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76" r:id="rId3"/>
    <p:sldId id="277" r:id="rId4"/>
    <p:sldId id="278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16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TENSORFLOW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Vorstellung XOR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XOR DATASET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Besteht aus 4 Datenpunkten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Jeder Datenpunkt hat 2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gibt insgesamt 2 Klassen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XOR DATASET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30AF0B2-ECA7-4E52-AE23-C58BA482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940" y="1414194"/>
            <a:ext cx="2905115" cy="33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XOR DATASET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CA4621-2E8F-4894-B0D4-C64FF478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3" y="1869260"/>
            <a:ext cx="5154491" cy="29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4410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Roboto Condensed</vt:lpstr>
      <vt:lpstr>Arial</vt:lpstr>
      <vt:lpstr>Roboto Condensed Light</vt:lpstr>
      <vt:lpstr>Arvo</vt:lpstr>
      <vt:lpstr>Salerio template</vt:lpstr>
      <vt:lpstr>TENSORFLOW</vt:lpstr>
      <vt:lpstr>XOR DATASET</vt:lpstr>
      <vt:lpstr>XOR DATASET</vt:lpstr>
      <vt:lpstr>XOR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104</cp:revision>
  <dcterms:modified xsi:type="dcterms:W3CDTF">2018-09-15T12:34:52Z</dcterms:modified>
</cp:coreProperties>
</file>