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597-9DF2-434D-8AA9-C71FCCEE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CC528-62FC-4A7D-842B-397A77568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D8D8-91D5-4F73-A6FE-28FBAE87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A4DC-58F9-4595-99F5-AD8706B5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CF56-3226-44F3-A920-A663538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BB3E-5B10-42B8-8286-6A4710DF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A31D-F42E-4E17-ACA0-0B23F5AA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8DCC-8F7D-42CB-93BC-6A306780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4AED-515F-4053-A6D6-1488DE0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E796-AFA0-42C0-85B2-90B1BDBC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0153A-B78A-45E9-B9D0-F783E8E9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CE4A-ADD1-4551-ADD9-D5B071B4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E73B-1D20-45BE-BE6E-B4183363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6B9F-0534-420E-AD71-1C6F3B1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C503-8333-4C23-90D6-3C9AB02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9DBF-3F80-4273-AF36-2C0F7FD0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42FA-B749-4C1F-B490-BABEEE98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5364-9CEF-4885-9380-099B8283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B397-2F69-4F62-808B-362BED9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3DB5-B9D7-4E53-97AB-9B31C22D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572-AFB0-4AA6-B784-667FDA63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63001-43EC-4E77-9653-619367E0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0C5C-83F8-4FF1-A2EC-6FF27FF7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697D-B428-44FF-B744-92A288B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EBFC-DA83-4D8F-88BB-EF650C4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204-DF08-4E23-A780-B8B0D6E5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97C2-8378-4937-8E1D-A8989AA19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83C4-A39B-4183-850E-8677EB29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6580-08DC-423B-A20D-71D1E095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C8C7-FB4D-48F0-AC7C-95E9BBA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2E77-AABE-4461-9A84-C63380F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1537-EA4C-4970-B118-03188025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DC8DD-61AE-4FE9-B4BE-08A0CD43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24DA-EE96-4685-A1F7-F5B413202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9CCB1-DA46-43D7-B6DF-613F5D3E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B8261-1867-44AE-9F23-0ACC8ACFD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88E8F-BAE3-432C-8F98-BB3579F3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1D86-1CDF-486C-BB6B-C254A75B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BE629-DDB1-4F8B-8C6E-51475D8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57CB-48AE-4DAF-A3DB-D3B1B425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09415-A444-4298-8537-153A131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5AC4-32B8-452D-A13F-296B134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4B82-B0A9-4707-BEF2-D239B9F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EE5CF-6C45-4602-9560-12FA46E2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70A85-E264-48D9-A665-9C6CF85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EF89-D3E0-4BBC-AABF-6D69AAB1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9299-7340-431B-A852-E64AC9F0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C163-446C-48B6-BC1E-700A8A89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7C5-F757-4DCF-A758-6F95958C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C332-B105-4C40-9D72-D9E879B6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9F19-EEE6-4606-8276-172B3B8B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1C9F-D9C2-439F-9D4F-7E7ADC72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C55-9F8D-4890-8DFA-81142B20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1471D-242C-479A-B58E-7F3AF75F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5BF6-7DDC-4129-8BCB-CE50A850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81F8-E193-4C71-9EDF-26D8CF7B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8A81-F2CB-4E48-A462-8CC47CD3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59BD-DB39-46A0-A682-FD0B2C63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4B5C1-14E8-49F3-A6A2-64394DE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379E-C91C-4B3C-AD34-30C1E767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1065-75D6-422B-8D65-2EC6590D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4A75-BDBF-4EA8-A186-353BA42DCBD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B2E6-E7C7-4BE4-B421-29D68491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AC56-21F5-4F37-8E65-986739EB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B318-5015-438E-AD71-34E56F30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369A-605E-42AB-9919-1CEB45FB6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3FDA-A85C-45DD-88CE-FB9CFA571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Dalton Neely</a:t>
            </a:r>
          </a:p>
        </p:txBody>
      </p:sp>
    </p:spTree>
    <p:extLst>
      <p:ext uri="{BB962C8B-B14F-4D97-AF65-F5344CB8AC3E}">
        <p14:creationId xmlns:p14="http://schemas.microsoft.com/office/powerpoint/2010/main" val="113820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Remote Detection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Dalton Neely</dc:creator>
  <cp:lastModifiedBy>Dalton Neely</cp:lastModifiedBy>
  <cp:revision>2</cp:revision>
  <dcterms:created xsi:type="dcterms:W3CDTF">2017-11-22T03:48:23Z</dcterms:created>
  <dcterms:modified xsi:type="dcterms:W3CDTF">2017-11-22T03:49:25Z</dcterms:modified>
</cp:coreProperties>
</file>