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597-9DF2-434D-8AA9-C71FCCEE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CC528-62FC-4A7D-842B-397A77568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D8D8-91D5-4F73-A6FE-28FBAE87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A4DC-58F9-4595-99F5-AD8706B5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CF56-3226-44F3-A920-A663538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BB3E-5B10-42B8-8286-6A4710DF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A31D-F42E-4E17-ACA0-0B23F5AA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8DCC-8F7D-42CB-93BC-6A306780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4AED-515F-4053-A6D6-1488DE0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E796-AFA0-42C0-85B2-90B1BDBC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153A-B78A-45E9-B9D0-F783E8E9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CE4A-ADD1-4551-ADD9-D5B071B4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E73B-1D20-45BE-BE6E-B4183363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6B9F-0534-420E-AD71-1C6F3B1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C503-8333-4C23-90D6-3C9AB02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9DBF-3F80-4273-AF36-2C0F7FD0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42FA-B749-4C1F-B490-BABEEE98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5364-9CEF-4885-9380-099B8283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B397-2F69-4F62-808B-362BED9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3DB5-B9D7-4E53-97AB-9B31C22D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572-AFB0-4AA6-B784-667FDA63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63001-43EC-4E77-9653-619367E0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0C5C-83F8-4FF1-A2EC-6FF27FF7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697D-B428-44FF-B744-92A288B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EBFC-DA83-4D8F-88BB-EF650C4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204-DF08-4E23-A780-B8B0D6E5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97C2-8378-4937-8E1D-A8989AA19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83C4-A39B-4183-850E-8677EB29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6580-08DC-423B-A20D-71D1E095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C8C7-FB4D-48F0-AC7C-95E9BBA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2E77-AABE-4461-9A84-C63380F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1537-EA4C-4970-B118-03188025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DC8DD-61AE-4FE9-B4BE-08A0CD43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24DA-EE96-4685-A1F7-F5B413202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9CCB1-DA46-43D7-B6DF-613F5D3E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B8261-1867-44AE-9F23-0ACC8ACFD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88E8F-BAE3-432C-8F98-BB3579F3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1D86-1CDF-486C-BB6B-C254A75B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BE629-DDB1-4F8B-8C6E-51475D8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57CB-48AE-4DAF-A3DB-D3B1B425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09415-A444-4298-8537-153A131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5AC4-32B8-452D-A13F-296B134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4B82-B0A9-4707-BEF2-D239B9F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EE5CF-6C45-4602-9560-12FA46E2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70A85-E264-48D9-A665-9C6CF85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EF89-D3E0-4BBC-AABF-6D69AAB1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9299-7340-431B-A852-E64AC9F0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C163-446C-48B6-BC1E-700A8A89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7C5-F757-4DCF-A758-6F95958C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C332-B105-4C40-9D72-D9E879B6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9F19-EEE6-4606-8276-172B3B8B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1C9F-D9C2-439F-9D4F-7E7ADC72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C55-9F8D-4890-8DFA-81142B20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1471D-242C-479A-B58E-7F3AF75F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5BF6-7DDC-4129-8BCB-CE50A850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81F8-E193-4C71-9EDF-26D8CF7B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8A81-F2CB-4E48-A462-8CC47CD3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59BD-DB39-46A0-A682-FD0B2C63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4B5C1-14E8-49F3-A6A2-64394DE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379E-C91C-4B3C-AD34-30C1E767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1065-75D6-422B-8D65-2EC6590D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B2E6-E7C7-4BE4-B421-29D68491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AC56-21F5-4F37-8E65-986739EB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369A-605E-42AB-9919-1CEB45FB6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3FDA-A85C-45DD-88CE-FB9CFA571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Dalton Neely</a:t>
            </a:r>
          </a:p>
        </p:txBody>
      </p:sp>
    </p:spTree>
    <p:extLst>
      <p:ext uri="{BB962C8B-B14F-4D97-AF65-F5344CB8AC3E}">
        <p14:creationId xmlns:p14="http://schemas.microsoft.com/office/powerpoint/2010/main" val="113820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443F-E783-4776-969F-19BCE20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0C45-518D-4B3F-8567-36CA58C5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/>
              <a:t>Detect motion at users door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Send request to server using RESTful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Server sends a text message to user</a:t>
            </a:r>
          </a:p>
        </p:txBody>
      </p:sp>
    </p:spTree>
    <p:extLst>
      <p:ext uri="{BB962C8B-B14F-4D97-AF65-F5344CB8AC3E}">
        <p14:creationId xmlns:p14="http://schemas.microsoft.com/office/powerpoint/2010/main" val="39644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AC6-29C5-453B-9FD8-00A5271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Detect Motion at Users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B5DA-CE79-44F0-B307-9642F343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Was not at my door, but would be easy to move the system. This was for face recognition demonstration purposes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9FDD-08AC-4540-974B-804B3D60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20" y="2645683"/>
            <a:ext cx="7640877" cy="41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F173-823D-45BC-A792-52E62A4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Send a Request to Server Using RESTful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345B5-C4E0-4012-AA23-08E8BB31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26" y="1825625"/>
            <a:ext cx="8571348" cy="4351338"/>
          </a:xfrm>
        </p:spPr>
      </p:pic>
    </p:spTree>
    <p:extLst>
      <p:ext uri="{BB962C8B-B14F-4D97-AF65-F5344CB8AC3E}">
        <p14:creationId xmlns:p14="http://schemas.microsoft.com/office/powerpoint/2010/main" val="2846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7314-1D87-435B-B222-CAF87C6F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Server Sends a Text Message to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21B32-1EF2-4D01-9576-2AB8B3DD7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8" y="1825625"/>
            <a:ext cx="2446404" cy="4351338"/>
          </a:xfrm>
        </p:spPr>
      </p:pic>
    </p:spTree>
    <p:extLst>
      <p:ext uri="{BB962C8B-B14F-4D97-AF65-F5344CB8AC3E}">
        <p14:creationId xmlns:p14="http://schemas.microsoft.com/office/powerpoint/2010/main" val="274073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32F-AF41-4361-8B2A-F7AC978C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1A41-2E21-4551-88E0-08A27054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OpenCV for ARM architecture</a:t>
            </a:r>
          </a:p>
          <a:p>
            <a:r>
              <a:rPr lang="en-US" dirty="0"/>
              <a:t>Learning to use Python</a:t>
            </a:r>
          </a:p>
          <a:p>
            <a:r>
              <a:rPr lang="en-US" dirty="0"/>
              <a:t>Finding out the difficulties using Windows 10 IoT Core</a:t>
            </a:r>
          </a:p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Cascades</a:t>
            </a:r>
          </a:p>
        </p:txBody>
      </p:sp>
    </p:spTree>
    <p:extLst>
      <p:ext uri="{BB962C8B-B14F-4D97-AF65-F5344CB8AC3E}">
        <p14:creationId xmlns:p14="http://schemas.microsoft.com/office/powerpoint/2010/main" val="216469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CDE6-A3A8-4EB5-8B4B-8A79CF07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Client Socket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11ED4-7918-422E-8F1B-274BC9D27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7" y="1690688"/>
            <a:ext cx="1400000" cy="2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DEFB2-93B4-4013-B137-CEBCB7F10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7" y="2502399"/>
            <a:ext cx="4266667" cy="39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B6367-6439-4E8B-80EB-BA05BD00B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57" y="1690688"/>
            <a:ext cx="2657143" cy="10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6076B5-7833-4D91-8A96-87E83ABA4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91" y="4667312"/>
            <a:ext cx="3523809" cy="10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27CED-86E2-4EF5-9A2E-58CA5F9E0E5A}"/>
              </a:ext>
            </a:extLst>
          </p:cNvPr>
          <p:cNvSpPr txBox="1"/>
          <p:nvPr/>
        </p:nvSpPr>
        <p:spPr>
          <a:xfrm>
            <a:off x="2393461" y="1508808"/>
            <a:ext cx="283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</a:t>
            </a:r>
            <a:r>
              <a:rPr lang="en-US" sz="2400" b="1" dirty="0"/>
              <a:t>socket</a:t>
            </a:r>
            <a:r>
              <a:rPr lang="en-US" dirty="0"/>
              <a:t>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D43630-920E-4A06-B418-2586F93C2502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1760537" y="1739641"/>
            <a:ext cx="632924" cy="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EB71A0-9F93-48C2-8E03-E8FFE3233AC3}"/>
              </a:ext>
            </a:extLst>
          </p:cNvPr>
          <p:cNvSpPr txBox="1"/>
          <p:nvPr/>
        </p:nvSpPr>
        <p:spPr>
          <a:xfrm>
            <a:off x="4797468" y="3181611"/>
            <a:ext cx="2617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socket with the Address Family, and the Transmission Type (STREAM vs DATAGRAM)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18D1AF-DACB-4EEC-89D3-FA54B0C54DD9}"/>
              </a:ext>
            </a:extLst>
          </p:cNvPr>
          <p:cNvCxnSpPr>
            <a:stCxn id="15" idx="1"/>
          </p:cNvCxnSpPr>
          <p:nvPr/>
        </p:nvCxnSpPr>
        <p:spPr>
          <a:xfrm flipH="1">
            <a:off x="2668044" y="3781776"/>
            <a:ext cx="2129424" cy="3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C54C45-C801-4F1F-A4F4-5BAB45E1F8F3}"/>
              </a:ext>
            </a:extLst>
          </p:cNvPr>
          <p:cNvSpPr txBox="1"/>
          <p:nvPr/>
        </p:nvSpPr>
        <p:spPr>
          <a:xfrm>
            <a:off x="4882491" y="5349192"/>
            <a:ext cx="2692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that socket object</a:t>
            </a:r>
          </a:p>
          <a:p>
            <a:r>
              <a:rPr lang="en-US" dirty="0"/>
              <a:t>Using the IP Address and</a:t>
            </a:r>
          </a:p>
          <a:p>
            <a:r>
              <a:rPr lang="en-US" dirty="0"/>
              <a:t>the Port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04A2DC-23E3-4C59-A702-5F94BDD9B52A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2267211" y="5774499"/>
            <a:ext cx="2615280" cy="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8EECB7-7123-4697-8BD3-D3DCDBF074EA}"/>
              </a:ext>
            </a:extLst>
          </p:cNvPr>
          <p:cNvCxnSpPr>
            <a:cxnSpLocks/>
          </p:cNvCxnSpPr>
          <p:nvPr/>
        </p:nvCxnSpPr>
        <p:spPr>
          <a:xfrm flipH="1" flipV="1">
            <a:off x="1553228" y="3114157"/>
            <a:ext cx="3983276" cy="23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E575-F9BB-466F-9364-065B55F144A3}"/>
              </a:ext>
            </a:extLst>
          </p:cNvPr>
          <p:cNvCxnSpPr/>
          <p:nvPr/>
        </p:nvCxnSpPr>
        <p:spPr>
          <a:xfrm flipH="1" flipV="1">
            <a:off x="1240077" y="2668044"/>
            <a:ext cx="1427967" cy="111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EEBF9E-1519-49E1-8CD9-D7C5336F4F14}"/>
              </a:ext>
            </a:extLst>
          </p:cNvPr>
          <p:cNvSpPr txBox="1"/>
          <p:nvPr/>
        </p:nvSpPr>
        <p:spPr>
          <a:xfrm>
            <a:off x="8521762" y="3458609"/>
            <a:ext cx="214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 making sure</a:t>
            </a:r>
          </a:p>
          <a:p>
            <a:pPr algn="ctr"/>
            <a:r>
              <a:rPr lang="en-US" dirty="0"/>
              <a:t>Packet is transmitted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EE2612-EEFC-4C80-A2B6-867FAECE2E56}"/>
              </a:ext>
            </a:extLst>
          </p:cNvPr>
          <p:cNvCxnSpPr>
            <a:stCxn id="26" idx="0"/>
          </p:cNvCxnSpPr>
          <p:nvPr/>
        </p:nvCxnSpPr>
        <p:spPr>
          <a:xfrm flipV="1">
            <a:off x="9591895" y="2757355"/>
            <a:ext cx="103250" cy="70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1EDD62-5D61-42CF-9F5D-A20FA2E614D5}"/>
              </a:ext>
            </a:extLst>
          </p:cNvPr>
          <p:cNvCxnSpPr>
            <a:stCxn id="26" idx="2"/>
            <a:endCxn id="11" idx="0"/>
          </p:cNvCxnSpPr>
          <p:nvPr/>
        </p:nvCxnSpPr>
        <p:spPr>
          <a:xfrm>
            <a:off x="9591895" y="4104940"/>
            <a:ext cx="1" cy="56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C163-BC1B-4CA6-9344-0FD22C1D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Server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7A694-E2EA-4CFC-B6FC-51FF83FB3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9" y="1690688"/>
            <a:ext cx="1400000" cy="2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2656E-27F4-49D8-8F8E-0363FC4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4" y="2240742"/>
            <a:ext cx="1514286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8A037-6A02-4197-A1B7-DA2108997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4" y="3347772"/>
            <a:ext cx="1571429" cy="6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3B09D-5B77-44E8-B432-707CAC80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4" y="4643399"/>
            <a:ext cx="2523809" cy="1409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4FBB1-CC8A-4691-960C-3D99F70E5EAD}"/>
              </a:ext>
            </a:extLst>
          </p:cNvPr>
          <p:cNvSpPr txBox="1"/>
          <p:nvPr/>
        </p:nvSpPr>
        <p:spPr>
          <a:xfrm>
            <a:off x="3017643" y="1504049"/>
            <a:ext cx="285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</a:t>
            </a:r>
            <a:r>
              <a:rPr lang="en-US" sz="2400" b="1" dirty="0"/>
              <a:t>Socket</a:t>
            </a:r>
            <a:r>
              <a:rPr lang="en-US" dirty="0"/>
              <a:t>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21CA25-3086-4C57-83B7-FE8F7E9D9FF8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1910849" y="1734882"/>
            <a:ext cx="1106794" cy="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A1735C-F72E-49F3-BCAE-AB311499CD42}"/>
              </a:ext>
            </a:extLst>
          </p:cNvPr>
          <p:cNvSpPr txBox="1"/>
          <p:nvPr/>
        </p:nvSpPr>
        <p:spPr>
          <a:xfrm>
            <a:off x="3331923" y="2404997"/>
            <a:ext cx="519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socket object and specify the port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2D21D-DB37-45FE-B00A-9570FF89B4BC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flipH="1" flipV="1">
            <a:off x="2008120" y="2540742"/>
            <a:ext cx="1323803" cy="4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7E50E7-9E67-4BBA-B005-184316FA5046}"/>
              </a:ext>
            </a:extLst>
          </p:cNvPr>
          <p:cNvSpPr txBox="1"/>
          <p:nvPr/>
        </p:nvSpPr>
        <p:spPr>
          <a:xfrm>
            <a:off x="3331923" y="3219440"/>
            <a:ext cx="889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that port to that socket (the empty quotes means accept connection on local network)</a:t>
            </a:r>
          </a:p>
          <a:p>
            <a:r>
              <a:rPr lang="en-US" dirty="0"/>
              <a:t>Set that socket to listen on that port (5 is the maximum number of queued connections)</a:t>
            </a:r>
          </a:p>
          <a:p>
            <a:r>
              <a:rPr lang="en-US" dirty="0"/>
              <a:t>Accept the next incoming connection on that port (c is the connection object, and addr is the</a:t>
            </a:r>
          </a:p>
          <a:p>
            <a:r>
              <a:rPr lang="en-US" dirty="0"/>
              <a:t>client’s address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51D0E-6F8E-46E5-A2AD-3DFBD1265936}"/>
              </a:ext>
            </a:extLst>
          </p:cNvPr>
          <p:cNvCxnSpPr/>
          <p:nvPr/>
        </p:nvCxnSpPr>
        <p:spPr>
          <a:xfrm flipH="1">
            <a:off x="1910849" y="3347772"/>
            <a:ext cx="1421074" cy="8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1FD45-E934-4D8D-925B-F9E6CBE1AE01}"/>
              </a:ext>
            </a:extLst>
          </p:cNvPr>
          <p:cNvCxnSpPr>
            <a:cxnSpLocks/>
          </p:cNvCxnSpPr>
          <p:nvPr/>
        </p:nvCxnSpPr>
        <p:spPr>
          <a:xfrm flipH="1">
            <a:off x="1402915" y="3681106"/>
            <a:ext cx="1929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7D95F9-DE25-41D5-8DBA-D9E57B39FBB3}"/>
              </a:ext>
            </a:extLst>
          </p:cNvPr>
          <p:cNvCxnSpPr/>
          <p:nvPr/>
        </p:nvCxnSpPr>
        <p:spPr>
          <a:xfrm flipH="1" flipV="1">
            <a:off x="2008120" y="3908121"/>
            <a:ext cx="1323803" cy="10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0B295-8AAF-4167-84E6-4FB314902016}"/>
              </a:ext>
            </a:extLst>
          </p:cNvPr>
          <p:cNvSpPr txBox="1"/>
          <p:nvPr/>
        </p:nvSpPr>
        <p:spPr>
          <a:xfrm>
            <a:off x="3657600" y="4822521"/>
            <a:ext cx="458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the message (1024 bytes)</a:t>
            </a:r>
          </a:p>
          <a:p>
            <a:r>
              <a:rPr lang="en-US" dirty="0"/>
              <a:t>Decode the message into ascii readable output</a:t>
            </a:r>
          </a:p>
          <a:p>
            <a:r>
              <a:rPr lang="en-US" dirty="0"/>
              <a:t>Close the connection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6BC34C-6A10-4557-8BFC-35FC97FBF643}"/>
              </a:ext>
            </a:extLst>
          </p:cNvPr>
          <p:cNvCxnSpPr/>
          <p:nvPr/>
        </p:nvCxnSpPr>
        <p:spPr>
          <a:xfrm flipH="1" flipV="1">
            <a:off x="1910849" y="4759890"/>
            <a:ext cx="1759277" cy="25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711F33-805D-4D4D-81A1-E785931D09F8}"/>
              </a:ext>
            </a:extLst>
          </p:cNvPr>
          <p:cNvCxnSpPr>
            <a:stCxn id="26" idx="1"/>
            <a:endCxn id="11" idx="3"/>
          </p:cNvCxnSpPr>
          <p:nvPr/>
        </p:nvCxnSpPr>
        <p:spPr>
          <a:xfrm flipH="1">
            <a:off x="3017643" y="5284186"/>
            <a:ext cx="639957" cy="6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B6F6B6-09A9-408A-877F-4D363D880B29}"/>
              </a:ext>
            </a:extLst>
          </p:cNvPr>
          <p:cNvCxnSpPr/>
          <p:nvPr/>
        </p:nvCxnSpPr>
        <p:spPr>
          <a:xfrm flipH="1">
            <a:off x="1578279" y="5639371"/>
            <a:ext cx="2091847" cy="1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1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Remote Detection System</vt:lpstr>
      <vt:lpstr>Objectives</vt:lpstr>
      <vt:lpstr>Detect Motion at Users Door</vt:lpstr>
      <vt:lpstr>Send a Request to Server Using RESTful</vt:lpstr>
      <vt:lpstr>Server Sends a Text Message to User</vt:lpstr>
      <vt:lpstr>Problems Encountered</vt:lpstr>
      <vt:lpstr>Python Client Socket Programming</vt:lpstr>
      <vt:lpstr>Python Server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Dalton Neely</dc:creator>
  <cp:lastModifiedBy>Dalton Neely</cp:lastModifiedBy>
  <cp:revision>11</cp:revision>
  <dcterms:created xsi:type="dcterms:W3CDTF">2017-11-22T03:48:23Z</dcterms:created>
  <dcterms:modified xsi:type="dcterms:W3CDTF">2017-11-22T04:52:34Z</dcterms:modified>
</cp:coreProperties>
</file>