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avarro Nienow" userId="711b6071-97b2-4743-9288-4874a59e74f3" providerId="ADAL" clId="{55D81C26-D4E2-4809-A717-A9AEC0DD837F}"/>
    <pc:docChg chg="custSel modSld">
      <pc:chgData name="Matheus Navarro Nienow" userId="711b6071-97b2-4743-9288-4874a59e74f3" providerId="ADAL" clId="{55D81C26-D4E2-4809-A717-A9AEC0DD837F}" dt="2019-06-26T00:37:36.536" v="359" actId="20577"/>
      <pc:docMkLst>
        <pc:docMk/>
      </pc:docMkLst>
      <pc:sldChg chg="modSp">
        <pc:chgData name="Matheus Navarro Nienow" userId="711b6071-97b2-4743-9288-4874a59e74f3" providerId="ADAL" clId="{55D81C26-D4E2-4809-A717-A9AEC0DD837F}" dt="2019-06-26T00:35:27.039" v="99" actId="6549"/>
        <pc:sldMkLst>
          <pc:docMk/>
          <pc:sldMk cId="729573579" sldId="260"/>
        </pc:sldMkLst>
        <pc:spChg chg="mod">
          <ac:chgData name="Matheus Navarro Nienow" userId="711b6071-97b2-4743-9288-4874a59e74f3" providerId="ADAL" clId="{55D81C26-D4E2-4809-A717-A9AEC0DD837F}" dt="2019-06-26T00:35:27.039" v="99" actId="6549"/>
          <ac:spMkLst>
            <pc:docMk/>
            <pc:sldMk cId="729573579" sldId="260"/>
            <ac:spMk id="3" creationId="{1A099830-6C57-42CB-BC99-71A535E62ADB}"/>
          </ac:spMkLst>
        </pc:spChg>
      </pc:sldChg>
      <pc:sldChg chg="modSp">
        <pc:chgData name="Matheus Navarro Nienow" userId="711b6071-97b2-4743-9288-4874a59e74f3" providerId="ADAL" clId="{55D81C26-D4E2-4809-A717-A9AEC0DD837F}" dt="2019-06-26T00:37:36.536" v="359" actId="20577"/>
        <pc:sldMkLst>
          <pc:docMk/>
          <pc:sldMk cId="2786181665" sldId="261"/>
        </pc:sldMkLst>
        <pc:spChg chg="mod">
          <ac:chgData name="Matheus Navarro Nienow" userId="711b6071-97b2-4743-9288-4874a59e74f3" providerId="ADAL" clId="{55D81C26-D4E2-4809-A717-A9AEC0DD837F}" dt="2019-06-26T00:37:36.536" v="359" actId="20577"/>
          <ac:spMkLst>
            <pc:docMk/>
            <pc:sldMk cId="2786181665" sldId="261"/>
            <ac:spMk id="3" creationId="{3F5796DB-4141-48E9-8761-88F79187B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C1BF5-BA4F-4EF2-A747-E195A1AE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2CBF-C25B-43DC-B1BB-85485486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17265-C53A-4041-BDE5-6F57472F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89D14D-A5F6-41A7-AF94-C547140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90483-5EA5-45A3-8B59-55B03EB7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9886-8C4F-4636-BAB2-13399003024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44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3BE81-AF14-46C2-8C1D-1CC22DC1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DA146F-A954-470A-956B-FEC06233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7835A-6F0F-4D96-AACE-C85D10C6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78EEB-3C90-4E83-9D71-C96F08B9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3BDF5-EA62-4581-BD47-5D489BB8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7EC6C-3B4D-44B2-8F96-B5C2A95B20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83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95147-FED1-4517-8CC4-C034F1FF4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A69018-40FE-4E1A-8F1D-79F28424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5E099-DF5B-4882-906C-185662B0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68820-A13E-43E6-BC8B-18E6045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1A48D-95FF-49C1-8314-60EBBF4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D740C-862E-46AB-9B1F-80491468C56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8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51AB7-FDFF-4FC6-94DA-CA65A8FD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BA6C4-C41A-44E8-97FF-DF711752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2A606-8467-464D-92A4-24AA877F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724F4-F702-4E2A-B5E3-9BB17CE0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1E362-7B11-4D16-94B8-A217A7C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13F58-D01A-4682-ADE3-47487B1EC5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37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94C6-1B9D-482D-92F5-486C17B5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C1D50E-C569-451A-B8FF-83F09877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49FD1-6146-4256-A000-FEC7B01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B1EDC-A1DF-4636-99E6-93E49DD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36576-E267-447F-BC7E-C41089B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B7A46-78E5-421C-95E6-FD92F556D5D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847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1843-CAF6-436E-8FA3-5D2A4B22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BD8A8-61D4-4C29-9882-555E4465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204730-F780-4A4C-85BF-6C373E5D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4A9DA-B224-49E8-9977-22ACD8DF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BD95A-DE0F-41A3-B8AD-5F0A5200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DB13D-7CDE-4EC9-8DB4-1736E51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7427C-CCDA-4B83-B653-8A188BE2E0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84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998B-1AD7-4E0C-987D-361B6E2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59DEE-1567-4074-A7CF-A71FE29B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96E820-389A-46CC-BFC6-A4D8D2595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73A2F0-E634-4098-BC8E-869C994FB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666746-C846-48E0-AA9A-301477EC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4FA271-D3C7-42A1-9D8C-7A66E5CF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C55298-D51A-413F-AA66-7AAC8B2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7B8256-B5DF-4A86-8DD6-9BA42118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AD51D-AFC5-498B-8FBB-E78A92DC3E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341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8CB34-80FC-481A-A138-566EAD2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DF5D13-0C27-4371-B88E-8E63B6F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6541F0-3C20-4DAC-9135-EDA457E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2C80ED-B52B-44FA-989B-4C900E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4DBCA-B160-4C6A-815D-9F82B63A68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554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0B84E3-F634-4717-91F7-219EF7A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D6AF5-6808-41B9-8B4B-C6674E7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E99AF6-B86A-4F77-A6BC-2FCA100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DEC69-16E2-403E-B97D-D0276505A2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81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D0C5-DEFB-4533-8341-CBD865A9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25925-76CC-473E-8F7D-FDECDE7A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1AF604-F249-41B9-A0C2-BA8209EE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7BE94-5266-46C8-B453-E6A77A6F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AEFE91-CCCD-49FF-95A9-66F0C61F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BB628-AE9D-41A1-BC61-73C8B5D3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152EC-F7A2-4644-8616-707732CDED4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42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B0A7A-E7B5-4BF9-A5DA-3B1D23BC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73E613-5C10-4945-AD91-4007231BD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DA5D6-ECDC-45B2-A72D-19A5075B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5004B0-1D7C-4309-B0D1-D1CB9F6A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4FA58-4AF5-4129-8864-9E4A31A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B4793-62C8-4AB3-B0B0-037F057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1B037-22E2-4A24-B95D-A303505C85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74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DE7676-A97D-4536-808A-F59536E3E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C9FEFC-B772-4465-96A2-A3DB1DC04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EED1FD-B406-415C-88D5-61F5D1388F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C15D9F-BCD5-4607-B549-75A4CD45D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DC1A1A-FEA2-4FC1-B127-5D4F3CBDD7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04B6B7-3DFD-49A7-83A7-74AC18A77F3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32A96FB-332C-4FAC-A821-A7BC730C7D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pt-BR" sz="4400" dirty="0"/>
              <a:t>POC de jogo com ilusão de ótica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BAB6DF-C8D1-4506-8141-F5499095FC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t-BR" altLang="pt-BR" sz="3200" dirty="0"/>
              <a:t>Matheus Navarro Nienow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51242-8D6A-49E9-943B-2A9F6A8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494B6-F70A-4745-8B2B-1F2464F0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com mecânica de ilusão de ótica.</a:t>
            </a:r>
          </a:p>
        </p:txBody>
      </p:sp>
    </p:spTree>
    <p:extLst>
      <p:ext uri="{BB962C8B-B14F-4D97-AF65-F5344CB8AC3E}">
        <p14:creationId xmlns:p14="http://schemas.microsoft.com/office/powerpoint/2010/main" val="50504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7335-0E25-439E-85D7-42D4EBCE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4D7DB-CBF1-4844-BD7D-0F3730FD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Unity3D</a:t>
            </a:r>
          </a:p>
          <a:p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838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94EF4-9DB2-4A49-9DAE-87308ACE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36E2A-208D-4C08-819E-8CC5B3FF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deve ser do gênero puzzle.</a:t>
            </a:r>
          </a:p>
          <a:p>
            <a:r>
              <a:rPr lang="pt-BR" dirty="0"/>
              <a:t>O jogo deve utilizar a ilusão de ótica como mecânica principal.</a:t>
            </a:r>
          </a:p>
          <a:p>
            <a:r>
              <a:rPr lang="pt-BR" dirty="0"/>
              <a:t>O jogo deve apresentar um gameplay que possa ser transportado para a Realidade Aumentada.</a:t>
            </a:r>
          </a:p>
        </p:txBody>
      </p:sp>
    </p:spTree>
    <p:extLst>
      <p:ext uri="{BB962C8B-B14F-4D97-AF65-F5344CB8AC3E}">
        <p14:creationId xmlns:p14="http://schemas.microsoft.com/office/powerpoint/2010/main" val="384761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49F0F-EA2C-4A53-88E7-DE1931D1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99830-6C57-42CB-BC99-71A535E6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fiz projetos utilizando o Unity anteriormente em duas outras disciplinas.</a:t>
            </a:r>
          </a:p>
        </p:txBody>
      </p:sp>
    </p:spTree>
    <p:extLst>
      <p:ext uri="{BB962C8B-B14F-4D97-AF65-F5344CB8AC3E}">
        <p14:creationId xmlns:p14="http://schemas.microsoft.com/office/powerpoint/2010/main" val="7295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D6531-D6E9-4BA1-8EF6-61628C50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796DB-4141-48E9-8761-88F79187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houve muita dificuldade com a tecnologia em si.</a:t>
            </a:r>
          </a:p>
          <a:p>
            <a:r>
              <a:rPr lang="pt-BR" dirty="0"/>
              <a:t>O maior desafio foi em chegar na solução pro problema apresentado.</a:t>
            </a:r>
          </a:p>
          <a:p>
            <a:r>
              <a:rPr lang="pt-BR" dirty="0"/>
              <a:t>Tive que buscar alguns conceitos de matemática para o desenvolvimento da solução.</a:t>
            </a:r>
          </a:p>
        </p:txBody>
      </p:sp>
    </p:spTree>
    <p:extLst>
      <p:ext uri="{BB962C8B-B14F-4D97-AF65-F5344CB8AC3E}">
        <p14:creationId xmlns:p14="http://schemas.microsoft.com/office/powerpoint/2010/main" val="278618166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Design padrão</vt:lpstr>
      <vt:lpstr>POC de jogo com ilusão de ótica</vt:lpstr>
      <vt:lpstr>Domínio do problema</vt:lpstr>
      <vt:lpstr>Tecnologias</vt:lpstr>
      <vt:lpstr>Requisitos</vt:lpstr>
      <vt:lpstr>Experiência anterior</vt:lpstr>
      <vt:lpstr>Lições aprendidas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Matheus Navarro Nienow</cp:lastModifiedBy>
  <cp:revision>4</cp:revision>
  <dcterms:created xsi:type="dcterms:W3CDTF">2012-05-08T00:10:24Z</dcterms:created>
  <dcterms:modified xsi:type="dcterms:W3CDTF">2019-06-26T00:38:23Z</dcterms:modified>
</cp:coreProperties>
</file>