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9" r:id="rId8"/>
    <p:sldId id="270" r:id="rId9"/>
    <p:sldId id="271" r:id="rId10"/>
    <p:sldId id="263" r:id="rId11"/>
    <p:sldId id="264" r:id="rId12"/>
    <p:sldId id="265" r:id="rId13"/>
    <p:sldId id="266" r:id="rId14"/>
    <p:sldId id="267" r:id="rId15"/>
    <p:sldId id="268" r:id="rId16"/>
    <p:sldId id="272" r:id="rId17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47CCB7-00DA-014E-AAB1-FEA374A70F84}" v="375" dt="2019-07-03T16:46:03.604"/>
  </p1510:revLst>
</p1510:revInfo>
</file>

<file path=ppt/tableStyles.xml><?xml version="1.0" encoding="utf-8"?>
<a:tblStyleLst xmlns:a="http://schemas.openxmlformats.org/drawingml/2006/main" def="{5C22544A-7EE6-4342-B048-85BDC9FD1C3A}">
  <a:tblStyle styleId="{912C8C85-51F0-491E-9774-3900AFEF0FD7}" styleName="Estilo Claro 2 - Ênfase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7292A2E-F333-43FB-9621-5CBBE7FDCDCB}" styleName="Estilo Claro 2 - Ênfas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9" autoAdjust="0"/>
    <p:restoredTop sz="94619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872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2F2C62C-C18E-354C-B668-54D71299C47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E8D21D-62CA-D642-927D-829772F1E3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E0DBA0-2A5E-934F-AFB6-CE0A428C4F0C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36D6AA-2799-CA43-940F-6D44A0DEAD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8EC709-034F-2A43-9A22-58AFE1D6FF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8EF20B-5F7D-364B-8658-1A6A1914C3F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0EC45F-8D64-BC4E-9D79-2D93D087B1C1}"/>
              </a:ext>
            </a:extLst>
          </p:cNvPr>
          <p:cNvSpPr txBox="1"/>
          <p:nvPr/>
        </p:nvSpPr>
        <p:spPr>
          <a:xfrm rot="5400000">
            <a:off x="5308215" y="4281683"/>
            <a:ext cx="2659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TecEdu</a:t>
            </a:r>
            <a:r>
              <a:rPr lang="en-US" dirty="0"/>
              <a:t> - </a:t>
            </a:r>
            <a:r>
              <a:rPr lang="en-US" dirty="0" err="1"/>
              <a:t>tecedu.inf.furb.br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0624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2BE2F7-640C-064B-9A80-C6E726BCF742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1B8179-957A-0D41-B147-BE7F3D78F1C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A6A73F-9B0E-264D-A6A8-ABA85EDF9929}"/>
              </a:ext>
            </a:extLst>
          </p:cNvPr>
          <p:cNvSpPr txBox="1"/>
          <p:nvPr/>
        </p:nvSpPr>
        <p:spPr>
          <a:xfrm rot="5400000">
            <a:off x="4682540" y="6016109"/>
            <a:ext cx="2659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TecEdu</a:t>
            </a:r>
            <a:r>
              <a:rPr lang="en-US" dirty="0"/>
              <a:t> - </a:t>
            </a:r>
            <a:r>
              <a:rPr lang="en-US" dirty="0" err="1"/>
              <a:t>tecedu.inf.furb.br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631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839232"/>
            <a:ext cx="7772400" cy="1470025"/>
          </a:xfrm>
        </p:spPr>
        <p:txBody>
          <a:bodyPr/>
          <a:lstStyle/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645024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751E00-8267-4604-A477-06D690F3831A}" type="slidenum">
              <a:rPr lang="pt-BR" smtClean="0"/>
              <a:pPr/>
              <a:t>‹#›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BB5B2E-7B09-42BA-B78A-718198AF4022}" type="slidenum">
              <a:rPr lang="pt-BR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A41635-D202-4D10-8FA9-DA258B96F66E}" type="slidenum">
              <a:rPr lang="pt-BR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>
            <a:lvl1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680520"/>
          </a:xfrm>
        </p:spPr>
        <p:txBody>
          <a:bodyPr/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68E297-6CBE-4718-A55E-559A2615A1B7}" type="slidenum">
              <a:rPr lang="pt-BR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56A142-61B5-4E3D-90E3-37CCCA5B8200}" type="slidenum">
              <a:rPr lang="pt-BR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46EF70-771F-4125-BD92-2CF85D34D26F}" type="slidenum">
              <a:rPr lang="pt-BR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E55F65-09CC-47BE-B43C-09A283D2E9B2}" type="slidenum">
              <a:rPr lang="pt-BR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02316F-EB17-4252-8A8C-611AED72FBAB}" type="slidenum">
              <a:rPr lang="pt-BR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B138E0-A9D7-4867-995F-585EB895710D}" type="slidenum">
              <a:rPr lang="pt-BR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CF3198-B843-4265-ABF0-65946D3BF37C}" type="slidenum">
              <a:rPr lang="pt-BR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0879FC-8726-479C-A2CE-57C987F54908}" type="slidenum">
              <a:rPr lang="pt-BR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tif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1"/>
            <a:ext cx="8229600" cy="4277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pt-B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335126-1852-404A-A6A5-0657D0045192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9204" y="5851518"/>
            <a:ext cx="9144000" cy="1006482"/>
          </a:xfrm>
          <a:prstGeom prst="rect">
            <a:avLst/>
          </a:prstGeom>
        </p:spPr>
      </p:pic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8F5D6D9-064D-480F-AE44-1D22C9D85F98}" type="slidenum">
              <a:rPr lang="pt-BR"/>
              <a:pPr/>
              <a:t>‹#›</a:t>
            </a:fld>
            <a:endParaRPr lang="pt-B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993A6A-4509-6E42-B4A2-5AD5E583D10B}"/>
              </a:ext>
            </a:extLst>
          </p:cNvPr>
          <p:cNvSpPr txBox="1"/>
          <p:nvPr userDrawn="1"/>
        </p:nvSpPr>
        <p:spPr>
          <a:xfrm rot="5400000">
            <a:off x="7594051" y="3519377"/>
            <a:ext cx="2659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TecEdu</a:t>
            </a:r>
            <a:r>
              <a:rPr lang="en-US" dirty="0"/>
              <a:t> - </a:t>
            </a:r>
            <a:r>
              <a:rPr lang="en-US" dirty="0" err="1"/>
              <a:t>tecedu.inf.furb.br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5536" y="1340768"/>
            <a:ext cx="8352928" cy="1470025"/>
          </a:xfrm>
        </p:spPr>
        <p:txBody>
          <a:bodyPr/>
          <a:lstStyle/>
          <a:p>
            <a:r>
              <a:rPr lang="pt-BR" dirty="0" smtClean="0"/>
              <a:t>EcosAR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284984"/>
            <a:ext cx="6400800" cy="1584176"/>
          </a:xfrm>
        </p:spPr>
        <p:txBody>
          <a:bodyPr>
            <a:normAutofit fontScale="92500"/>
          </a:bodyPr>
          <a:lstStyle/>
          <a:p>
            <a:r>
              <a:rPr lang="pt-BR" dirty="0"/>
              <a:t>Aluno(a): </a:t>
            </a:r>
            <a:r>
              <a:rPr lang="pt-BR" dirty="0" err="1"/>
              <a:t>xxxxx</a:t>
            </a:r>
            <a:endParaRPr lang="pt-BR" dirty="0"/>
          </a:p>
          <a:p>
            <a:endParaRPr lang="pt-BR" sz="1200" dirty="0"/>
          </a:p>
          <a:p>
            <a:r>
              <a:rPr lang="pt-BR" dirty="0"/>
              <a:t>Orientador: prof. Dalton S. dos Reis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(Apresentar os requisitos funcionais e não funcionais do trabalho)</a:t>
            </a:r>
          </a:p>
          <a:p>
            <a:r>
              <a:rPr lang="pt-BR" dirty="0"/>
              <a:t>(Tempo estimado – 2 minutos)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97644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Especificação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(Apresentar os principais diagramas desenvolvidos na especificação e que permitem compreender os elementos essenciais do trabalho)</a:t>
            </a:r>
          </a:p>
          <a:p>
            <a:r>
              <a:rPr lang="pt-BR" dirty="0"/>
              <a:t>(Cuidado com a legibilidade das figuras – redesenhe-as caso necessário)</a:t>
            </a:r>
          </a:p>
          <a:p>
            <a:r>
              <a:rPr lang="pt-BR" dirty="0"/>
              <a:t>(Tempo estimado – 8 minutos)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07070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(Focar nas principais técnicas e/ou algoritmos implementados)</a:t>
            </a:r>
          </a:p>
          <a:p>
            <a:r>
              <a:rPr lang="pt-BR" dirty="0"/>
              <a:t>(Tempo estimado – 4 minutos)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3325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Operacionalidade da Implementação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(Apresentar algumas (poucas) telas do software – quando houver. Lembre-se que você irá apresentar o software em funcionamento)</a:t>
            </a:r>
          </a:p>
          <a:p>
            <a:r>
              <a:rPr lang="pt-BR" dirty="0"/>
              <a:t>(Tempo estimado – 2 minutos)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17476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 e Discussões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(Demonstrar os principais resultados e discussões do trabalho)</a:t>
            </a:r>
          </a:p>
          <a:p>
            <a:r>
              <a:rPr lang="pt-BR" dirty="0"/>
              <a:t>(Apresentar sua comparação com os correlatos)</a:t>
            </a:r>
          </a:p>
          <a:p>
            <a:r>
              <a:rPr lang="pt-BR" dirty="0"/>
              <a:t>(Tempo estimado – 2 minutos)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872195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Conclusões e Sugestões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(Apresentar as principais conclusões e sugestões do trabalho – reforce o atendimento dos objetivos e aponte o maior número possível de sugestões significativas para continuidade do trabalho)</a:t>
            </a:r>
          </a:p>
          <a:p>
            <a:r>
              <a:rPr lang="pt-BR" dirty="0"/>
              <a:t>(Tempo estimado – 3 minutos)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35390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5536" y="2204864"/>
            <a:ext cx="8352928" cy="1470025"/>
          </a:xfrm>
        </p:spPr>
        <p:txBody>
          <a:bodyPr/>
          <a:lstStyle/>
          <a:p>
            <a:r>
              <a:rPr lang="pt-BR" dirty="0"/>
              <a:t>Apresentação Prática</a:t>
            </a:r>
          </a:p>
        </p:txBody>
      </p:sp>
    </p:spTree>
    <p:extLst>
      <p:ext uri="{BB962C8B-B14F-4D97-AF65-F5344CB8AC3E}">
        <p14:creationId xmlns:p14="http://schemas.microsoft.com/office/powerpoint/2010/main" val="3799530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Roteiro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320480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Introdução</a:t>
            </a:r>
          </a:p>
          <a:p>
            <a:r>
              <a:rPr lang="pt-BR" dirty="0"/>
              <a:t>Objetivos</a:t>
            </a:r>
          </a:p>
          <a:p>
            <a:r>
              <a:rPr lang="pt-BR" dirty="0"/>
              <a:t>Fundamentação Teórica</a:t>
            </a:r>
          </a:p>
          <a:p>
            <a:r>
              <a:rPr lang="pt-BR" dirty="0"/>
              <a:t>Trabalhos Correlatos</a:t>
            </a:r>
          </a:p>
          <a:p>
            <a:r>
              <a:rPr lang="pt-BR" dirty="0"/>
              <a:t>Requisitos e Especificação</a:t>
            </a:r>
          </a:p>
          <a:p>
            <a:r>
              <a:rPr lang="pt-BR" dirty="0"/>
              <a:t>Implementação</a:t>
            </a:r>
          </a:p>
          <a:p>
            <a:r>
              <a:rPr lang="pt-BR" dirty="0"/>
              <a:t>Operacionalidade</a:t>
            </a:r>
          </a:p>
          <a:p>
            <a:r>
              <a:rPr lang="pt-BR" dirty="0"/>
              <a:t>Resultados</a:t>
            </a:r>
          </a:p>
          <a:p>
            <a:r>
              <a:rPr lang="pt-BR" dirty="0"/>
              <a:t>Conclusões</a:t>
            </a:r>
          </a:p>
        </p:txBody>
      </p:sp>
    </p:spTree>
    <p:extLst>
      <p:ext uri="{BB962C8B-B14F-4D97-AF65-F5344CB8AC3E}">
        <p14:creationId xmlns:p14="http://schemas.microsoft.com/office/powerpoint/2010/main" val="2472996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(Contextualizar o trabalho – Como ele surgiu? Por que é importante? Qual foi a motivação em desenvolver este trabalho?)</a:t>
            </a:r>
          </a:p>
          <a:p>
            <a:r>
              <a:rPr lang="pt-BR" dirty="0"/>
              <a:t>(Tempo estimado – 1 minuto)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69194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(Objetivo geral e específicos – cuidado para as letras não ficarem pequenas. Tamanho mínimo recomendado: 18)</a:t>
            </a:r>
          </a:p>
          <a:p>
            <a:r>
              <a:rPr lang="pt-BR" dirty="0"/>
              <a:t>(Tempo estimado – 1 minuto)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26955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Fundamentação Teórica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(Focar nos conceitos, técnicas e ferramentas mais relevantes para a compreensão do trabalho)</a:t>
            </a:r>
          </a:p>
          <a:p>
            <a:r>
              <a:rPr lang="pt-BR" dirty="0"/>
              <a:t>(Tempo estimado – 3 minutos)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89010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Trabalhos Correlatos 1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(Abordar as características essenciais dos correlatos)</a:t>
            </a:r>
          </a:p>
          <a:p>
            <a:r>
              <a:rPr lang="pt-BR" dirty="0"/>
              <a:t>(Tempo estimado – 2 minutos)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58979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Trabalhos Correlatos 2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(Abordar as características essenciais dos correlatos)</a:t>
            </a:r>
          </a:p>
          <a:p>
            <a:r>
              <a:rPr lang="pt-BR" dirty="0"/>
              <a:t>(Tempo estimado – 2 minutos)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09681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Trabalhos Correlatos 3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(Abordar as características essenciais dos correlatos)</a:t>
            </a:r>
          </a:p>
          <a:p>
            <a:r>
              <a:rPr lang="pt-BR" dirty="0"/>
              <a:t>(Tempo estimado – 2 minutos)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1013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Trabalhos Atual</a:t>
            </a:r>
            <a:r>
              <a:rPr lang="pt-BR" sz="2000" dirty="0"/>
              <a:t> (se for o caso)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(Abordar as características essenciais dos correlatos)</a:t>
            </a:r>
          </a:p>
          <a:p>
            <a:r>
              <a:rPr lang="pt-BR" dirty="0"/>
              <a:t>(Tempo estimado – 2 minutos)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8994047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</TotalTime>
  <Words>364</Words>
  <Application>Microsoft Office PowerPoint</Application>
  <PresentationFormat>On-screen Show (4:3)</PresentationFormat>
  <Paragraphs>56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Design padrão</vt:lpstr>
      <vt:lpstr>EcosAR</vt:lpstr>
      <vt:lpstr>Roteiro</vt:lpstr>
      <vt:lpstr>Introdução</vt:lpstr>
      <vt:lpstr>Objetivos</vt:lpstr>
      <vt:lpstr>Fundamentação Teórica</vt:lpstr>
      <vt:lpstr>Trabalhos Correlatos 1</vt:lpstr>
      <vt:lpstr>Trabalhos Correlatos 2</vt:lpstr>
      <vt:lpstr>Trabalhos Correlatos 3</vt:lpstr>
      <vt:lpstr>Trabalhos Atual (se for o caso)</vt:lpstr>
      <vt:lpstr>Requisitos</vt:lpstr>
      <vt:lpstr>Especificação</vt:lpstr>
      <vt:lpstr>Implementação</vt:lpstr>
      <vt:lpstr>Operacionalidade da Implementação</vt:lpstr>
      <vt:lpstr>Resultados e Discussões</vt:lpstr>
      <vt:lpstr>Conclusões e Sugestões</vt:lpstr>
      <vt:lpstr>Apresentação Prática</vt:lpstr>
    </vt:vector>
  </TitlesOfParts>
  <Company>FURB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Seção de Apoio ao Usuário</dc:creator>
  <cp:lastModifiedBy>Rodrigo Wernke Pereira</cp:lastModifiedBy>
  <cp:revision>99</cp:revision>
  <dcterms:created xsi:type="dcterms:W3CDTF">2012-05-08T00:10:24Z</dcterms:created>
  <dcterms:modified xsi:type="dcterms:W3CDTF">2019-07-03T22:24:13Z</dcterms:modified>
</cp:coreProperties>
</file>