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62" r:id="rId10"/>
    <p:sldId id="269" r:id="rId11"/>
    <p:sldId id="270" r:id="rId12"/>
    <p:sldId id="263" r:id="rId13"/>
    <p:sldId id="276" r:id="rId14"/>
    <p:sldId id="264" r:id="rId15"/>
    <p:sldId id="277" r:id="rId16"/>
    <p:sldId id="265" r:id="rId17"/>
    <p:sldId id="286" r:id="rId18"/>
    <p:sldId id="288" r:id="rId19"/>
    <p:sldId id="287" r:id="rId20"/>
    <p:sldId id="278" r:id="rId21"/>
    <p:sldId id="285" r:id="rId22"/>
    <p:sldId id="267" r:id="rId23"/>
    <p:sldId id="282" r:id="rId24"/>
    <p:sldId id="283" r:id="rId25"/>
    <p:sldId id="268" r:id="rId26"/>
    <p:sldId id="280" r:id="rId27"/>
    <p:sldId id="272" r:id="rId28"/>
    <p:sldId id="281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7CCB7-00DA-014E-AAB1-FEA374A70F84}" v="375" dt="2019-07-03T16:46:03.60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4619"/>
  </p:normalViewPr>
  <p:slideViewPr>
    <p:cSldViewPr>
      <p:cViewPr varScale="1">
        <p:scale>
          <a:sx n="85" d="100"/>
          <a:sy n="85" d="100"/>
        </p:scale>
        <p:origin x="8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B8179-957A-0D41-B147-BE7F3D78F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pt-BR" sz="2800" dirty="0"/>
              <a:t>VISEDU – AQUÁRIO VIRTUAL: SIMULADOR DE ECOSSISTEMA UTILIZANDO ANIMAÇÃO COMPORTAMENTAL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69234"/>
            <a:ext cx="3301817" cy="1618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336" y="2269799"/>
            <a:ext cx="3538993" cy="1605654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66A2D45-CC8E-4813-B4CC-D6E4141E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0216"/>
              </p:ext>
            </p:extLst>
          </p:nvPr>
        </p:nvGraphicFramePr>
        <p:xfrm>
          <a:off x="539552" y="2184942"/>
          <a:ext cx="3538993" cy="3237897"/>
        </p:xfrm>
        <a:graphic>
          <a:graphicData uri="http://schemas.openxmlformats.org/drawingml/2006/table">
            <a:tbl>
              <a:tblPr firstRow="1" firstCol="1" bandRow="1"/>
              <a:tblGrid>
                <a:gridCol w="3538993">
                  <a:extLst>
                    <a:ext uri="{9D8B030D-6E8A-4147-A177-3AD203B41FA5}">
                      <a16:colId xmlns:a16="http://schemas.microsoft.com/office/drawing/2014/main" val="3404702805"/>
                    </a:ext>
                  </a:extLst>
                </a:gridCol>
              </a:tblGrid>
              <a:tr h="3512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042986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elemento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canvas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 HTML5.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847443"/>
                  </a:ext>
                </a:extLst>
              </a:tr>
              <a:tr h="7232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o interpretador Jason para o desenvolvimento de agentes sob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 modelo BDI, utilizando a linguagem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AgentSpeak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752759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Implementou os comportamentos explorar, fugir, perseguir e comer.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729824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Câmera secundária mostrando a visão do peixe.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281976"/>
                  </a:ext>
                </a:extLst>
              </a:tr>
              <a:tr h="3534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biblioteca gráfica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ThreeJS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508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Weather</a:t>
            </a:r>
          </a:p>
        </p:txBody>
      </p:sp>
      <p:pic>
        <p:nvPicPr>
          <p:cNvPr id="1026" name="Picture 2" descr="Image result for weather tinyb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7" y="1524296"/>
            <a:ext cx="2339388" cy="20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weather tinybop"/>
          <p:cNvSpPr>
            <a:spLocks noChangeAspect="1" noChangeArrowheads="1"/>
          </p:cNvSpPr>
          <p:nvPr/>
        </p:nvSpPr>
        <p:spPr bwMode="auto">
          <a:xfrm>
            <a:off x="155575" y="-1919288"/>
            <a:ext cx="71247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0" name="Picture 6" descr="Image result for weather tinyb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28" y="3551088"/>
            <a:ext cx="2339388" cy="20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BC287D-F598-40C2-8D9A-22AF28A09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3975"/>
              </p:ext>
            </p:extLst>
          </p:nvPr>
        </p:nvGraphicFramePr>
        <p:xfrm>
          <a:off x="656457" y="2090738"/>
          <a:ext cx="5039432" cy="3284364"/>
        </p:xfrm>
        <a:graphic>
          <a:graphicData uri="http://schemas.openxmlformats.org/drawingml/2006/table">
            <a:tbl>
              <a:tblPr firstRow="1" firstCol="1" bandRow="1"/>
              <a:tblGrid>
                <a:gridCol w="5039432">
                  <a:extLst>
                    <a:ext uri="{9D8B030D-6E8A-4147-A177-3AD203B41FA5}">
                      <a16:colId xmlns:a16="http://schemas.microsoft.com/office/drawing/2014/main" val="3689648113"/>
                    </a:ext>
                  </a:extLst>
                </a:gridCol>
              </a:tblGrid>
              <a:tr h="3556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56175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Explorar os elementos do clima.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64766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Aprender como o sol, vento e a precipitação interagem.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09204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Desenhar nuvens e ver como elas mudam em diferentes altitudes.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992530"/>
                  </a:ext>
                </a:extLst>
              </a:tr>
              <a:tr h="739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Alterar a temperatura e visualizar como o calor e o frio afetam a precipitação, as plantas e os animais.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16589"/>
                  </a:ext>
                </a:extLst>
              </a:tr>
              <a:tr h="355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Aplicativo intuitivo, seguro e para crianças..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4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Permitir a visualização da cena com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interação com o software através do uso de Interface de Usuário Tangível.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Permitir a manipulação de elementos da simulação.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Exibir as manipulações de temperatura e velocidade do vento com Animação Comportamental.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Não-Funcionais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pt-BR" altLang="pt-BR" dirty="0"/>
              <a:t>Ser implementado na linguagem C# no ambiente de desenvolvimento Visual Studio com o motor gráfico Unity.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plataforma Vuforia para implementação da Realidade Aumentada.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o Adobe Photoshop CC 2019 como editor de imagem para os marcadores.</a:t>
            </a:r>
          </a:p>
          <a:p>
            <a:pPr marL="342900" lvl="1" indent="-342900">
              <a:buFontTx/>
              <a:buChar char="•"/>
            </a:pPr>
            <a:r>
              <a:rPr lang="pt-BR" altLang="pt-BR" dirty="0"/>
              <a:t>Utilizar a câmera do dispositivo para a captura dos marcadores.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07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pt-BR" dirty="0"/>
              <a:t>Especificação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316443" cy="55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07F352-485B-4855-BD86-9E336310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68" y="1484784"/>
            <a:ext cx="4557663" cy="36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181D3-7746-447C-808B-09A7B1069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2204864"/>
            <a:ext cx="7596336" cy="20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19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760715-9C7B-4BFB-BEBA-397C6976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28" y="1349860"/>
            <a:ext cx="6526031" cy="36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7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5DC0F2-3EB8-4BDA-8951-6FDD9974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13" y="1124744"/>
            <a:ext cx="388617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Extenções</a:t>
            </a:r>
          </a:p>
          <a:p>
            <a:r>
              <a:rPr lang="pt-BR" dirty="0"/>
              <a:t>Apresentação Prática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Marcadores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44375"/>
            <a:ext cx="4228305" cy="436924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2A07324-9CC2-429B-8F31-A3A08FB4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21" y="2276872"/>
            <a:ext cx="3089523" cy="2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02CDA6-38FF-46AE-9583-1FBACB4D3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051342"/>
            <a:ext cx="3790355" cy="22501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868CBE-BF61-494C-B98F-776D9A5F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31752"/>
            <a:ext cx="3826814" cy="22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9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8944" y="1196752"/>
            <a:ext cx="86868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Testes realizados com uma turma de bolsistas do curso de Ciências Biológicas.</a:t>
            </a:r>
          </a:p>
          <a:p>
            <a:r>
              <a:rPr lang="pt-BR" dirty="0"/>
              <a:t>Avaliação do aplicativo com um questionário.</a:t>
            </a:r>
          </a:p>
          <a:p>
            <a:endParaRPr lang="pt-BR" dirty="0"/>
          </a:p>
          <a:p>
            <a:r>
              <a:rPr lang="pt-BR" dirty="0"/>
              <a:t>Etapas do questionário:</a:t>
            </a:r>
          </a:p>
          <a:p>
            <a:pPr lvl="1"/>
            <a:r>
              <a:rPr lang="pt-BR" dirty="0"/>
              <a:t>Perfil dos entrevistados.</a:t>
            </a:r>
          </a:p>
          <a:p>
            <a:pPr lvl="1"/>
            <a:r>
              <a:rPr lang="pt-BR" dirty="0"/>
              <a:t>Passo a passo com todas as funcionalidades.</a:t>
            </a:r>
          </a:p>
          <a:p>
            <a:pPr lvl="1"/>
            <a:r>
              <a:rPr lang="pt-BR" dirty="0"/>
              <a:t>Modo livre.</a:t>
            </a:r>
          </a:p>
          <a:p>
            <a:pPr lvl="1"/>
            <a:r>
              <a:rPr lang="pt-BR" dirty="0"/>
              <a:t>Avaliação geral.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dos Entrevistados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10687"/>
              </p:ext>
            </p:extLst>
          </p:nvPr>
        </p:nvGraphicFramePr>
        <p:xfrm>
          <a:off x="1706166" y="1331640"/>
          <a:ext cx="5752356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1941654">
                  <a:extLst>
                    <a:ext uri="{9D8B030D-6E8A-4147-A177-3AD203B41FA5}">
                      <a16:colId xmlns:a16="http://schemas.microsoft.com/office/drawing/2014/main" val="2993942251"/>
                    </a:ext>
                  </a:extLst>
                </a:gridCol>
                <a:gridCol w="1833119">
                  <a:extLst>
                    <a:ext uri="{9D8B030D-6E8A-4147-A177-3AD203B41FA5}">
                      <a16:colId xmlns:a16="http://schemas.microsoft.com/office/drawing/2014/main" val="3778588748"/>
                    </a:ext>
                  </a:extLst>
                </a:gridCol>
                <a:gridCol w="1977583">
                  <a:extLst>
                    <a:ext uri="{9D8B030D-6E8A-4147-A177-3AD203B41FA5}">
                      <a16:colId xmlns:a16="http://schemas.microsoft.com/office/drawing/2014/main" val="92641049"/>
                    </a:ext>
                  </a:extLst>
                </a:gridCol>
              </a:tblGrid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Sexo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Feminino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Masculino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77,8%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22,2%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705032"/>
                  </a:ext>
                </a:extLst>
              </a:tr>
              <a:tr h="12609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219058"/>
                  </a:ext>
                </a:extLst>
              </a:tr>
              <a:tr h="378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Grau de escolaridade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incompleto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Ensino superior completo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88,9%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11,1% 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37751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Utiliza dispositivos móveis com frequência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Frequentemente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42179"/>
                  </a:ext>
                </a:extLst>
              </a:tr>
              <a:tr h="4203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Já utilizou aplicações com Realidade Aumentada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Sim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44,4%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94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67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pt-BR" dirty="0"/>
              <a:t>Opinião dos entrevistados sobre o aplicativo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20330"/>
              </p:ext>
            </p:extLst>
          </p:nvPr>
        </p:nvGraphicFramePr>
        <p:xfrm>
          <a:off x="539552" y="2132856"/>
          <a:ext cx="7941568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2717804">
                  <a:extLst>
                    <a:ext uri="{9D8B030D-6E8A-4147-A177-3AD203B41FA5}">
                      <a16:colId xmlns:a16="http://schemas.microsoft.com/office/drawing/2014/main" val="3646506280"/>
                    </a:ext>
                  </a:extLst>
                </a:gridCol>
                <a:gridCol w="2576230">
                  <a:extLst>
                    <a:ext uri="{9D8B030D-6E8A-4147-A177-3AD203B41FA5}">
                      <a16:colId xmlns:a16="http://schemas.microsoft.com/office/drawing/2014/main" val="659390818"/>
                    </a:ext>
                  </a:extLst>
                </a:gridCol>
                <a:gridCol w="2647534">
                  <a:extLst>
                    <a:ext uri="{9D8B030D-6E8A-4147-A177-3AD203B41FA5}">
                      <a16:colId xmlns:a16="http://schemas.microsoft.com/office/drawing/2014/main" val="1908125645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de manipular a cena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33,3%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55,6%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07487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Usabilidade do aplicativo em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geral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88,9%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11278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Cumpriu seu objetivo de desenvolver um simulador de ecossistemas para dispositivos móveis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11,1%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77,8%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82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Ferramentas utilizadas foram adequadas (Unity e Vuforia).</a:t>
            </a:r>
          </a:p>
          <a:p>
            <a:r>
              <a:rPr lang="pt-BR" dirty="0"/>
              <a:t>O objetivo de desenvolver um simulador de ecossistemas para dispositivos móveis foi atingido.</a:t>
            </a:r>
          </a:p>
          <a:p>
            <a:r>
              <a:rPr lang="pt-BR" dirty="0"/>
              <a:t>Usuários mostraram grande interesse na manipulação da cena.</a:t>
            </a:r>
          </a:p>
          <a:p>
            <a:r>
              <a:rPr lang="pt-BR" dirty="0"/>
              <a:t>Uma ferramenta para auxiliar o ensino.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8680" y="1124744"/>
            <a:ext cx="8795320" cy="4680520"/>
          </a:xfrm>
        </p:spPr>
        <p:txBody>
          <a:bodyPr>
            <a:normAutofit/>
          </a:bodyPr>
          <a:lstStyle/>
          <a:p>
            <a:r>
              <a:rPr lang="pt-BR" dirty="0"/>
              <a:t>Adicionar animais na simulação.</a:t>
            </a:r>
          </a:p>
          <a:p>
            <a:r>
              <a:rPr lang="pt-BR" dirty="0"/>
              <a:t>Incrementar a quantidade de terrenos possíveis.</a:t>
            </a:r>
          </a:p>
          <a:p>
            <a:r>
              <a:rPr lang="pt-BR" dirty="0"/>
              <a:t>Simular outras características do clima.</a:t>
            </a:r>
          </a:p>
          <a:p>
            <a:r>
              <a:rPr lang="pt-BR" dirty="0"/>
              <a:t>Aumentar a variedade de plantas na simulação.</a:t>
            </a:r>
          </a:p>
          <a:p>
            <a:r>
              <a:rPr lang="pt-BR" dirty="0"/>
              <a:t>Incluir novos meios de controle com IUT.</a:t>
            </a:r>
          </a:p>
          <a:p>
            <a:r>
              <a:rPr lang="pt-BR" dirty="0"/>
              <a:t>Implementar controles para a duração do dia.</a:t>
            </a:r>
          </a:p>
        </p:txBody>
      </p:sp>
    </p:spTree>
    <p:extLst>
      <p:ext uri="{BB962C8B-B14F-4D97-AF65-F5344CB8AC3E}">
        <p14:creationId xmlns:p14="http://schemas.microsoft.com/office/powerpoint/2010/main" val="301523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944216"/>
          </a:xfrm>
        </p:spPr>
        <p:txBody>
          <a:bodyPr/>
          <a:lstStyle/>
          <a:p>
            <a:r>
              <a:rPr lang="pt-BR" dirty="0">
                <a:effectLst/>
              </a:rPr>
              <a:t>EcosAR – Simulador de Ecossistemas Utilizando Realidade Aumentada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645024"/>
            <a:ext cx="7088832" cy="1584176"/>
          </a:xfrm>
        </p:spPr>
        <p:txBody>
          <a:bodyPr>
            <a:noAutofit/>
          </a:bodyPr>
          <a:lstStyle/>
          <a:p>
            <a:r>
              <a:rPr lang="pt-BR" sz="2000" dirty="0"/>
              <a:t>Aluno: Rodrigo Wernke Pereira</a:t>
            </a:r>
          </a:p>
          <a:p>
            <a:endParaRPr lang="pt-BR" sz="2000" dirty="0"/>
          </a:p>
          <a:p>
            <a:r>
              <a:rPr lang="pt-BR" sz="2000" dirty="0"/>
              <a:t>          Orientadores: Dalton Solano dos Reis</a:t>
            </a:r>
          </a:p>
          <a:p>
            <a:r>
              <a:rPr lang="pt-BR" sz="2000" dirty="0"/>
              <a:t>		           Roberta Andressa Pereira</a:t>
            </a:r>
          </a:p>
        </p:txBody>
      </p:sp>
    </p:spTree>
    <p:extLst>
      <p:ext uri="{BB962C8B-B14F-4D97-AF65-F5344CB8AC3E}">
        <p14:creationId xmlns:p14="http://schemas.microsoft.com/office/powerpoint/2010/main" val="22102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6374" y="1355197"/>
            <a:ext cx="8446106" cy="34419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/>
              <a:t>Várias formas de ensinar sobre o meio ambiente.</a:t>
            </a:r>
          </a:p>
          <a:p>
            <a:pPr lvl="1" eaLnBrk="1" hangingPunct="1">
              <a:defRPr/>
            </a:pPr>
            <a:r>
              <a:rPr lang="pt-BR" sz="2400" dirty="0"/>
              <a:t>Como utilizar a tecnologia para o ensino.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pt-BR" sz="2400" dirty="0"/>
              <a:t>	</a:t>
            </a:r>
          </a:p>
          <a:p>
            <a:pPr marL="457200" lvl="1" indent="0" eaLnBrk="1" hangingPunct="1">
              <a:buFontTx/>
              <a:buNone/>
              <a:defRPr/>
            </a:pPr>
            <a:endParaRPr lang="pt-BR" sz="24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pt-BR" sz="2800" dirty="0"/>
              <a:t>Tecnologia na educação.</a:t>
            </a:r>
          </a:p>
          <a:p>
            <a:pPr lvl="1" eaLnBrk="1" hangingPunct="1">
              <a:defRPr/>
            </a:pPr>
            <a:r>
              <a:rPr lang="pt-BR" sz="2400" dirty="0"/>
              <a:t>Proporciona um estudo mais divertido.</a:t>
            </a:r>
          </a:p>
          <a:p>
            <a:pPr lvl="1" eaLnBrk="1" hangingPunct="1">
              <a:defRPr/>
            </a:pPr>
            <a:r>
              <a:rPr lang="pt-BR" sz="2400" dirty="0"/>
              <a:t>Engaja o aluno com o estudo.</a:t>
            </a:r>
          </a:p>
          <a:p>
            <a:pPr lvl="1" eaLnBrk="1" hangingPunct="1"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Desenvolver um simulador de ecossistemas.</a:t>
            </a:r>
          </a:p>
          <a:p>
            <a:pPr eaLnBrk="1" hangingPunct="1"/>
            <a:r>
              <a:rPr lang="pt-BR" altLang="pt-BR" sz="2400" dirty="0"/>
              <a:t>Manipular elementos da natureza.</a:t>
            </a:r>
          </a:p>
          <a:p>
            <a:pPr eaLnBrk="1" hangingPunct="1"/>
            <a:endParaRPr lang="pt-BR" altLang="pt-BR" sz="2800" dirty="0"/>
          </a:p>
          <a:p>
            <a:pPr marL="0" indent="0" eaLnBrk="1" hangingPunct="1">
              <a:buNone/>
            </a:pPr>
            <a:r>
              <a:rPr lang="pt-BR" altLang="pt-BR" sz="2800" dirty="0"/>
              <a:t>    </a:t>
            </a:r>
            <a:r>
              <a:rPr lang="pt-BR" altLang="pt-BR" sz="2400" dirty="0"/>
              <a:t>Objetivos específicos:</a:t>
            </a:r>
          </a:p>
          <a:p>
            <a:pPr lvl="1" eaLnBrk="1" hangingPunct="1"/>
            <a:r>
              <a:rPr lang="pt-BR" sz="2400" dirty="0"/>
              <a:t>Disponibilizar um aplicativo que seja capaz de simular um ecossistema</a:t>
            </a:r>
            <a:r>
              <a:rPr lang="pt-BR" altLang="pt-BR" sz="2400" dirty="0"/>
              <a:t>.</a:t>
            </a:r>
          </a:p>
          <a:p>
            <a:pPr lvl="1"/>
            <a:r>
              <a:rPr lang="pt-BR" sz="2400" dirty="0"/>
              <a:t>Permitir o controle da simulação com algum meio de interface tangível.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299" y="2610036"/>
            <a:ext cx="8229600" cy="1143000"/>
          </a:xfrm>
        </p:spPr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852"/>
            <a:ext cx="8229600" cy="1143000"/>
          </a:xfrm>
        </p:spPr>
        <p:txBody>
          <a:bodyPr/>
          <a:lstStyle/>
          <a:p>
            <a:r>
              <a:rPr lang="pt-BR" dirty="0"/>
              <a:t>Ecossistemas</a:t>
            </a:r>
          </a:p>
        </p:txBody>
      </p:sp>
      <p:pic>
        <p:nvPicPr>
          <p:cNvPr id="4098" name="Picture 2" descr="Image result for ecossistem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255875" cy="283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540" y="1700808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Conjunto de comunidades que vivem em um determinado local e interagem entre si e com o meio ambiente.</a:t>
            </a:r>
          </a:p>
          <a:p>
            <a:endParaRPr lang="pt-BR" sz="2800" dirty="0">
              <a:latin typeface="+mn-lt"/>
            </a:endParaRPr>
          </a:p>
          <a:p>
            <a:r>
              <a:rPr lang="pt-BR" sz="2400" dirty="0">
                <a:latin typeface="+mn-lt"/>
              </a:rPr>
              <a:t>Componentes Básicos: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Biótico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+mn-lt"/>
              </a:rPr>
              <a:t>Abiótico</a:t>
            </a:r>
          </a:p>
          <a:p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444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Realidade Aumentada</a:t>
            </a:r>
          </a:p>
        </p:txBody>
      </p:sp>
      <p:pic>
        <p:nvPicPr>
          <p:cNvPr id="5122" name="Picture 2" descr="Image result for realidade aument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226" y="3053816"/>
            <a:ext cx="4948232" cy="21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3F504D4-A780-4A9E-AD48-3B21C3542F8F}"/>
              </a:ext>
            </a:extLst>
          </p:cNvPr>
          <p:cNvSpPr/>
          <p:nvPr/>
        </p:nvSpPr>
        <p:spPr>
          <a:xfrm>
            <a:off x="107504" y="1500365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n-lt"/>
              </a:rPr>
              <a:t>Realidade Aumentada é uma tecnologia que permite que o mundo virtual seja misturado ao real.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36528B-A3D8-43E5-B69B-47090E12BA5F}"/>
              </a:ext>
            </a:extLst>
          </p:cNvPr>
          <p:cNvSpPr txBox="1"/>
          <p:nvPr/>
        </p:nvSpPr>
        <p:spPr>
          <a:xfrm>
            <a:off x="104316" y="2461780"/>
            <a:ext cx="3563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Câmera ou dispositivo capaz de transmitir o objeto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Software capaz de interpretar o sinal transmitido pela câmera ou dispositivo.</a:t>
            </a:r>
          </a:p>
        </p:txBody>
      </p:sp>
    </p:spTree>
    <p:extLst>
      <p:ext uri="{BB962C8B-B14F-4D97-AF65-F5344CB8AC3E}">
        <p14:creationId xmlns:p14="http://schemas.microsoft.com/office/powerpoint/2010/main" val="288974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Animação Comportamental</a:t>
            </a:r>
          </a:p>
        </p:txBody>
      </p:sp>
      <p:pic>
        <p:nvPicPr>
          <p:cNvPr id="6150" name="Picture 6" descr="https://github.com/rodrigowernke/TCC/raw/master/EcosAR-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827" y="2687736"/>
            <a:ext cx="4551548" cy="256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E5FB9F-DCE2-492C-B2DA-8FF071D8B797}"/>
              </a:ext>
            </a:extLst>
          </p:cNvPr>
          <p:cNvSpPr txBox="1"/>
          <p:nvPr/>
        </p:nvSpPr>
        <p:spPr>
          <a:xfrm>
            <a:off x="107504" y="1320481"/>
            <a:ext cx="9036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Animação comportamental permite que personagens virtuais possam realizar movimentações complexas independentemente, possibilitando que os personagens respondam a ações do usuário.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A5E672-E345-433A-B030-C95B9360D858}"/>
              </a:ext>
            </a:extLst>
          </p:cNvPr>
          <p:cNvSpPr txBox="1"/>
          <p:nvPr/>
        </p:nvSpPr>
        <p:spPr>
          <a:xfrm>
            <a:off x="135443" y="2890141"/>
            <a:ext cx="356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Componentes Básicos: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Ambiente virtual.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Personagem inserido no ambiente.</a:t>
            </a:r>
          </a:p>
        </p:txBody>
      </p:sp>
    </p:spTree>
    <p:extLst>
      <p:ext uri="{BB962C8B-B14F-4D97-AF65-F5344CB8AC3E}">
        <p14:creationId xmlns:p14="http://schemas.microsoft.com/office/powerpoint/2010/main" val="36751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872208"/>
          </a:xfrm>
        </p:spPr>
        <p:txBody>
          <a:bodyPr/>
          <a:lstStyle/>
          <a:p>
            <a:r>
              <a:rPr lang="pt-BR" sz="2800" dirty="0"/>
              <a:t>Animar: Desenvolvimento de uma Ferramenta para Criação de Animações com Realidade Aumentada e Interface Tangível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45" y="2069145"/>
            <a:ext cx="1944215" cy="2771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37" y="2147441"/>
            <a:ext cx="3235677" cy="2615303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B84ED2E-F110-4688-A002-AD294B5C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80036"/>
              </p:ext>
            </p:extLst>
          </p:nvPr>
        </p:nvGraphicFramePr>
        <p:xfrm>
          <a:off x="516186" y="2154373"/>
          <a:ext cx="2764081" cy="3017141"/>
        </p:xfrm>
        <a:graphic>
          <a:graphicData uri="http://schemas.openxmlformats.org/drawingml/2006/table">
            <a:tbl>
              <a:tblPr firstRow="1" firstCol="1" bandRow="1"/>
              <a:tblGrid>
                <a:gridCol w="2764081">
                  <a:extLst>
                    <a:ext uri="{9D8B030D-6E8A-4147-A177-3AD203B41FA5}">
                      <a16:colId xmlns:a16="http://schemas.microsoft.com/office/drawing/2014/main" val="3939435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222222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Características</a:t>
                      </a:r>
                      <a:endParaRPr lang="pt-BR" sz="16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2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Realidade Aumentada.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86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Utiliza um meio de Interface de Usuário Tangível.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111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manipulação de cenários e objetos virtuais.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54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Permite a criação de animações.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073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Desenvolvida com o motor gráfico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Unity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 a biblioteca </a:t>
                      </a:r>
                      <a:r>
                        <a:rPr lang="pt-BR" sz="16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Vuforia</a:t>
                      </a:r>
                      <a:r>
                        <a:rPr lang="pt-BR" sz="16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78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752</Words>
  <Application>Microsoft Office PowerPoint</Application>
  <PresentationFormat>Apresentação na tela (4:3)</PresentationFormat>
  <Paragraphs>171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Design padrão</vt:lpstr>
      <vt:lpstr>EcosAR – Simulador de Ecossistemas Utilizando Realidade Aumentada </vt:lpstr>
      <vt:lpstr>Roteiro</vt:lpstr>
      <vt:lpstr>Introdução</vt:lpstr>
      <vt:lpstr>Objetivos</vt:lpstr>
      <vt:lpstr>Fundamentação Teórica</vt:lpstr>
      <vt:lpstr>Ecossistemas</vt:lpstr>
      <vt:lpstr>Realidade Aumentada</vt:lpstr>
      <vt:lpstr>Animação Comportamental</vt:lpstr>
      <vt:lpstr>Animar: Desenvolvimento de uma Ferramenta para Criação de Animações com Realidade Aumentada e Interface Tangível </vt:lpstr>
      <vt:lpstr>VISEDU – AQUÁRIO VIRTUAL: SIMULADOR DE ECOSSISTEMA UTILIZANDO ANIMAÇÃO COMPORTAMENTAL </vt:lpstr>
      <vt:lpstr>Weather</vt:lpstr>
      <vt:lpstr>Requisitos Funcionais</vt:lpstr>
      <vt:lpstr>Requisitos Não-Funcionais</vt:lpstr>
      <vt:lpstr>Especificação</vt:lpstr>
      <vt:lpstr>Apresentação do PowerPoint</vt:lpstr>
      <vt:lpstr>Implementação</vt:lpstr>
      <vt:lpstr>Implementação</vt:lpstr>
      <vt:lpstr>Implementação</vt:lpstr>
      <vt:lpstr>Implementação</vt:lpstr>
      <vt:lpstr>Marcadores</vt:lpstr>
      <vt:lpstr>Operacionalidade da Implementação</vt:lpstr>
      <vt:lpstr>Resultados</vt:lpstr>
      <vt:lpstr>Perfil dos Entrevistados</vt:lpstr>
      <vt:lpstr>Opinião dos entrevistados sobre o aplicativo</vt:lpstr>
      <vt:lpstr>Conclusões</vt:lpstr>
      <vt:lpstr>Extensões</vt:lpstr>
      <vt:lpstr>Apresentação Prática</vt:lpstr>
      <vt:lpstr>EcosAR – Simulador de Ecossistemas Utilizando Realidade Aumentada 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Rodrigo</cp:lastModifiedBy>
  <cp:revision>142</cp:revision>
  <dcterms:created xsi:type="dcterms:W3CDTF">2012-05-08T00:10:24Z</dcterms:created>
  <dcterms:modified xsi:type="dcterms:W3CDTF">2019-07-06T19:27:03Z</dcterms:modified>
</cp:coreProperties>
</file>