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Inte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1ylJDeLwhDI2WX+w9ltj2crYU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Acelerômetro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Guilherme Souza dos Santos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BCC - 7º Semestre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Computação Gráfica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27087" y="333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que é um acelerômetro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Inter"/>
              <a:buChar char="•"/>
            </a:pPr>
            <a:r>
              <a:rPr b="0" i="0" lang="en-US" sz="2000" u="none" cap="none" strike="noStrike">
                <a:solidFill>
                  <a:srgbClr val="212121"/>
                </a:solidFill>
                <a:latin typeface="Inter"/>
                <a:ea typeface="Inter"/>
                <a:cs typeface="Inter"/>
                <a:sym typeface="Inter"/>
              </a:rPr>
              <a:t>Acelerômetros são chips usados de forma mais comum em dispositivos como smartphones e tablets, para que eles detectem a inclinação de um aparelho, mudem a interface ou interajam com aplicativos de acordo com os movimentos.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Inter"/>
              <a:buChar char="•"/>
            </a:pPr>
            <a:r>
              <a:rPr b="0" i="0" lang="en-US" sz="2000" u="none" cap="none" strike="noStrike">
                <a:solidFill>
                  <a:srgbClr val="212121"/>
                </a:solidFill>
                <a:latin typeface="Inter"/>
                <a:ea typeface="Inter"/>
                <a:cs typeface="Inter"/>
                <a:sym typeface="Inter"/>
              </a:rPr>
              <a:t>Dispositivo compacto, projetado para medir a aceleração gravitacional . Por outras palavras, quando o dispositivo ao qual está integrado passa de neutro para qualquer velocidade, o acelerómetro é responsável por responder às vibrações associadas ao referido movimento.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212121"/>
                </a:solidFill>
                <a:latin typeface="Inter"/>
                <a:ea typeface="Inter"/>
                <a:cs typeface="Inter"/>
                <a:sym typeface="Inter"/>
              </a:rPr>
              <a:t>A partir de 2003, empresas como IBM e Apple passaram a usar esse tipo de tecnologia em notebooks, funcionando como sensores.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que serve?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Detectar mudança na inclinação pois eles podem medir a direção da gravidade da Terra- "aceleração estática“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Alarmes para carros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Joysticks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Monitoração de atividade de pacientes hospitalares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Prevenir danos em discos rígidos (HDs) de computadores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Experiência visual do usuário</a:t>
            </a:r>
            <a:endParaRPr/>
          </a:p>
        </p:txBody>
      </p:sp>
      <p:pic>
        <p:nvPicPr>
          <p:cNvPr descr="RFID 2.4 GHz car immobilizer system with 3D move sensor high quality and  cheap free shipping|system|system rfidsystem cars - AliExpress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3716337"/>
            <a:ext cx="2232025" cy="223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ódulo Acelerômetro e Giroscópio 3 Eixos MPU6050 - AutoCore Robótica"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375" y="4065587"/>
            <a:ext cx="1873250" cy="1871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elerômetro e Giroscópio MPU-6050 3 Eixos 6 DOF - GY521 - Usinainfo"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5650" y="4065587"/>
            <a:ext cx="211931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 é a lógica de funcionamento?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sua natureza, o acelerômetro funciona da seguinte forma: 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3317875"/>
            <a:ext cx="1377950" cy="20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8337" y="3287712"/>
            <a:ext cx="25622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6011862" y="3260725"/>
            <a:ext cx="18446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movimentarmos o tubo, a bola ficará para trás alongando a mola.</a:t>
            </a:r>
            <a:br>
              <a:rPr b="0" i="0" lang="en-US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medirmos o quanto que a mola se estende, pode-se calcular a força da gravidade.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Como se aplica em smartphones?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celulares smartphones, a determinação da orientação de um objeto tridimensional muda medindo a gravidade em chips de silício</a:t>
            </a:r>
            <a:endParaRPr/>
          </a:p>
        </p:txBody>
      </p:sp>
      <p:pic>
        <p:nvPicPr>
          <p:cNvPr descr="What is Accelerometer and how does it work on smartphones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7" y="3141662"/>
            <a:ext cx="3932237" cy="2649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ineer Guy shows how a phone accelerometer works, knows what's up and  sideways (video) | Engadget"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2708275"/>
            <a:ext cx="3322637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55650" y="333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Utilização de eletricidade e capacitores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376488"/>
            <a:ext cx="4781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55650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Como usar e programar?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possível programar o sensor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MPU6050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(acelerômetro e giroscópio) em um só módulo a partir do Arduino para obter a aceleração do objeto.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2" y="2525712"/>
            <a:ext cx="3744912" cy="267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2925" y="2420937"/>
            <a:ext cx="3170237" cy="3455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7451725" y="2420937"/>
            <a:ext cx="1387475" cy="331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Montagem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Sensor       Arduino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VCC     -&gt;     5V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GND    -&gt;   GND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SCL     -&gt;     A5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SDA    -&gt;     A4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37" y="1484312"/>
            <a:ext cx="3994150" cy="47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2012" y="1422400"/>
            <a:ext cx="4090987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GUIMARÃES, Flávio. Brincando com ideias - Como Usar e Programar um Acelerômetro (2018).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SILVA, Rafael. Tecnoblog - Acelerômetros: para que servem e como funcionam? (2011).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GUJARATI, Paresh. Techulator - What is Accelerometer and how does it work on smartphones (2013).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HAMMACK, Bill. Engineer Guy - How a Smartphone Knows Up from Down – accelerometer (2012).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2012-05-08T00:10:24Z</dcterms:created>
  <dc:creator>Seção de Apoio ao Usuário</dc:creator>
</cp:coreProperties>
</file>