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6D28C-F475-2A38-24E6-654B312BCD84}" v="346" dt="2023-03-11T00:10:05.770"/>
    <p1510:client id="{890E3DF3-DF70-4925-09BD-4B2882562118}" v="43" dt="2023-03-10T20:18:45.617"/>
    <p1510:client id="{9DB49DA9-B4F5-C22E-F9FA-783012927448}" v="555" dt="2023-03-10T18:14:57.127"/>
    <p1510:client id="{D8DD1FBB-AAF5-627C-E073-09BE20213B85}" v="76" dt="2023-03-10T20:14:21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823C2-AEFC-4D29-BE25-F01D3DB080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4915DF-D0E3-48A7-8F0C-91CD46F1596B}">
      <dgm:prSet/>
      <dgm:spPr/>
      <dgm:t>
        <a:bodyPr/>
        <a:lstStyle/>
        <a:p>
          <a:r>
            <a:rPr lang="pt-BR"/>
            <a:t>Recebimento de conjunto de vértices</a:t>
          </a:r>
          <a:endParaRPr lang="en-US"/>
        </a:p>
      </dgm:t>
    </dgm:pt>
    <dgm:pt modelId="{6306E851-4E5F-4822-8CB3-53EB8CA9151B}" type="parTrans" cxnId="{9B331E41-AB11-4C13-A0A2-FEBB12AFD494}">
      <dgm:prSet/>
      <dgm:spPr/>
      <dgm:t>
        <a:bodyPr/>
        <a:lstStyle/>
        <a:p>
          <a:endParaRPr lang="en-US"/>
        </a:p>
      </dgm:t>
    </dgm:pt>
    <dgm:pt modelId="{F0128F6D-1639-40CB-868D-E9FB4C76BD49}" type="sibTrans" cxnId="{9B331E41-AB11-4C13-A0A2-FEBB12AFD494}">
      <dgm:prSet/>
      <dgm:spPr/>
      <dgm:t>
        <a:bodyPr/>
        <a:lstStyle/>
        <a:p>
          <a:endParaRPr lang="en-US"/>
        </a:p>
      </dgm:t>
    </dgm:pt>
    <dgm:pt modelId="{2B0BB226-A024-4CE5-A07E-492A1C4D29E6}">
      <dgm:prSet/>
      <dgm:spPr/>
      <dgm:t>
        <a:bodyPr/>
        <a:lstStyle/>
        <a:p>
          <a:r>
            <a:rPr lang="pt-BR"/>
            <a:t>Processamento da informação para contexto geométrico</a:t>
          </a:r>
          <a:endParaRPr lang="en-US"/>
        </a:p>
      </dgm:t>
    </dgm:pt>
    <dgm:pt modelId="{5D1B9BC1-C128-474E-A6B5-C11C3ABD3F54}" type="parTrans" cxnId="{72309F49-45F1-4BC7-9B28-61C9899DAD71}">
      <dgm:prSet/>
      <dgm:spPr/>
      <dgm:t>
        <a:bodyPr/>
        <a:lstStyle/>
        <a:p>
          <a:endParaRPr lang="en-US"/>
        </a:p>
      </dgm:t>
    </dgm:pt>
    <dgm:pt modelId="{FA2E56B5-DDD9-45C0-87F4-DB7121A4B481}" type="sibTrans" cxnId="{72309F49-45F1-4BC7-9B28-61C9899DAD71}">
      <dgm:prSet/>
      <dgm:spPr/>
      <dgm:t>
        <a:bodyPr/>
        <a:lstStyle/>
        <a:p>
          <a:endParaRPr lang="en-US"/>
        </a:p>
      </dgm:t>
    </dgm:pt>
    <dgm:pt modelId="{A8030F5B-B732-4034-B388-877DB7417C74}">
      <dgm:prSet/>
      <dgm:spPr/>
      <dgm:t>
        <a:bodyPr/>
        <a:lstStyle/>
        <a:p>
          <a:r>
            <a:rPr lang="pt-BR"/>
            <a:t>Aplicação de efeitos e cores</a:t>
          </a:r>
          <a:endParaRPr lang="en-US"/>
        </a:p>
      </dgm:t>
    </dgm:pt>
    <dgm:pt modelId="{5F82D1DB-D2F5-4974-86C8-D44C86609162}" type="parTrans" cxnId="{3B1419D5-7AA3-4C1F-94A8-AC916A82C1E4}">
      <dgm:prSet/>
      <dgm:spPr/>
      <dgm:t>
        <a:bodyPr/>
        <a:lstStyle/>
        <a:p>
          <a:endParaRPr lang="en-US"/>
        </a:p>
      </dgm:t>
    </dgm:pt>
    <dgm:pt modelId="{219FEE52-FABF-4D32-AF41-1C17354C7900}" type="sibTrans" cxnId="{3B1419D5-7AA3-4C1F-94A8-AC916A82C1E4}">
      <dgm:prSet/>
      <dgm:spPr/>
      <dgm:t>
        <a:bodyPr/>
        <a:lstStyle/>
        <a:p>
          <a:endParaRPr lang="en-US"/>
        </a:p>
      </dgm:t>
    </dgm:pt>
    <dgm:pt modelId="{A02D2AA2-2A0F-4A61-A508-AF02C64ADB88}">
      <dgm:prSet/>
      <dgm:spPr/>
      <dgm:t>
        <a:bodyPr/>
        <a:lstStyle/>
        <a:p>
          <a:r>
            <a:rPr lang="pt-BR"/>
            <a:t>Rasterização</a:t>
          </a:r>
          <a:endParaRPr lang="en-US"/>
        </a:p>
      </dgm:t>
    </dgm:pt>
    <dgm:pt modelId="{6C4FB8CE-DE45-4A0F-8365-5CE1D17C6C9D}" type="parTrans" cxnId="{DEA12A5F-C4F5-443D-8FC8-970A6C4BA4EC}">
      <dgm:prSet/>
      <dgm:spPr/>
      <dgm:t>
        <a:bodyPr/>
        <a:lstStyle/>
        <a:p>
          <a:endParaRPr lang="en-US"/>
        </a:p>
      </dgm:t>
    </dgm:pt>
    <dgm:pt modelId="{0583E854-6A8E-4EBE-AF93-0C76A07BD1B4}" type="sibTrans" cxnId="{DEA12A5F-C4F5-443D-8FC8-970A6C4BA4EC}">
      <dgm:prSet/>
      <dgm:spPr/>
      <dgm:t>
        <a:bodyPr/>
        <a:lstStyle/>
        <a:p>
          <a:endParaRPr lang="en-US"/>
        </a:p>
      </dgm:t>
    </dgm:pt>
    <dgm:pt modelId="{483C44DB-CA35-4860-A836-FC420D2E7052}">
      <dgm:prSet/>
      <dgm:spPr/>
      <dgm:t>
        <a:bodyPr/>
        <a:lstStyle/>
        <a:p>
          <a:r>
            <a:rPr lang="pt-BR"/>
            <a:t>Envio de informações para memória de vídeo</a:t>
          </a:r>
          <a:endParaRPr lang="en-US"/>
        </a:p>
      </dgm:t>
    </dgm:pt>
    <dgm:pt modelId="{687CBDFA-0F82-4F43-AFE6-0A9499947C00}" type="parTrans" cxnId="{EB4784D7-3B9B-474D-9236-F81E92FEC4D7}">
      <dgm:prSet/>
      <dgm:spPr/>
      <dgm:t>
        <a:bodyPr/>
        <a:lstStyle/>
        <a:p>
          <a:endParaRPr lang="en-US"/>
        </a:p>
      </dgm:t>
    </dgm:pt>
    <dgm:pt modelId="{F3AB8FA8-4986-42C9-8A04-DC55C169C3C4}" type="sibTrans" cxnId="{EB4784D7-3B9B-474D-9236-F81E92FEC4D7}">
      <dgm:prSet/>
      <dgm:spPr/>
      <dgm:t>
        <a:bodyPr/>
        <a:lstStyle/>
        <a:p>
          <a:endParaRPr lang="en-US"/>
        </a:p>
      </dgm:t>
    </dgm:pt>
    <dgm:pt modelId="{A67AFD46-0DF5-424A-AD0E-3B6CF4C42800}" type="pres">
      <dgm:prSet presAssocID="{409823C2-AEFC-4D29-BE25-F01D3DB0800C}" presName="linear" presStyleCnt="0">
        <dgm:presLayoutVars>
          <dgm:animLvl val="lvl"/>
          <dgm:resizeHandles val="exact"/>
        </dgm:presLayoutVars>
      </dgm:prSet>
      <dgm:spPr/>
    </dgm:pt>
    <dgm:pt modelId="{99F43E89-80D8-4C97-B4CC-5AC3023B18BA}" type="pres">
      <dgm:prSet presAssocID="{644915DF-D0E3-48A7-8F0C-91CD46F1596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6A1717-11FE-4A3F-AE90-EF763D3FFE04}" type="pres">
      <dgm:prSet presAssocID="{F0128F6D-1639-40CB-868D-E9FB4C76BD49}" presName="spacer" presStyleCnt="0"/>
      <dgm:spPr/>
    </dgm:pt>
    <dgm:pt modelId="{FCF7C670-AA3B-4CB7-8DD7-7F705A0FDAB4}" type="pres">
      <dgm:prSet presAssocID="{2B0BB226-A024-4CE5-A07E-492A1C4D29E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C90AE27-05DB-4562-9247-FAA723053B6C}" type="pres">
      <dgm:prSet presAssocID="{FA2E56B5-DDD9-45C0-87F4-DB7121A4B481}" presName="spacer" presStyleCnt="0"/>
      <dgm:spPr/>
    </dgm:pt>
    <dgm:pt modelId="{95E7650E-5576-455D-82EA-A409BBFC53AE}" type="pres">
      <dgm:prSet presAssocID="{A8030F5B-B732-4034-B388-877DB7417C7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20DB041-EB0B-48C1-A2DB-BDA557C73233}" type="pres">
      <dgm:prSet presAssocID="{219FEE52-FABF-4D32-AF41-1C17354C7900}" presName="spacer" presStyleCnt="0"/>
      <dgm:spPr/>
    </dgm:pt>
    <dgm:pt modelId="{A0B2D034-89EA-4776-B91C-A70CBA1E6BE1}" type="pres">
      <dgm:prSet presAssocID="{A02D2AA2-2A0F-4A61-A508-AF02C64ADB8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0A9E2D-B284-464C-BC98-B4185A422F4C}" type="pres">
      <dgm:prSet presAssocID="{0583E854-6A8E-4EBE-AF93-0C76A07BD1B4}" presName="spacer" presStyleCnt="0"/>
      <dgm:spPr/>
    </dgm:pt>
    <dgm:pt modelId="{D6206938-33BA-4029-9B62-155568D8C6F1}" type="pres">
      <dgm:prSet presAssocID="{483C44DB-CA35-4860-A836-FC420D2E705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DE4692F-C830-42F0-B4B2-93D26B392956}" type="presOf" srcId="{A02D2AA2-2A0F-4A61-A508-AF02C64ADB88}" destId="{A0B2D034-89EA-4776-B91C-A70CBA1E6BE1}" srcOrd="0" destOrd="0" presId="urn:microsoft.com/office/officeart/2005/8/layout/vList2"/>
    <dgm:cxn modelId="{FA8A2639-B5C2-48E1-BC55-926C48A645A0}" type="presOf" srcId="{A8030F5B-B732-4034-B388-877DB7417C74}" destId="{95E7650E-5576-455D-82EA-A409BBFC53AE}" srcOrd="0" destOrd="0" presId="urn:microsoft.com/office/officeart/2005/8/layout/vList2"/>
    <dgm:cxn modelId="{DEA12A5F-C4F5-443D-8FC8-970A6C4BA4EC}" srcId="{409823C2-AEFC-4D29-BE25-F01D3DB0800C}" destId="{A02D2AA2-2A0F-4A61-A508-AF02C64ADB88}" srcOrd="3" destOrd="0" parTransId="{6C4FB8CE-DE45-4A0F-8365-5CE1D17C6C9D}" sibTransId="{0583E854-6A8E-4EBE-AF93-0C76A07BD1B4}"/>
    <dgm:cxn modelId="{9B331E41-AB11-4C13-A0A2-FEBB12AFD494}" srcId="{409823C2-AEFC-4D29-BE25-F01D3DB0800C}" destId="{644915DF-D0E3-48A7-8F0C-91CD46F1596B}" srcOrd="0" destOrd="0" parTransId="{6306E851-4E5F-4822-8CB3-53EB8CA9151B}" sibTransId="{F0128F6D-1639-40CB-868D-E9FB4C76BD49}"/>
    <dgm:cxn modelId="{72309F49-45F1-4BC7-9B28-61C9899DAD71}" srcId="{409823C2-AEFC-4D29-BE25-F01D3DB0800C}" destId="{2B0BB226-A024-4CE5-A07E-492A1C4D29E6}" srcOrd="1" destOrd="0" parTransId="{5D1B9BC1-C128-474E-A6B5-C11C3ABD3F54}" sibTransId="{FA2E56B5-DDD9-45C0-87F4-DB7121A4B481}"/>
    <dgm:cxn modelId="{14D348C7-5381-4849-BEF2-D6359713638E}" type="presOf" srcId="{409823C2-AEFC-4D29-BE25-F01D3DB0800C}" destId="{A67AFD46-0DF5-424A-AD0E-3B6CF4C42800}" srcOrd="0" destOrd="0" presId="urn:microsoft.com/office/officeart/2005/8/layout/vList2"/>
    <dgm:cxn modelId="{3B1419D5-7AA3-4C1F-94A8-AC916A82C1E4}" srcId="{409823C2-AEFC-4D29-BE25-F01D3DB0800C}" destId="{A8030F5B-B732-4034-B388-877DB7417C74}" srcOrd="2" destOrd="0" parTransId="{5F82D1DB-D2F5-4974-86C8-D44C86609162}" sibTransId="{219FEE52-FABF-4D32-AF41-1C17354C7900}"/>
    <dgm:cxn modelId="{EB4784D7-3B9B-474D-9236-F81E92FEC4D7}" srcId="{409823C2-AEFC-4D29-BE25-F01D3DB0800C}" destId="{483C44DB-CA35-4860-A836-FC420D2E7052}" srcOrd="4" destOrd="0" parTransId="{687CBDFA-0F82-4F43-AFE6-0A9499947C00}" sibTransId="{F3AB8FA8-4986-42C9-8A04-DC55C169C3C4}"/>
    <dgm:cxn modelId="{B78DACED-6199-4CDD-93B9-84926559DCA9}" type="presOf" srcId="{644915DF-D0E3-48A7-8F0C-91CD46F1596B}" destId="{99F43E89-80D8-4C97-B4CC-5AC3023B18BA}" srcOrd="0" destOrd="0" presId="urn:microsoft.com/office/officeart/2005/8/layout/vList2"/>
    <dgm:cxn modelId="{AA2541F0-6974-44F0-9BF4-23917D7D6DDC}" type="presOf" srcId="{2B0BB226-A024-4CE5-A07E-492A1C4D29E6}" destId="{FCF7C670-AA3B-4CB7-8DD7-7F705A0FDAB4}" srcOrd="0" destOrd="0" presId="urn:microsoft.com/office/officeart/2005/8/layout/vList2"/>
    <dgm:cxn modelId="{7E9CF3F5-4876-4DEF-B2EB-53280DB058B8}" type="presOf" srcId="{483C44DB-CA35-4860-A836-FC420D2E7052}" destId="{D6206938-33BA-4029-9B62-155568D8C6F1}" srcOrd="0" destOrd="0" presId="urn:microsoft.com/office/officeart/2005/8/layout/vList2"/>
    <dgm:cxn modelId="{240C0418-8402-483D-96BE-E885BFAD46E4}" type="presParOf" srcId="{A67AFD46-0DF5-424A-AD0E-3B6CF4C42800}" destId="{99F43E89-80D8-4C97-B4CC-5AC3023B18BA}" srcOrd="0" destOrd="0" presId="urn:microsoft.com/office/officeart/2005/8/layout/vList2"/>
    <dgm:cxn modelId="{214429F4-0608-410D-BA6C-127B3569EDF3}" type="presParOf" srcId="{A67AFD46-0DF5-424A-AD0E-3B6CF4C42800}" destId="{7C6A1717-11FE-4A3F-AE90-EF763D3FFE04}" srcOrd="1" destOrd="0" presId="urn:microsoft.com/office/officeart/2005/8/layout/vList2"/>
    <dgm:cxn modelId="{378F60EF-6632-4E25-822E-DD5EBA946BE5}" type="presParOf" srcId="{A67AFD46-0DF5-424A-AD0E-3B6CF4C42800}" destId="{FCF7C670-AA3B-4CB7-8DD7-7F705A0FDAB4}" srcOrd="2" destOrd="0" presId="urn:microsoft.com/office/officeart/2005/8/layout/vList2"/>
    <dgm:cxn modelId="{725717E8-827C-44AB-88F2-51984FC10114}" type="presParOf" srcId="{A67AFD46-0DF5-424A-AD0E-3B6CF4C42800}" destId="{FC90AE27-05DB-4562-9247-FAA723053B6C}" srcOrd="3" destOrd="0" presId="urn:microsoft.com/office/officeart/2005/8/layout/vList2"/>
    <dgm:cxn modelId="{C9129F79-2AA9-4470-BD19-4ADFFB47CA1A}" type="presParOf" srcId="{A67AFD46-0DF5-424A-AD0E-3B6CF4C42800}" destId="{95E7650E-5576-455D-82EA-A409BBFC53AE}" srcOrd="4" destOrd="0" presId="urn:microsoft.com/office/officeart/2005/8/layout/vList2"/>
    <dgm:cxn modelId="{1CE852F2-A319-4F9B-8BF2-BB0F7712A109}" type="presParOf" srcId="{A67AFD46-0DF5-424A-AD0E-3B6CF4C42800}" destId="{F20DB041-EB0B-48C1-A2DB-BDA557C73233}" srcOrd="5" destOrd="0" presId="urn:microsoft.com/office/officeart/2005/8/layout/vList2"/>
    <dgm:cxn modelId="{419A52EB-4DA2-4B05-A520-0E645003D27B}" type="presParOf" srcId="{A67AFD46-0DF5-424A-AD0E-3B6CF4C42800}" destId="{A0B2D034-89EA-4776-B91C-A70CBA1E6BE1}" srcOrd="6" destOrd="0" presId="urn:microsoft.com/office/officeart/2005/8/layout/vList2"/>
    <dgm:cxn modelId="{985CECF7-C293-4D8C-B34A-E08BF08402B4}" type="presParOf" srcId="{A67AFD46-0DF5-424A-AD0E-3B6CF4C42800}" destId="{830A9E2D-B284-464C-BC98-B4185A422F4C}" srcOrd="7" destOrd="0" presId="urn:microsoft.com/office/officeart/2005/8/layout/vList2"/>
    <dgm:cxn modelId="{A5B1EF19-8C17-4861-A967-9D060B127DF8}" type="presParOf" srcId="{A67AFD46-0DF5-424A-AD0E-3B6CF4C42800}" destId="{D6206938-33BA-4029-9B62-155568D8C6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AC9B3-A433-4104-BE47-3BD755DEAD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2723246-701C-4189-8864-E37B9007A9A1}">
      <dgm:prSet/>
      <dgm:spPr/>
      <dgm:t>
        <a:bodyPr/>
        <a:lstStyle/>
        <a:p>
          <a:r>
            <a:rPr lang="pt-BR"/>
            <a:t>Mineração de criptomoedas</a:t>
          </a:r>
          <a:endParaRPr lang="en-US"/>
        </a:p>
      </dgm:t>
    </dgm:pt>
    <dgm:pt modelId="{D03C4F51-FDDC-4876-8367-B420E34725E3}" type="parTrans" cxnId="{5B373166-0546-4D74-957A-700DC998206D}">
      <dgm:prSet/>
      <dgm:spPr/>
      <dgm:t>
        <a:bodyPr/>
        <a:lstStyle/>
        <a:p>
          <a:endParaRPr lang="en-US"/>
        </a:p>
      </dgm:t>
    </dgm:pt>
    <dgm:pt modelId="{FB6B9F93-BD87-44F3-8AA6-82251EC82929}" type="sibTrans" cxnId="{5B373166-0546-4D74-957A-700DC998206D}">
      <dgm:prSet/>
      <dgm:spPr/>
      <dgm:t>
        <a:bodyPr/>
        <a:lstStyle/>
        <a:p>
          <a:endParaRPr lang="en-US"/>
        </a:p>
      </dgm:t>
    </dgm:pt>
    <dgm:pt modelId="{D42D86CA-13D4-4433-A776-BB2527AD4358}">
      <dgm:prSet/>
      <dgm:spPr/>
      <dgm:t>
        <a:bodyPr/>
        <a:lstStyle/>
        <a:p>
          <a:r>
            <a:rPr lang="pt-BR"/>
            <a:t>Veículos autônomos</a:t>
          </a:r>
          <a:endParaRPr lang="en-US"/>
        </a:p>
      </dgm:t>
    </dgm:pt>
    <dgm:pt modelId="{41F49EFF-21D7-4BC8-B48D-B2A42DCE281C}" type="parTrans" cxnId="{C665238D-01B4-464D-954D-BEDE1737DEB7}">
      <dgm:prSet/>
      <dgm:spPr/>
      <dgm:t>
        <a:bodyPr/>
        <a:lstStyle/>
        <a:p>
          <a:endParaRPr lang="en-US"/>
        </a:p>
      </dgm:t>
    </dgm:pt>
    <dgm:pt modelId="{12B63ECD-FAD3-44CE-999C-EA8F3758CB1C}" type="sibTrans" cxnId="{C665238D-01B4-464D-954D-BEDE1737DEB7}">
      <dgm:prSet/>
      <dgm:spPr/>
      <dgm:t>
        <a:bodyPr/>
        <a:lstStyle/>
        <a:p>
          <a:endParaRPr lang="en-US"/>
        </a:p>
      </dgm:t>
    </dgm:pt>
    <dgm:pt modelId="{C955EF2E-DBF0-4B3E-9D88-03772B6FCACF}">
      <dgm:prSet/>
      <dgm:spPr/>
      <dgm:t>
        <a:bodyPr/>
        <a:lstStyle/>
        <a:p>
          <a:r>
            <a:rPr lang="pt-BR"/>
            <a:t>Cinema e fotografia</a:t>
          </a:r>
          <a:endParaRPr lang="en-US"/>
        </a:p>
      </dgm:t>
    </dgm:pt>
    <dgm:pt modelId="{10E350F5-3645-449D-9B39-13FE49E00926}" type="parTrans" cxnId="{595C6BA8-E0CC-4A48-A2A1-B811DF69CF1F}">
      <dgm:prSet/>
      <dgm:spPr/>
      <dgm:t>
        <a:bodyPr/>
        <a:lstStyle/>
        <a:p>
          <a:endParaRPr lang="en-US"/>
        </a:p>
      </dgm:t>
    </dgm:pt>
    <dgm:pt modelId="{DC6B8CB8-7BF0-4385-8940-22380BD5FD3A}" type="sibTrans" cxnId="{595C6BA8-E0CC-4A48-A2A1-B811DF69CF1F}">
      <dgm:prSet/>
      <dgm:spPr/>
      <dgm:t>
        <a:bodyPr/>
        <a:lstStyle/>
        <a:p>
          <a:endParaRPr lang="en-US"/>
        </a:p>
      </dgm:t>
    </dgm:pt>
    <dgm:pt modelId="{1B2D05EF-44A5-4C60-B560-00C8E1290AF4}" type="pres">
      <dgm:prSet presAssocID="{003AC9B3-A433-4104-BE47-3BD755DEAD28}" presName="root" presStyleCnt="0">
        <dgm:presLayoutVars>
          <dgm:dir/>
          <dgm:resizeHandles val="exact"/>
        </dgm:presLayoutVars>
      </dgm:prSet>
      <dgm:spPr/>
    </dgm:pt>
    <dgm:pt modelId="{20EF6CEB-0799-4192-85B8-7CFAB5F539E9}" type="pres">
      <dgm:prSet presAssocID="{62723246-701C-4189-8864-E37B9007A9A1}" presName="compNode" presStyleCnt="0"/>
      <dgm:spPr/>
    </dgm:pt>
    <dgm:pt modelId="{EE8141FC-5D3B-4953-B1D7-4A4E854F2DE7}" type="pres">
      <dgm:prSet presAssocID="{62723246-701C-4189-8864-E37B9007A9A1}" presName="bgRect" presStyleLbl="bgShp" presStyleIdx="0" presStyleCnt="3"/>
      <dgm:spPr/>
    </dgm:pt>
    <dgm:pt modelId="{3D710C89-282D-4BD6-8564-C26193BF2165}" type="pres">
      <dgm:prSet presAssocID="{62723246-701C-4189-8864-E37B9007A9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7B8F1178-3A27-4DAF-926D-1F2D6DAA3A97}" type="pres">
      <dgm:prSet presAssocID="{62723246-701C-4189-8864-E37B9007A9A1}" presName="spaceRect" presStyleCnt="0"/>
      <dgm:spPr/>
    </dgm:pt>
    <dgm:pt modelId="{1DBBC91C-981A-46ED-A9B3-63027FB730AE}" type="pres">
      <dgm:prSet presAssocID="{62723246-701C-4189-8864-E37B9007A9A1}" presName="parTx" presStyleLbl="revTx" presStyleIdx="0" presStyleCnt="3">
        <dgm:presLayoutVars>
          <dgm:chMax val="0"/>
          <dgm:chPref val="0"/>
        </dgm:presLayoutVars>
      </dgm:prSet>
      <dgm:spPr/>
    </dgm:pt>
    <dgm:pt modelId="{529F54F8-0DD5-4FC6-A080-85A1BB144DCE}" type="pres">
      <dgm:prSet presAssocID="{FB6B9F93-BD87-44F3-8AA6-82251EC82929}" presName="sibTrans" presStyleCnt="0"/>
      <dgm:spPr/>
    </dgm:pt>
    <dgm:pt modelId="{1A8BABEA-0477-4BC0-A84A-76619AD4F459}" type="pres">
      <dgm:prSet presAssocID="{D42D86CA-13D4-4433-A776-BB2527AD4358}" presName="compNode" presStyleCnt="0"/>
      <dgm:spPr/>
    </dgm:pt>
    <dgm:pt modelId="{32864CD2-CE6B-4256-AD73-60764127E9B4}" type="pres">
      <dgm:prSet presAssocID="{D42D86CA-13D4-4433-A776-BB2527AD4358}" presName="bgRect" presStyleLbl="bgShp" presStyleIdx="1" presStyleCnt="3"/>
      <dgm:spPr/>
    </dgm:pt>
    <dgm:pt modelId="{6CE87F90-3199-4202-AD8B-5040476C0184}" type="pres">
      <dgm:prSet presAssocID="{D42D86CA-13D4-4433-A776-BB2527AD43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"/>
        </a:ext>
      </dgm:extLst>
    </dgm:pt>
    <dgm:pt modelId="{4E130011-5F35-47EC-A0DD-5B6C459C4906}" type="pres">
      <dgm:prSet presAssocID="{D42D86CA-13D4-4433-A776-BB2527AD4358}" presName="spaceRect" presStyleCnt="0"/>
      <dgm:spPr/>
    </dgm:pt>
    <dgm:pt modelId="{6A8A1510-E37C-4029-8841-44DA6E551EAD}" type="pres">
      <dgm:prSet presAssocID="{D42D86CA-13D4-4433-A776-BB2527AD4358}" presName="parTx" presStyleLbl="revTx" presStyleIdx="1" presStyleCnt="3">
        <dgm:presLayoutVars>
          <dgm:chMax val="0"/>
          <dgm:chPref val="0"/>
        </dgm:presLayoutVars>
      </dgm:prSet>
      <dgm:spPr/>
    </dgm:pt>
    <dgm:pt modelId="{C2EDD3FB-65A8-4214-9B12-F1379E19BC31}" type="pres">
      <dgm:prSet presAssocID="{12B63ECD-FAD3-44CE-999C-EA8F3758CB1C}" presName="sibTrans" presStyleCnt="0"/>
      <dgm:spPr/>
    </dgm:pt>
    <dgm:pt modelId="{00CB26BC-1503-417D-93F8-877F74532C3C}" type="pres">
      <dgm:prSet presAssocID="{C955EF2E-DBF0-4B3E-9D88-03772B6FCACF}" presName="compNode" presStyleCnt="0"/>
      <dgm:spPr/>
    </dgm:pt>
    <dgm:pt modelId="{BD9C4200-580C-48A2-B7E5-656E5F190BD6}" type="pres">
      <dgm:prSet presAssocID="{C955EF2E-DBF0-4B3E-9D88-03772B6FCACF}" presName="bgRect" presStyleLbl="bgShp" presStyleIdx="2" presStyleCnt="3"/>
      <dgm:spPr/>
    </dgm:pt>
    <dgm:pt modelId="{7AFD61F2-DBC4-431E-9852-D0AF5396DEAF}" type="pres">
      <dgm:prSet presAssocID="{C955EF2E-DBF0-4B3E-9D88-03772B6FCA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âmera"/>
        </a:ext>
      </dgm:extLst>
    </dgm:pt>
    <dgm:pt modelId="{E099FC32-7477-4498-8466-0B8FEF907ED9}" type="pres">
      <dgm:prSet presAssocID="{C955EF2E-DBF0-4B3E-9D88-03772B6FCACF}" presName="spaceRect" presStyleCnt="0"/>
      <dgm:spPr/>
    </dgm:pt>
    <dgm:pt modelId="{1B1ED5F9-0281-4D3A-BA80-34E2566AC31F}" type="pres">
      <dgm:prSet presAssocID="{C955EF2E-DBF0-4B3E-9D88-03772B6FCA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14A91D-6376-4E14-8700-655E83CDED57}" type="presOf" srcId="{D42D86CA-13D4-4433-A776-BB2527AD4358}" destId="{6A8A1510-E37C-4029-8841-44DA6E551EAD}" srcOrd="0" destOrd="0" presId="urn:microsoft.com/office/officeart/2018/2/layout/IconVerticalSolidList"/>
    <dgm:cxn modelId="{C4AFAC30-6797-45A9-9F35-7A0EA3D4B437}" type="presOf" srcId="{C955EF2E-DBF0-4B3E-9D88-03772B6FCACF}" destId="{1B1ED5F9-0281-4D3A-BA80-34E2566AC31F}" srcOrd="0" destOrd="0" presId="urn:microsoft.com/office/officeart/2018/2/layout/IconVerticalSolidList"/>
    <dgm:cxn modelId="{3DAC5062-44FA-426B-A2AF-CFA6C4CB2D52}" type="presOf" srcId="{003AC9B3-A433-4104-BE47-3BD755DEAD28}" destId="{1B2D05EF-44A5-4C60-B560-00C8E1290AF4}" srcOrd="0" destOrd="0" presId="urn:microsoft.com/office/officeart/2018/2/layout/IconVerticalSolidList"/>
    <dgm:cxn modelId="{5B373166-0546-4D74-957A-700DC998206D}" srcId="{003AC9B3-A433-4104-BE47-3BD755DEAD28}" destId="{62723246-701C-4189-8864-E37B9007A9A1}" srcOrd="0" destOrd="0" parTransId="{D03C4F51-FDDC-4876-8367-B420E34725E3}" sibTransId="{FB6B9F93-BD87-44F3-8AA6-82251EC82929}"/>
    <dgm:cxn modelId="{C665238D-01B4-464D-954D-BEDE1737DEB7}" srcId="{003AC9B3-A433-4104-BE47-3BD755DEAD28}" destId="{D42D86CA-13D4-4433-A776-BB2527AD4358}" srcOrd="1" destOrd="0" parTransId="{41F49EFF-21D7-4BC8-B48D-B2A42DCE281C}" sibTransId="{12B63ECD-FAD3-44CE-999C-EA8F3758CB1C}"/>
    <dgm:cxn modelId="{595C6BA8-E0CC-4A48-A2A1-B811DF69CF1F}" srcId="{003AC9B3-A433-4104-BE47-3BD755DEAD28}" destId="{C955EF2E-DBF0-4B3E-9D88-03772B6FCACF}" srcOrd="2" destOrd="0" parTransId="{10E350F5-3645-449D-9B39-13FE49E00926}" sibTransId="{DC6B8CB8-7BF0-4385-8940-22380BD5FD3A}"/>
    <dgm:cxn modelId="{BDB18FF7-00F6-43A2-BE20-BF8AC4566029}" type="presOf" srcId="{62723246-701C-4189-8864-E37B9007A9A1}" destId="{1DBBC91C-981A-46ED-A9B3-63027FB730AE}" srcOrd="0" destOrd="0" presId="urn:microsoft.com/office/officeart/2018/2/layout/IconVerticalSolidList"/>
    <dgm:cxn modelId="{425E6E2D-7746-452B-B54A-BDCDB1991FBD}" type="presParOf" srcId="{1B2D05EF-44A5-4C60-B560-00C8E1290AF4}" destId="{20EF6CEB-0799-4192-85B8-7CFAB5F539E9}" srcOrd="0" destOrd="0" presId="urn:microsoft.com/office/officeart/2018/2/layout/IconVerticalSolidList"/>
    <dgm:cxn modelId="{9F793D2A-0B31-4113-ADF0-73FCB01FD967}" type="presParOf" srcId="{20EF6CEB-0799-4192-85B8-7CFAB5F539E9}" destId="{EE8141FC-5D3B-4953-B1D7-4A4E854F2DE7}" srcOrd="0" destOrd="0" presId="urn:microsoft.com/office/officeart/2018/2/layout/IconVerticalSolidList"/>
    <dgm:cxn modelId="{3FA0F5CF-5A53-4768-8CC1-31CE4D73AF24}" type="presParOf" srcId="{20EF6CEB-0799-4192-85B8-7CFAB5F539E9}" destId="{3D710C89-282D-4BD6-8564-C26193BF2165}" srcOrd="1" destOrd="0" presId="urn:microsoft.com/office/officeart/2018/2/layout/IconVerticalSolidList"/>
    <dgm:cxn modelId="{7F07A623-788B-4F1A-B7FC-9511E46130CC}" type="presParOf" srcId="{20EF6CEB-0799-4192-85B8-7CFAB5F539E9}" destId="{7B8F1178-3A27-4DAF-926D-1F2D6DAA3A97}" srcOrd="2" destOrd="0" presId="urn:microsoft.com/office/officeart/2018/2/layout/IconVerticalSolidList"/>
    <dgm:cxn modelId="{B51AE885-C139-473B-A3AE-B5EEF900AE78}" type="presParOf" srcId="{20EF6CEB-0799-4192-85B8-7CFAB5F539E9}" destId="{1DBBC91C-981A-46ED-A9B3-63027FB730AE}" srcOrd="3" destOrd="0" presId="urn:microsoft.com/office/officeart/2018/2/layout/IconVerticalSolidList"/>
    <dgm:cxn modelId="{14AA0739-DE3C-4B45-9B6A-22ED1FA144DB}" type="presParOf" srcId="{1B2D05EF-44A5-4C60-B560-00C8E1290AF4}" destId="{529F54F8-0DD5-4FC6-A080-85A1BB144DCE}" srcOrd="1" destOrd="0" presId="urn:microsoft.com/office/officeart/2018/2/layout/IconVerticalSolidList"/>
    <dgm:cxn modelId="{32EE1115-5CA6-4D09-8BD3-3C5890598121}" type="presParOf" srcId="{1B2D05EF-44A5-4C60-B560-00C8E1290AF4}" destId="{1A8BABEA-0477-4BC0-A84A-76619AD4F459}" srcOrd="2" destOrd="0" presId="urn:microsoft.com/office/officeart/2018/2/layout/IconVerticalSolidList"/>
    <dgm:cxn modelId="{A63E84E9-A772-4915-826C-9BEDEC49292C}" type="presParOf" srcId="{1A8BABEA-0477-4BC0-A84A-76619AD4F459}" destId="{32864CD2-CE6B-4256-AD73-60764127E9B4}" srcOrd="0" destOrd="0" presId="urn:microsoft.com/office/officeart/2018/2/layout/IconVerticalSolidList"/>
    <dgm:cxn modelId="{1701ABA2-1ED7-498C-A153-899BFFD88450}" type="presParOf" srcId="{1A8BABEA-0477-4BC0-A84A-76619AD4F459}" destId="{6CE87F90-3199-4202-AD8B-5040476C0184}" srcOrd="1" destOrd="0" presId="urn:microsoft.com/office/officeart/2018/2/layout/IconVerticalSolidList"/>
    <dgm:cxn modelId="{0B2DB942-CBD3-47EB-8CB1-C11D50211D84}" type="presParOf" srcId="{1A8BABEA-0477-4BC0-A84A-76619AD4F459}" destId="{4E130011-5F35-47EC-A0DD-5B6C459C4906}" srcOrd="2" destOrd="0" presId="urn:microsoft.com/office/officeart/2018/2/layout/IconVerticalSolidList"/>
    <dgm:cxn modelId="{2C8B033B-3BE5-4C65-8370-A7A1895B18CF}" type="presParOf" srcId="{1A8BABEA-0477-4BC0-A84A-76619AD4F459}" destId="{6A8A1510-E37C-4029-8841-44DA6E551EAD}" srcOrd="3" destOrd="0" presId="urn:microsoft.com/office/officeart/2018/2/layout/IconVerticalSolidList"/>
    <dgm:cxn modelId="{2D8202EA-C6B9-4DA2-8564-0C9ECA5991AC}" type="presParOf" srcId="{1B2D05EF-44A5-4C60-B560-00C8E1290AF4}" destId="{C2EDD3FB-65A8-4214-9B12-F1379E19BC31}" srcOrd="3" destOrd="0" presId="urn:microsoft.com/office/officeart/2018/2/layout/IconVerticalSolidList"/>
    <dgm:cxn modelId="{257F1E8A-6F59-41BF-B747-69356F1DF24D}" type="presParOf" srcId="{1B2D05EF-44A5-4C60-B560-00C8E1290AF4}" destId="{00CB26BC-1503-417D-93F8-877F74532C3C}" srcOrd="4" destOrd="0" presId="urn:microsoft.com/office/officeart/2018/2/layout/IconVerticalSolidList"/>
    <dgm:cxn modelId="{708D9F49-1860-4E69-9CCB-72E03698B031}" type="presParOf" srcId="{00CB26BC-1503-417D-93F8-877F74532C3C}" destId="{BD9C4200-580C-48A2-B7E5-656E5F190BD6}" srcOrd="0" destOrd="0" presId="urn:microsoft.com/office/officeart/2018/2/layout/IconVerticalSolidList"/>
    <dgm:cxn modelId="{14FFD12A-538C-477F-A210-174B7FDC5A14}" type="presParOf" srcId="{00CB26BC-1503-417D-93F8-877F74532C3C}" destId="{7AFD61F2-DBC4-431E-9852-D0AF5396DEAF}" srcOrd="1" destOrd="0" presId="urn:microsoft.com/office/officeart/2018/2/layout/IconVerticalSolidList"/>
    <dgm:cxn modelId="{D24C943E-0DC4-4541-A916-D2D5BB58C511}" type="presParOf" srcId="{00CB26BC-1503-417D-93F8-877F74532C3C}" destId="{E099FC32-7477-4498-8466-0B8FEF907ED9}" srcOrd="2" destOrd="0" presId="urn:microsoft.com/office/officeart/2018/2/layout/IconVerticalSolidList"/>
    <dgm:cxn modelId="{B85D5032-347D-48D6-8F18-343B44287F1F}" type="presParOf" srcId="{00CB26BC-1503-417D-93F8-877F74532C3C}" destId="{1B1ED5F9-0281-4D3A-BA80-34E2566AC3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43E89-80D8-4C97-B4CC-5AC3023B18BA}">
      <dsp:nvSpPr>
        <dsp:cNvPr id="0" name=""/>
        <dsp:cNvSpPr/>
      </dsp:nvSpPr>
      <dsp:spPr>
        <a:xfrm>
          <a:off x="0" y="240029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Recebimento de conjunto de vértices</a:t>
          </a:r>
          <a:endParaRPr lang="en-US" sz="2800" kern="1200"/>
        </a:p>
      </dsp:txBody>
      <dsp:txXfrm>
        <a:off x="32784" y="272813"/>
        <a:ext cx="10450032" cy="606012"/>
      </dsp:txXfrm>
    </dsp:sp>
    <dsp:sp modelId="{FCF7C670-AA3B-4CB7-8DD7-7F705A0FDAB4}">
      <dsp:nvSpPr>
        <dsp:cNvPr id="0" name=""/>
        <dsp:cNvSpPr/>
      </dsp:nvSpPr>
      <dsp:spPr>
        <a:xfrm>
          <a:off x="0" y="992250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Processamento da informação para contexto geométrico</a:t>
          </a:r>
          <a:endParaRPr lang="en-US" sz="2800" kern="1200"/>
        </a:p>
      </dsp:txBody>
      <dsp:txXfrm>
        <a:off x="32784" y="1025034"/>
        <a:ext cx="10450032" cy="606012"/>
      </dsp:txXfrm>
    </dsp:sp>
    <dsp:sp modelId="{95E7650E-5576-455D-82EA-A409BBFC53AE}">
      <dsp:nvSpPr>
        <dsp:cNvPr id="0" name=""/>
        <dsp:cNvSpPr/>
      </dsp:nvSpPr>
      <dsp:spPr>
        <a:xfrm>
          <a:off x="0" y="1744470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Aplicação de efeitos e cores</a:t>
          </a:r>
          <a:endParaRPr lang="en-US" sz="2800" kern="1200"/>
        </a:p>
      </dsp:txBody>
      <dsp:txXfrm>
        <a:off x="32784" y="1777254"/>
        <a:ext cx="10450032" cy="606012"/>
      </dsp:txXfrm>
    </dsp:sp>
    <dsp:sp modelId="{A0B2D034-89EA-4776-B91C-A70CBA1E6BE1}">
      <dsp:nvSpPr>
        <dsp:cNvPr id="0" name=""/>
        <dsp:cNvSpPr/>
      </dsp:nvSpPr>
      <dsp:spPr>
        <a:xfrm>
          <a:off x="0" y="2496690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Rasterização</a:t>
          </a:r>
          <a:endParaRPr lang="en-US" sz="2800" kern="1200"/>
        </a:p>
      </dsp:txBody>
      <dsp:txXfrm>
        <a:off x="32784" y="2529474"/>
        <a:ext cx="10450032" cy="606012"/>
      </dsp:txXfrm>
    </dsp:sp>
    <dsp:sp modelId="{D6206938-33BA-4029-9B62-155568D8C6F1}">
      <dsp:nvSpPr>
        <dsp:cNvPr id="0" name=""/>
        <dsp:cNvSpPr/>
      </dsp:nvSpPr>
      <dsp:spPr>
        <a:xfrm>
          <a:off x="0" y="3248910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Envio de informações para memória de vídeo</a:t>
          </a:r>
          <a:endParaRPr lang="en-US" sz="2800" kern="1200"/>
        </a:p>
      </dsp:txBody>
      <dsp:txXfrm>
        <a:off x="32784" y="3281694"/>
        <a:ext cx="10450032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141FC-5D3B-4953-B1D7-4A4E854F2DE7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10C89-282D-4BD6-8564-C26193BF2165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BC91C-981A-46ED-A9B3-63027FB730AE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Mineração de criptomoedas</a:t>
          </a:r>
          <a:endParaRPr lang="en-US" sz="2500" kern="1200"/>
        </a:p>
      </dsp:txBody>
      <dsp:txXfrm>
        <a:off x="1761361" y="651"/>
        <a:ext cx="4889891" cy="1524988"/>
      </dsp:txXfrm>
    </dsp:sp>
    <dsp:sp modelId="{32864CD2-CE6B-4256-AD73-60764127E9B4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87F90-3199-4202-AD8B-5040476C0184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A1510-E37C-4029-8841-44DA6E551EAD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Veículos autônomos</a:t>
          </a:r>
          <a:endParaRPr lang="en-US" sz="2500" kern="1200"/>
        </a:p>
      </dsp:txBody>
      <dsp:txXfrm>
        <a:off x="1761361" y="1906887"/>
        <a:ext cx="4889891" cy="1524988"/>
      </dsp:txXfrm>
    </dsp:sp>
    <dsp:sp modelId="{BD9C4200-580C-48A2-B7E5-656E5F190BD6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D61F2-DBC4-431E-9852-D0AF5396DEAF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ED5F9-0281-4D3A-BA80-34E2566AC31F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Cinema e fotografia</a:t>
          </a:r>
          <a:endParaRPr lang="en-US" sz="2500" kern="1200"/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6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5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2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de-DE">
                <a:cs typeface="Calibri Light"/>
              </a:rPr>
              <a:t>Placas Gráficas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de-DE">
                <a:cs typeface="Calibri"/>
              </a:rPr>
              <a:t>Gabrielle Alice Adriano</a:t>
            </a:r>
            <a:endParaRPr lang="de-DE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B1EFE0D-0E7A-F809-49BE-925B4AAA6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44" r="-7" b="16267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7D5CFC-9327-9D70-259A-812A0C30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pt-BR">
                <a:ea typeface="+mj-lt"/>
                <a:cs typeface="+mj-lt"/>
              </a:rPr>
              <a:t>Introdução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63B5E-D904-B583-0AA9-F0ECD477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Hardware responsável por gerar imagens na tela</a:t>
            </a:r>
          </a:p>
          <a:p>
            <a:r>
              <a:rPr lang="pt-BR" sz="2000">
                <a:ea typeface="+mn-lt"/>
                <a:cs typeface="+mn-lt"/>
              </a:rPr>
              <a:t>GPU: cálculos e rotinas para exibir imagens</a:t>
            </a:r>
          </a:p>
          <a:p>
            <a:r>
              <a:rPr lang="pt-BR" sz="2000">
                <a:ea typeface="+mn-lt"/>
                <a:cs typeface="+mn-lt"/>
              </a:rPr>
              <a:t>Memória: texturas complexas e informações gráficas</a:t>
            </a:r>
          </a:p>
          <a:p>
            <a:r>
              <a:rPr lang="pt-BR" sz="2000">
                <a:ea typeface="+mn-lt"/>
                <a:cs typeface="+mn-lt"/>
              </a:rPr>
              <a:t>Interface: Conexão com a </a:t>
            </a:r>
            <a:r>
              <a:rPr lang="pt-BR" sz="2000" err="1">
                <a:ea typeface="+mn-lt"/>
                <a:cs typeface="+mn-lt"/>
              </a:rPr>
              <a:t>placa-mãe</a:t>
            </a:r>
          </a:p>
          <a:p>
            <a:endParaRPr lang="pt-BR" sz="2000">
              <a:ea typeface="+mn-lt"/>
              <a:cs typeface="+mn-lt"/>
            </a:endParaRPr>
          </a:p>
        </p:txBody>
      </p:sp>
      <p:pic>
        <p:nvPicPr>
          <p:cNvPr id="4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4CBC42C8-9A26-7206-E5F9-B09B96D8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41" y="1598828"/>
            <a:ext cx="5584673" cy="38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D1AD-38D5-128A-DCF1-5DBCF8D5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Processos da GPU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402FAF6-D8B3-9712-83B0-5A4D3638ED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5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EA3BD-85F5-8D3E-2F93-252C1920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Recursos da GPU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E0DA38-C13A-15B4-1F5C-F548CC525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/>
              <a:t>Pixel </a:t>
            </a:r>
            <a:r>
              <a:rPr lang="pt-BR" b="1" err="1"/>
              <a:t>Shader</a:t>
            </a:r>
            <a:r>
              <a:rPr lang="pt-BR" b="1"/>
              <a:t>:</a:t>
            </a:r>
            <a:r>
              <a:rPr lang="pt-BR"/>
              <a:t> renderiza imagens e gera efeitos com base em pixels (iluminação, reflexo, etc.)</a:t>
            </a:r>
          </a:p>
          <a:p>
            <a:r>
              <a:rPr lang="pt-BR" b="1" err="1"/>
              <a:t>Vertex</a:t>
            </a:r>
            <a:r>
              <a:rPr lang="pt-BR" b="1"/>
              <a:t> </a:t>
            </a:r>
            <a:r>
              <a:rPr lang="pt-BR" b="1" err="1"/>
              <a:t>Shader</a:t>
            </a:r>
            <a:r>
              <a:rPr lang="pt-BR" b="1"/>
              <a:t>:</a:t>
            </a:r>
            <a:r>
              <a:rPr lang="pt-BR"/>
              <a:t> trabalha com vértices, modelando os objetos</a:t>
            </a:r>
          </a:p>
          <a:p>
            <a:r>
              <a:rPr lang="pt-BR" b="1"/>
              <a:t>Render Output Unit (ROP): </a:t>
            </a:r>
            <a:r>
              <a:rPr lang="pt-BR"/>
              <a:t>manipula dados armazenados na memória para se transformarem em pixels</a:t>
            </a:r>
          </a:p>
          <a:p>
            <a:r>
              <a:rPr lang="pt-BR" b="1"/>
              <a:t>Texture Mapping Unit (TMU):</a:t>
            </a:r>
            <a:r>
              <a:rPr lang="pt-BR"/>
              <a:t> rotaciona/redimensiona bitmaps para aplicar texturas</a:t>
            </a:r>
          </a:p>
        </p:txBody>
      </p:sp>
    </p:spTree>
    <p:extLst>
      <p:ext uri="{BB962C8B-B14F-4D97-AF65-F5344CB8AC3E}">
        <p14:creationId xmlns:p14="http://schemas.microsoft.com/office/powerpoint/2010/main" val="28210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88ED9C-75A6-EDCE-B5F1-3B2BCAE0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i="1"/>
              <a:t>Estado da arte e aplicações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ACA26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0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4A46E-B238-8A39-8A58-AA6E7646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5" y="643467"/>
            <a:ext cx="3964008" cy="1800526"/>
          </a:xfrm>
        </p:spPr>
        <p:txBody>
          <a:bodyPr>
            <a:normAutofit/>
          </a:bodyPr>
          <a:lstStyle/>
          <a:p>
            <a:r>
              <a:rPr lang="pt-BR" dirty="0"/>
              <a:t>Mercado de jogos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D1F8C-B15F-0254-2CF0-8A827CE8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3964007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 dirty="0">
                <a:ea typeface="+mn-lt"/>
                <a:cs typeface="+mn-lt"/>
              </a:rPr>
              <a:t>RTX 3060 e RTX 4090</a:t>
            </a:r>
          </a:p>
          <a:p>
            <a:r>
              <a:rPr lang="pt-BR" sz="2000" dirty="0"/>
              <a:t>FPS (100 – 30)</a:t>
            </a:r>
          </a:p>
          <a:p>
            <a:r>
              <a:rPr lang="pt-BR" sz="2000" dirty="0"/>
              <a:t>V-Sync para exibir imagens com mais naturalidade</a:t>
            </a:r>
          </a:p>
          <a:p>
            <a:r>
              <a:rPr lang="pt-BR" sz="2000" dirty="0" err="1"/>
              <a:t>Antialiasing</a:t>
            </a:r>
            <a:r>
              <a:rPr lang="pt-BR" sz="2000" dirty="0"/>
              <a:t> para melhorar qualidade da imagem</a:t>
            </a:r>
          </a:p>
          <a:p>
            <a:endParaRPr lang="pt-BR" sz="2000"/>
          </a:p>
          <a:p>
            <a:endParaRPr lang="pt-BR" sz="2000"/>
          </a:p>
        </p:txBody>
      </p:sp>
      <p:pic>
        <p:nvPicPr>
          <p:cNvPr id="9" name="Imagem 6">
            <a:extLst>
              <a:ext uri="{FF2B5EF4-FFF2-40B4-BE49-F238E27FC236}">
                <a16:creationId xmlns:a16="http://schemas.microsoft.com/office/drawing/2014/main" id="{E4A5C1C0-3F8A-B44C-009F-5A9DCA09D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8" r="6673" b="-7"/>
          <a:stretch/>
        </p:blipFill>
        <p:spPr>
          <a:xfrm>
            <a:off x="7833195" y="3390961"/>
            <a:ext cx="3904324" cy="3307005"/>
          </a:xfrm>
          <a:prstGeom prst="rect">
            <a:avLst/>
          </a:prstGeom>
        </p:spPr>
      </p:pic>
      <p:pic>
        <p:nvPicPr>
          <p:cNvPr id="11" name="Imagem 9">
            <a:extLst>
              <a:ext uri="{FF2B5EF4-FFF2-40B4-BE49-F238E27FC236}">
                <a16:creationId xmlns:a16="http://schemas.microsoft.com/office/drawing/2014/main" id="{40A24E4D-69B5-F0A8-70E9-694E584EF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6" r="3501" b="1"/>
          <a:stretch/>
        </p:blipFill>
        <p:spPr>
          <a:xfrm>
            <a:off x="7424318" y="-45076"/>
            <a:ext cx="4496696" cy="347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6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4A46E-B238-8A39-8A58-AA6E7646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5" y="643467"/>
            <a:ext cx="4844064" cy="1800526"/>
          </a:xfrm>
        </p:spPr>
        <p:txBody>
          <a:bodyPr>
            <a:normAutofit/>
          </a:bodyPr>
          <a:lstStyle/>
          <a:p>
            <a:r>
              <a:rPr lang="pt-BR" dirty="0"/>
              <a:t>Inteligência Artificial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D1F8C-B15F-0254-2CF0-8A827CE8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3964007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 err="1">
                <a:ea typeface="+mn-lt"/>
                <a:cs typeface="+mn-lt"/>
              </a:rPr>
              <a:t>ChatGPT</a:t>
            </a:r>
            <a:endParaRPr lang="pt-BR" dirty="0" err="1"/>
          </a:p>
          <a:p>
            <a:r>
              <a:rPr lang="pt-BR" sz="2000" dirty="0"/>
              <a:t>Large </a:t>
            </a:r>
            <a:r>
              <a:rPr lang="pt-BR" sz="2000" dirty="0" err="1"/>
              <a:t>Language</a:t>
            </a:r>
            <a:r>
              <a:rPr lang="pt-BR" sz="2000" dirty="0"/>
              <a:t> Models (</a:t>
            </a:r>
            <a:r>
              <a:rPr lang="pt-BR" sz="2000" dirty="0" err="1"/>
              <a:t>LLMs</a:t>
            </a:r>
            <a:r>
              <a:rPr lang="pt-BR" sz="2000" dirty="0"/>
              <a:t>)</a:t>
            </a:r>
          </a:p>
          <a:p>
            <a:r>
              <a:rPr lang="pt-BR" sz="2000" dirty="0"/>
              <a:t>Nvidia A100: particionada em até 7 instâncias, até 800GB de memória</a:t>
            </a:r>
          </a:p>
          <a:p>
            <a:endParaRPr lang="pt-BR" sz="2000"/>
          </a:p>
          <a:p>
            <a:endParaRPr lang="pt-BR" sz="2000"/>
          </a:p>
        </p:txBody>
      </p:sp>
      <p:pic>
        <p:nvPicPr>
          <p:cNvPr id="5" name="Imagem 6">
            <a:extLst>
              <a:ext uri="{FF2B5EF4-FFF2-40B4-BE49-F238E27FC236}">
                <a16:creationId xmlns:a16="http://schemas.microsoft.com/office/drawing/2014/main" id="{FA055741-2C38-54D8-283E-CA9824BDE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" r="4" b="4"/>
          <a:stretch/>
        </p:blipFill>
        <p:spPr>
          <a:xfrm>
            <a:off x="7236396" y="838729"/>
            <a:ext cx="4716270" cy="47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7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4A46E-B238-8A39-8A58-AA6E7646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pt-BR" sz="3600"/>
              <a:t>Outras aplicações</a:t>
            </a:r>
          </a:p>
        </p:txBody>
      </p:sp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5B899571-4555-A670-E896-0435F1ECA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76101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52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A57CA-AB9B-C7CB-83DA-BDEF3768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740CF-F8F2-AC38-9806-93FDAEA66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https://www.infowester.com/placavideo.php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https://www.akshatblog.com/graphics-card-components-explained-in-detail/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https://www.techradar.com/news/just-when-we-thought-we-were-safe-chatgpt-is-coming-for-our-graphics-cards</a:t>
            </a: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https://finbold.com/is-cryptocurrency-mining-profitable-in-2023-top-4-methods-to-try/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62768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724"/>
      </a:dk2>
      <a:lt2>
        <a:srgbClr val="E2E3E8"/>
      </a:lt2>
      <a:accent1>
        <a:srgbClr val="ACA26E"/>
      </a:accent1>
      <a:accent2>
        <a:srgbClr val="CC946D"/>
      </a:accent2>
      <a:accent3>
        <a:srgbClr val="D58888"/>
      </a:accent3>
      <a:accent4>
        <a:srgbClr val="CC6D94"/>
      </a:accent4>
      <a:accent5>
        <a:srgbClr val="D588C8"/>
      </a:accent5>
      <a:accent6>
        <a:srgbClr val="B46DCC"/>
      </a:accent6>
      <a:hlink>
        <a:srgbClr val="6975AE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BrushVTI</vt:lpstr>
      <vt:lpstr>Placas Gráficas</vt:lpstr>
      <vt:lpstr>Introdução</vt:lpstr>
      <vt:lpstr>Processos da GPU</vt:lpstr>
      <vt:lpstr>Recursos da GPU</vt:lpstr>
      <vt:lpstr>Estado da arte e aplicações</vt:lpstr>
      <vt:lpstr>Mercado de jogos</vt:lpstr>
      <vt:lpstr>Inteligência Artificial</vt:lpstr>
      <vt:lpstr>Outras aplicações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108</cp:revision>
  <dcterms:created xsi:type="dcterms:W3CDTF">2023-03-10T16:51:02Z</dcterms:created>
  <dcterms:modified xsi:type="dcterms:W3CDTF">2023-03-28T22:00:05Z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2023-03-10T16:51:30Z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c5fc7ef9-26da-4a8f-9011-1ae648f26b5f</vt:lpwstr>
  </property>
  <property fmtid="{D5CDD505-2E9C-101B-9397-08002B2CF9AE}" pid="8" name="MSIP_Label_8c28577e-0e52-49e2-b52e-02bb75ccb8f1_ContentBits">
    <vt:lpwstr>0</vt:lpwstr>
  </property>
</Properties>
</file>