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AFA33-22D2-4EF0-BB3A-CF3AFE2463BF}" v="9" dt="2023-03-19T00:20:20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ca Krug de Jesus" userId="693203b5-ec54-4a33-aac3-aad9ef1cf353" providerId="ADAL" clId="{2CFAFA33-22D2-4EF0-BB3A-CF3AFE2463BF}"/>
    <pc:docChg chg="custSel addSld delSld modSld">
      <pc:chgData name="Bianca Krug de Jesus" userId="693203b5-ec54-4a33-aac3-aad9ef1cf353" providerId="ADAL" clId="{2CFAFA33-22D2-4EF0-BB3A-CF3AFE2463BF}" dt="2023-03-19T00:20:20.481" v="37"/>
      <pc:docMkLst>
        <pc:docMk/>
      </pc:docMkLst>
      <pc:sldChg chg="addSp delSp modSp mod modTransition delAnim">
        <pc:chgData name="Bianca Krug de Jesus" userId="693203b5-ec54-4a33-aac3-aad9ef1cf353" providerId="ADAL" clId="{2CFAFA33-22D2-4EF0-BB3A-CF3AFE2463BF}" dt="2023-03-19T00:20:20.481" v="37"/>
        <pc:sldMkLst>
          <pc:docMk/>
          <pc:sldMk cId="3840771887" sldId="256"/>
        </pc:sldMkLst>
        <pc:picChg chg="add del mod">
          <ac:chgData name="Bianca Krug de Jesus" userId="693203b5-ec54-4a33-aac3-aad9ef1cf353" providerId="ADAL" clId="{2CFAFA33-22D2-4EF0-BB3A-CF3AFE2463BF}" dt="2023-03-19T00:09:36.046" v="32" actId="478"/>
          <ac:picMkLst>
            <pc:docMk/>
            <pc:sldMk cId="3840771887" sldId="256"/>
            <ac:picMk id="4" creationId="{F6E05EAB-A5C3-4460-B0FB-50D3B29223F8}"/>
          </ac:picMkLst>
        </pc:picChg>
      </pc:sldChg>
      <pc:sldChg chg="addSp delSp modSp mod modTransition delAnim modAnim">
        <pc:chgData name="Bianca Krug de Jesus" userId="693203b5-ec54-4a33-aac3-aad9ef1cf353" providerId="ADAL" clId="{2CFAFA33-22D2-4EF0-BB3A-CF3AFE2463BF}" dt="2023-03-19T00:20:20.481" v="37"/>
        <pc:sldMkLst>
          <pc:docMk/>
          <pc:sldMk cId="295611184" sldId="257"/>
        </pc:sldMkLst>
        <pc:spChg chg="mo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2" creationId="{B8F25F13-C26E-4737-B6CB-9EE5C9A13155}"/>
          </ac:spMkLst>
        </pc:spChg>
        <pc:spChg chg="add del mod">
          <ac:chgData name="Bianca Krug de Jesus" userId="693203b5-ec54-4a33-aac3-aad9ef1cf353" providerId="ADAL" clId="{2CFAFA33-22D2-4EF0-BB3A-CF3AFE2463BF}" dt="2023-03-18T23:49:12.498" v="24"/>
          <ac:spMkLst>
            <pc:docMk/>
            <pc:sldMk cId="295611184" sldId="257"/>
            <ac:spMk id="5" creationId="{462954A0-1EDA-4BAB-A9E3-6F6039108EB2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22" creationId="{3A397E3E-B90C-4D82-BAAA-36F7AC6A4565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24" creationId="{A19B25F6-D845-46F3-BA69-3D48CEF7EFE5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26" creationId="{5FAC0226-4651-4BF7-AA72-6DB611F80F94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28" creationId="{B8CCAA36-1E98-45B0-AAF9-D8807BA8EF22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30" creationId="{783F456C-8972-439A-90A4-D7C52FA3A032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32" creationId="{0390AF2C-728C-4687-B7A2-3F9C788EC361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34" creationId="{D1C510C0-DED1-4708-AA14-355E5AFF1262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36" creationId="{558C4F41-C97D-4755-8F7C-8C0A8E182FCF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38" creationId="{A232F408-BBCD-48EE-ABF6-95201EF72338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40" creationId="{302D5D2F-11CF-47F1-B542-8ED3199DC02C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42" creationId="{79109165-7872-4D8A-A545-F48B3AF1D09E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44" creationId="{5438E66D-E34C-48D4-9F9D-021EBD568934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53" creationId="{FEFCF180-A212-449F-8D07-5EC94B281A2E}"/>
          </ac:spMkLst>
        </pc:spChg>
        <pc:spChg chg="del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55" creationId="{1400E1BC-11DC-49A0-856F-992F20EB435B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60" creationId="{3A397E3E-B90C-4D82-BAAA-36F7AC6A4565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62" creationId="{A19B25F6-D845-46F3-BA69-3D48CEF7EFE5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64" creationId="{5FAC0226-4651-4BF7-AA72-6DB611F80F94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66" creationId="{B8CCAA36-1E98-45B0-AAF9-D8807BA8EF22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68" creationId="{783F456C-8972-439A-90A4-D7C52FA3A032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70" creationId="{0390AF2C-728C-4687-B7A2-3F9C788EC361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72" creationId="{D1C510C0-DED1-4708-AA14-355E5AFF1262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74" creationId="{558C4F41-C97D-4755-8F7C-8C0A8E182FCF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76" creationId="{A232F408-BBCD-48EE-ABF6-95201EF72338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78" creationId="{302D5D2F-11CF-47F1-B542-8ED3199DC02C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80" creationId="{79109165-7872-4D8A-A545-F48B3AF1D09E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82" creationId="{5438E66D-E34C-48D4-9F9D-021EBD568934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91" creationId="{FEFCF180-A212-449F-8D07-5EC94B281A2E}"/>
          </ac:spMkLst>
        </pc:spChg>
        <pc:spChg chg="add">
          <ac:chgData name="Bianca Krug de Jesus" userId="693203b5-ec54-4a33-aac3-aad9ef1cf353" providerId="ADAL" clId="{2CFAFA33-22D2-4EF0-BB3A-CF3AFE2463BF}" dt="2023-03-18T23:49:42.348" v="27" actId="26606"/>
          <ac:spMkLst>
            <pc:docMk/>
            <pc:sldMk cId="295611184" sldId="257"/>
            <ac:spMk id="93" creationId="{1400E1BC-11DC-49A0-856F-992F20EB435B}"/>
          </ac:spMkLst>
        </pc:spChg>
        <pc:grpChg chg="del">
          <ac:chgData name="Bianca Krug de Jesus" userId="693203b5-ec54-4a33-aac3-aad9ef1cf353" providerId="ADAL" clId="{2CFAFA33-22D2-4EF0-BB3A-CF3AFE2463BF}" dt="2023-03-18T23:49:42.348" v="27" actId="26606"/>
          <ac:grpSpMkLst>
            <pc:docMk/>
            <pc:sldMk cId="295611184" sldId="257"/>
            <ac:grpSpMk id="46" creationId="{1BC9510C-172B-4086-A60F-7AF0FBF22216}"/>
          </ac:grpSpMkLst>
        </pc:grpChg>
        <pc:grpChg chg="add">
          <ac:chgData name="Bianca Krug de Jesus" userId="693203b5-ec54-4a33-aac3-aad9ef1cf353" providerId="ADAL" clId="{2CFAFA33-22D2-4EF0-BB3A-CF3AFE2463BF}" dt="2023-03-18T23:49:42.348" v="27" actId="26606"/>
          <ac:grpSpMkLst>
            <pc:docMk/>
            <pc:sldMk cId="295611184" sldId="257"/>
            <ac:grpSpMk id="84" creationId="{1BC9510C-172B-4086-A60F-7AF0FBF22216}"/>
          </ac:grpSpMkLst>
        </pc:grpChg>
        <pc:picChg chg="del">
          <ac:chgData name="Bianca Krug de Jesus" userId="693203b5-ec54-4a33-aac3-aad9ef1cf353" providerId="ADAL" clId="{2CFAFA33-22D2-4EF0-BB3A-CF3AFE2463BF}" dt="2023-03-18T23:48:41.146" v="23" actId="478"/>
          <ac:picMkLst>
            <pc:docMk/>
            <pc:sldMk cId="295611184" sldId="257"/>
            <ac:picMk id="4" creationId="{DAA24DC9-59E5-4819-8399-5263212FCCFB}"/>
          </ac:picMkLst>
        </pc:picChg>
        <pc:picChg chg="add mod">
          <ac:chgData name="Bianca Krug de Jesus" userId="693203b5-ec54-4a33-aac3-aad9ef1cf353" providerId="ADAL" clId="{2CFAFA33-22D2-4EF0-BB3A-CF3AFE2463BF}" dt="2023-03-18T23:49:42.348" v="27" actId="26606"/>
          <ac:picMkLst>
            <pc:docMk/>
            <pc:sldMk cId="295611184" sldId="257"/>
            <ac:picMk id="6" creationId="{47AEE8D2-66C5-4194-9DCA-B8CC54E36CA2}"/>
          </ac:picMkLst>
        </pc:picChg>
        <pc:picChg chg="add del mod">
          <ac:chgData name="Bianca Krug de Jesus" userId="693203b5-ec54-4a33-aac3-aad9ef1cf353" providerId="ADAL" clId="{2CFAFA33-22D2-4EF0-BB3A-CF3AFE2463BF}" dt="2023-03-19T00:09:40.206" v="34" actId="478"/>
          <ac:picMkLst>
            <pc:docMk/>
            <pc:sldMk cId="295611184" sldId="257"/>
            <ac:picMk id="7" creationId="{0F122226-AC94-48A9-9334-AAB843D0206F}"/>
          </ac:picMkLst>
        </pc:picChg>
      </pc:sldChg>
      <pc:sldChg chg="addSp delSp modSp mod modTransition delAnim">
        <pc:chgData name="Bianca Krug de Jesus" userId="693203b5-ec54-4a33-aac3-aad9ef1cf353" providerId="ADAL" clId="{2CFAFA33-22D2-4EF0-BB3A-CF3AFE2463BF}" dt="2023-03-19T00:20:20.481" v="37"/>
        <pc:sldMkLst>
          <pc:docMk/>
          <pc:sldMk cId="2543561541" sldId="258"/>
        </pc:sldMkLst>
        <pc:picChg chg="add del mod">
          <ac:chgData name="Bianca Krug de Jesus" userId="693203b5-ec54-4a33-aac3-aad9ef1cf353" providerId="ADAL" clId="{2CFAFA33-22D2-4EF0-BB3A-CF3AFE2463BF}" dt="2023-03-19T00:09:38.206" v="33" actId="478"/>
          <ac:picMkLst>
            <pc:docMk/>
            <pc:sldMk cId="2543561541" sldId="258"/>
            <ac:picMk id="4" creationId="{976D94CC-9E2C-48C7-8414-999D995C84B6}"/>
          </ac:picMkLst>
        </pc:picChg>
      </pc:sldChg>
      <pc:sldChg chg="addSp delSp modSp mod modTransition delAnim modAnim">
        <pc:chgData name="Bianca Krug de Jesus" userId="693203b5-ec54-4a33-aac3-aad9ef1cf353" providerId="ADAL" clId="{2CFAFA33-22D2-4EF0-BB3A-CF3AFE2463BF}" dt="2023-03-19T00:20:20.481" v="37"/>
        <pc:sldMkLst>
          <pc:docMk/>
          <pc:sldMk cId="517688056" sldId="259"/>
        </pc:sldMkLst>
        <pc:spChg chg="mod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2" creationId="{B8E89B5B-C009-4A68-91BF-1BCDF87E4EF2}"/>
          </ac:spMkLst>
        </pc:spChg>
        <pc:spChg chg="add del mod">
          <ac:chgData name="Bianca Krug de Jesus" userId="693203b5-ec54-4a33-aac3-aad9ef1cf353" providerId="ADAL" clId="{2CFAFA33-22D2-4EF0-BB3A-CF3AFE2463BF}" dt="2023-03-18T23:50:39.492" v="29"/>
          <ac:spMkLst>
            <pc:docMk/>
            <pc:sldMk cId="517688056" sldId="259"/>
            <ac:spMk id="5" creationId="{7C58918C-B1E3-47F7-B59D-9E63B59029B4}"/>
          </ac:spMkLst>
        </pc:spChg>
        <pc:spChg chg="del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22" creationId="{51F77B6A-7F53-4B28-B73D-C8CC899AB221}"/>
          </ac:spMkLst>
        </pc:spChg>
        <pc:spChg chg="del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28" creationId="{F6E412EF-CF39-4C25-85B0-DB30B1B0A8C4}"/>
          </ac:spMkLst>
        </pc:spChg>
        <pc:spChg chg="del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30" creationId="{E8DA6235-17F2-4C9E-88C6-C5D38D8D3C03}"/>
          </ac:spMkLst>
        </pc:spChg>
        <pc:spChg chg="del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32" creationId="{B55DEF71-1741-4489-8E77-46FC5BAA66E2}"/>
          </ac:spMkLst>
        </pc:spChg>
        <pc:spChg chg="del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34" creationId="{82347B6D-A7CC-48EB-861F-917D0D61E3EA}"/>
          </ac:spMkLst>
        </pc:spChg>
        <pc:spChg chg="del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36" creationId="{A7A0A46D-CC9B-4E32-870A-7BC2DF940144}"/>
          </ac:spMkLst>
        </pc:spChg>
        <pc:spChg chg="del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38" creationId="{9178722E-1BD0-427E-BAAE-4F206DAB5818}"/>
          </ac:spMkLst>
        </pc:spChg>
        <pc:spChg chg="del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40" creationId="{A753B935-E3DD-466D-BFAC-68E0BE02D092}"/>
          </ac:spMkLst>
        </pc:spChg>
        <pc:spChg chg="del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42" creationId="{FB034F26-4148-4B59-B493-14D7A9A8BAA9}"/>
          </ac:spMkLst>
        </pc:spChg>
        <pc:spChg chg="add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54" creationId="{8B646C36-EEEC-4D52-8E8E-206F4CD8A3DA}"/>
          </ac:spMkLst>
        </pc:spChg>
        <pc:spChg chg="add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60" creationId="{8258443E-B333-44F4-8D49-1EAB1C1A4613}"/>
          </ac:spMkLst>
        </pc:spChg>
        <pc:spChg chg="add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69" creationId="{4FB204DF-284E-45F6-A017-79A4DF57BCCB}"/>
          </ac:spMkLst>
        </pc:spChg>
        <pc:spChg chg="add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71" creationId="{EB8560A9-B281-46EB-A304-1E4A5A00D6A9}"/>
          </ac:spMkLst>
        </pc:spChg>
        <pc:spChg chg="add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73" creationId="{4D1A5E71-B6B6-486A-8CDC-C7ABD9B903F6}"/>
          </ac:spMkLst>
        </pc:spChg>
        <pc:spChg chg="add">
          <ac:chgData name="Bianca Krug de Jesus" userId="693203b5-ec54-4a33-aac3-aad9ef1cf353" providerId="ADAL" clId="{2CFAFA33-22D2-4EF0-BB3A-CF3AFE2463BF}" dt="2023-03-18T23:50:59.024" v="30" actId="26606"/>
          <ac:spMkLst>
            <pc:docMk/>
            <pc:sldMk cId="517688056" sldId="259"/>
            <ac:spMk id="75" creationId="{667882DD-56E8-460E-99D5-86E71982D5AB}"/>
          </ac:spMkLst>
        </pc:spChg>
        <pc:grpChg chg="del">
          <ac:chgData name="Bianca Krug de Jesus" userId="693203b5-ec54-4a33-aac3-aad9ef1cf353" providerId="ADAL" clId="{2CFAFA33-22D2-4EF0-BB3A-CF3AFE2463BF}" dt="2023-03-18T23:50:59.024" v="30" actId="26606"/>
          <ac:grpSpMkLst>
            <pc:docMk/>
            <pc:sldMk cId="517688056" sldId="259"/>
            <ac:grpSpMk id="24" creationId="{2515629F-0D83-4A44-A125-CD50FC660AB4}"/>
          </ac:grpSpMkLst>
        </pc:grpChg>
        <pc:grpChg chg="del">
          <ac:chgData name="Bianca Krug de Jesus" userId="693203b5-ec54-4a33-aac3-aad9ef1cf353" providerId="ADAL" clId="{2CFAFA33-22D2-4EF0-BB3A-CF3AFE2463BF}" dt="2023-03-18T23:50:59.024" v="30" actId="26606"/>
          <ac:grpSpMkLst>
            <pc:docMk/>
            <pc:sldMk cId="517688056" sldId="259"/>
            <ac:grpSpMk id="44" creationId="{5E6BB5FD-DB7B-4BE3-BA45-1EF042115ED5}"/>
          </ac:grpSpMkLst>
        </pc:grpChg>
        <pc:grpChg chg="add">
          <ac:chgData name="Bianca Krug de Jesus" userId="693203b5-ec54-4a33-aac3-aad9ef1cf353" providerId="ADAL" clId="{2CFAFA33-22D2-4EF0-BB3A-CF3AFE2463BF}" dt="2023-03-18T23:50:59.024" v="30" actId="26606"/>
          <ac:grpSpMkLst>
            <pc:docMk/>
            <pc:sldMk cId="517688056" sldId="259"/>
            <ac:grpSpMk id="56" creationId="{B2EBBF56-923D-48A7-9F8F-86E33CFA3EF9}"/>
          </ac:grpSpMkLst>
        </pc:grpChg>
        <pc:grpChg chg="add">
          <ac:chgData name="Bianca Krug de Jesus" userId="693203b5-ec54-4a33-aac3-aad9ef1cf353" providerId="ADAL" clId="{2CFAFA33-22D2-4EF0-BB3A-CF3AFE2463BF}" dt="2023-03-18T23:50:59.024" v="30" actId="26606"/>
          <ac:grpSpMkLst>
            <pc:docMk/>
            <pc:sldMk cId="517688056" sldId="259"/>
            <ac:grpSpMk id="62" creationId="{FB9739EB-7F66-433D-841F-AB3CD18700B7}"/>
          </ac:grpSpMkLst>
        </pc:grpChg>
        <pc:picChg chg="del">
          <ac:chgData name="Bianca Krug de Jesus" userId="693203b5-ec54-4a33-aac3-aad9ef1cf353" providerId="ADAL" clId="{2CFAFA33-22D2-4EF0-BB3A-CF3AFE2463BF}" dt="2023-03-18T23:50:10.807" v="28" actId="478"/>
          <ac:picMkLst>
            <pc:docMk/>
            <pc:sldMk cId="517688056" sldId="259"/>
            <ac:picMk id="4" creationId="{6D40CD69-DC55-4C65-8261-BAC495232073}"/>
          </ac:picMkLst>
        </pc:picChg>
        <pc:picChg chg="add mod">
          <ac:chgData name="Bianca Krug de Jesus" userId="693203b5-ec54-4a33-aac3-aad9ef1cf353" providerId="ADAL" clId="{2CFAFA33-22D2-4EF0-BB3A-CF3AFE2463BF}" dt="2023-03-18T23:50:59.024" v="30" actId="26606"/>
          <ac:picMkLst>
            <pc:docMk/>
            <pc:sldMk cId="517688056" sldId="259"/>
            <ac:picMk id="6" creationId="{AF797C9D-0CBF-47CC-A93A-E58CD1F6C57D}"/>
          </ac:picMkLst>
        </pc:picChg>
        <pc:picChg chg="add del mod">
          <ac:chgData name="Bianca Krug de Jesus" userId="693203b5-ec54-4a33-aac3-aad9ef1cf353" providerId="ADAL" clId="{2CFAFA33-22D2-4EF0-BB3A-CF3AFE2463BF}" dt="2023-03-19T00:09:41.944" v="35" actId="478"/>
          <ac:picMkLst>
            <pc:docMk/>
            <pc:sldMk cId="517688056" sldId="259"/>
            <ac:picMk id="7" creationId="{E3F3C548-93A8-440D-81E6-1894093983BB}"/>
          </ac:picMkLst>
        </pc:picChg>
      </pc:sldChg>
      <pc:sldChg chg="addSp delSp modSp mod modTransition delAnim">
        <pc:chgData name="Bianca Krug de Jesus" userId="693203b5-ec54-4a33-aac3-aad9ef1cf353" providerId="ADAL" clId="{2CFAFA33-22D2-4EF0-BB3A-CF3AFE2463BF}" dt="2023-03-19T00:20:20.481" v="37"/>
        <pc:sldMkLst>
          <pc:docMk/>
          <pc:sldMk cId="1937937960" sldId="260"/>
        </pc:sldMkLst>
        <pc:picChg chg="add del mod">
          <ac:chgData name="Bianca Krug de Jesus" userId="693203b5-ec54-4a33-aac3-aad9ef1cf353" providerId="ADAL" clId="{2CFAFA33-22D2-4EF0-BB3A-CF3AFE2463BF}" dt="2023-03-19T00:09:43.742" v="36" actId="478"/>
          <ac:picMkLst>
            <pc:docMk/>
            <pc:sldMk cId="1937937960" sldId="260"/>
            <ac:picMk id="3" creationId="{04F67341-07F5-49F9-8420-15FC1BE67F71}"/>
          </ac:picMkLst>
        </pc:picChg>
      </pc:sldChg>
      <pc:sldChg chg="add del">
        <pc:chgData name="Bianca Krug de Jesus" userId="693203b5-ec54-4a33-aac3-aad9ef1cf353" providerId="ADAL" clId="{2CFAFA33-22D2-4EF0-BB3A-CF3AFE2463BF}" dt="2023-03-18T16:19:04.468" v="22" actId="2696"/>
        <pc:sldMkLst>
          <pc:docMk/>
          <pc:sldMk cId="1476213393" sldId="261"/>
        </pc:sldMkLst>
      </pc:sldChg>
      <pc:sldChg chg="modSp new del mod">
        <pc:chgData name="Bianca Krug de Jesus" userId="693203b5-ec54-4a33-aac3-aad9ef1cf353" providerId="ADAL" clId="{2CFAFA33-22D2-4EF0-BB3A-CF3AFE2463BF}" dt="2023-03-18T16:19:04.468" v="22" actId="2696"/>
        <pc:sldMkLst>
          <pc:docMk/>
          <pc:sldMk cId="2732011766" sldId="262"/>
        </pc:sldMkLst>
        <pc:spChg chg="mod">
          <ac:chgData name="Bianca Krug de Jesus" userId="693203b5-ec54-4a33-aac3-aad9ef1cf353" providerId="ADAL" clId="{2CFAFA33-22D2-4EF0-BB3A-CF3AFE2463BF}" dt="2023-03-18T16:18:07.307" v="18" actId="20577"/>
          <ac:spMkLst>
            <pc:docMk/>
            <pc:sldMk cId="2732011766" sldId="262"/>
            <ac:spMk id="2" creationId="{EBA52A4B-5317-426C-8B80-5B58FD8A5BD0}"/>
          </ac:spMkLst>
        </pc:spChg>
        <pc:spChg chg="mod">
          <ac:chgData name="Bianca Krug de Jesus" userId="693203b5-ec54-4a33-aac3-aad9ef1cf353" providerId="ADAL" clId="{2CFAFA33-22D2-4EF0-BB3A-CF3AFE2463BF}" dt="2023-03-18T16:18:30.019" v="21"/>
          <ac:spMkLst>
            <pc:docMk/>
            <pc:sldMk cId="2732011766" sldId="262"/>
            <ac:spMk id="3" creationId="{D37A2476-EF12-45C1-AB8B-39F3B47657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16CC0-61FC-4E55-AFFD-440726282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A4AEF-F23E-4D0E-B36C-44D835328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551F44-EFAC-49DA-927F-8D1D81A2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0277F-933D-4B1B-B46A-8059922E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5BB1A-3BAB-46B4-9FE4-E0DF02BE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87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90E18-ABB6-476B-B8B4-25AD0383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589486-8B29-479D-A50A-8C0536096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EC5BF-BE8E-4109-9C93-6D55C7E7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2649F-A941-420E-B6B0-E96916DD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07807-6B64-4913-A251-4EBE5A1B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C9F6D-888C-4625-A498-975A8CE1A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F3E08A-7EFE-45F7-BAEE-60FBAE3B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F8EC1-624E-4754-B014-CB421110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100D15-D871-4DB1-A06A-7EF8B68C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03678-6511-484F-9EA8-6F429D32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9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18BD-2C07-4250-B338-9D07F236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E2625C-552D-463E-8334-9B5E8492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AA1A9-FA25-4C5F-BB75-3DE0B243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15E31-21D2-4171-B490-10FDFCC9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3517D-5D94-41FA-B1AF-59342F8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94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5EBF1-7682-449A-B771-0196D9E4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AE39D6-E2CF-4EDA-BFB9-57AEA2B4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66AF7-2ED6-446B-9C03-213B8A07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14C4B6-FADD-4AA3-A035-2C688B4B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EF2E58-9931-45C3-A731-7699C000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16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0EF6-EF44-40A1-B7F9-3F1755AA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2E6CF-20E7-4033-AB41-60922E152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E7930F-1C00-408C-8122-45DA8E98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BC29D-246F-415A-BF5E-7EEDD1D1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6AE42F-156E-4E7B-8573-1255DD70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4B209-0296-4A3B-B883-E25BD75C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8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FC06E-8D79-4925-9F6B-949DEAFC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F147E-CE89-4630-ADB8-D188EF3D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1D27A2-77F5-4A5F-B67B-56043F27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2BC389-94B6-45D9-84BD-333DEA4C4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488B7F-8EB7-461C-9E05-668337205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B368EC-1916-43FD-82FB-A7F43616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73E3BC-C45B-4601-9D08-9317CEB9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C51FEF-1EB3-4F4E-9030-BD1EBFD1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29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AEB1D-AEB6-4341-AF07-52DE50DB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68469C-D398-4F9A-9A4A-B4287EC5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292514-08F6-4473-ABC8-46035D20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539C71-4B72-497E-8DE5-ADB53DC7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3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64928F-0B6B-4D1C-8376-851C340D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1ED80F-812B-49E5-8495-50EC5A25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EA84AE-9E25-4F36-8A58-576B74C3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C0058-084A-4C87-A6D9-A6108D4B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3FEA-51C2-4E95-AF69-6E7C64C7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579D8D-6961-4D25-B50D-0D419D1F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D29068-FD5B-42E1-8084-7650BE86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88F7F3-3FD1-4CC4-809E-54F98468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64482C-9CC8-40DC-B385-5A5D7E66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6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82CDA-BEDF-4F29-99B2-17B796E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21BA49-7E98-4D60-87EE-5A7394228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8C34AC-6377-4A6E-A738-92DD4D41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728E9-84A5-4F99-A432-D28C95A3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511346-06A1-4EB1-A1E0-4166F8D7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9DE92E-521C-404D-AEBE-BCFBF7D7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2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F2908B-EF22-42FD-BC35-67229B6B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8A45C6-5B84-41FE-A236-DB15AA2E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0CAE5-7305-42C5-98B4-2187632D8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2676-F533-4268-B855-6A945FD69FF1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9070C-2C0F-4165-A089-C98CA580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E69E9C-56E5-4E78-AF7E-1BBDE2EED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E806-940C-4AA4-AFA3-A098FC7BA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4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-GBccoI7BTY?feature=oembed" TargetMode="Externa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0h-RhyopUmc?feature=oembed" TargetMode="Externa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Site&#10;&#10;Descrição gerada automaticamente">
            <a:extLst>
              <a:ext uri="{FF2B5EF4-FFF2-40B4-BE49-F238E27FC236}">
                <a16:creationId xmlns:a16="http://schemas.microsoft.com/office/drawing/2014/main" id="{6FB23292-BF24-4C84-902D-2CCCCB63C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3" r="2646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31FC8F-5DB4-4215-9E60-EC4622A49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Interface de Usuário Tangível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7C8C95-9939-400C-AF02-B3E656800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Bianca Krug de Jesus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771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883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050274-04F5-403E-93CD-0F33B9B7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8200" y="939828"/>
            <a:ext cx="2618796" cy="2388127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56683D-D795-4D85-846C-9FF61160D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4340D-4FAB-43E4-A02D-436F9ADC3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049" y="801359"/>
            <a:ext cx="2695293" cy="24290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773FC9-C7C1-4E19-80D2-6D24D293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920873"/>
            <a:ext cx="2695293" cy="2190031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</a:rPr>
              <a:t>Interface Tangível</a:t>
            </a:r>
          </a:p>
        </p:txBody>
      </p:sp>
      <p:pic>
        <p:nvPicPr>
          <p:cNvPr id="9" name="Imagem 8" descr="Desenho de um homem&#10;&#10;Descrição gerada automaticamente com confiança baixa">
            <a:extLst>
              <a:ext uri="{FF2B5EF4-FFF2-40B4-BE49-F238E27FC236}">
                <a16:creationId xmlns:a16="http://schemas.microsoft.com/office/drawing/2014/main" id="{ACBE61FE-FFAD-4DD2-966B-0285957C7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4" r="2" b="2"/>
          <a:stretch/>
        </p:blipFill>
        <p:spPr>
          <a:xfrm>
            <a:off x="3642119" y="829701"/>
            <a:ext cx="2695292" cy="2429060"/>
          </a:xfrm>
          <a:prstGeom prst="rect">
            <a:avLst/>
          </a:prstGeom>
        </p:spPr>
      </p:pic>
      <p:pic>
        <p:nvPicPr>
          <p:cNvPr id="5" name="Imagem 4" descr="Mulher em pé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1ABC95DF-862C-49D4-B068-7C0422D24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r="20142" b="4"/>
          <a:stretch/>
        </p:blipFill>
        <p:spPr>
          <a:xfrm>
            <a:off x="697254" y="3519604"/>
            <a:ext cx="2714619" cy="2429060"/>
          </a:xfrm>
          <a:prstGeom prst="rect">
            <a:avLst/>
          </a:prstGeom>
        </p:spPr>
      </p:pic>
      <p:grpSp>
        <p:nvGrpSpPr>
          <p:cNvPr id="26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4463108"/>
            <a:ext cx="849365" cy="849366"/>
            <a:chOff x="5829300" y="3162300"/>
            <a:chExt cx="532256" cy="53225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Imagem 6" descr="Mulher posando para foto em frente a mesa&#10;&#10;Descrição gerada automaticamente com confiança baixa">
            <a:extLst>
              <a:ext uri="{FF2B5EF4-FFF2-40B4-BE49-F238E27FC236}">
                <a16:creationId xmlns:a16="http://schemas.microsoft.com/office/drawing/2014/main" id="{A1F4994E-5A4B-4E95-AEB3-0914117D84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3" b="1"/>
          <a:stretch/>
        </p:blipFill>
        <p:spPr>
          <a:xfrm>
            <a:off x="3673653" y="3484243"/>
            <a:ext cx="2675951" cy="246651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C1636-2072-4928-9B0D-3818F258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594" y="850127"/>
            <a:ext cx="4614447" cy="5049769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 as inovações tecnológicas como a Realidade Aumentada, o design de interfaces se viu diante de novos desafios. Nesse contexto surgiram as interfaces tangíveis, caracterizadas pela manipulação de objetos físicos com propriedades digitais.</a:t>
            </a:r>
          </a:p>
        </p:txBody>
      </p:sp>
    </p:spTree>
    <p:extLst>
      <p:ext uri="{BB962C8B-B14F-4D97-AF65-F5344CB8AC3E}">
        <p14:creationId xmlns:p14="http://schemas.microsoft.com/office/powerpoint/2010/main" val="254356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F25F13-C26E-4737-B6CB-9EE5C9A1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03" y="1018596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Interface </a:t>
            </a: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Tangível</a:t>
            </a: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desenvolvido</a:t>
            </a: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no COMPSI/</a:t>
            </a: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Univem</a:t>
            </a:r>
            <a:endParaRPr lang="en-US"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4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Mídia Online 5" title="COMPSI-UNIVEM multitouch interface">
            <a:hlinkClick r:id="" action="ppaction://media"/>
            <a:extLst>
              <a:ext uri="{FF2B5EF4-FFF2-40B4-BE49-F238E27FC236}">
                <a16:creationId xmlns:a16="http://schemas.microsoft.com/office/drawing/2014/main" id="{47AEE8D2-66C5-4194-9DCA-B8CC54E36CA2}"/>
              </a:ext>
            </a:extLst>
          </p:cNvPr>
          <p:cNvPicPr>
            <a:picLocks noGrp="1" noRot="1" noChangeAspect="1"/>
          </p:cNvPicPr>
          <p:nvPr>
            <p:ph idx="1"/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7196471" y="2580962"/>
            <a:ext cx="3743478" cy="2115065"/>
          </a:xfrm>
          <a:prstGeom prst="rect">
            <a:avLst/>
          </a:prstGeom>
        </p:spPr>
      </p:pic>
      <p:sp>
        <p:nvSpPr>
          <p:cNvPr id="91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3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1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89B5B-C009-4A68-91BF-1BCDF87E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Interactive Sonic Systems</a:t>
            </a:r>
            <a:br>
              <a:rPr lang="en-US" sz="54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Mídia Online 5" title="reactable: basic demo #1">
            <a:hlinkClick r:id="" action="ppaction://media"/>
            <a:extLst>
              <a:ext uri="{FF2B5EF4-FFF2-40B4-BE49-F238E27FC236}">
                <a16:creationId xmlns:a16="http://schemas.microsoft.com/office/drawing/2014/main" id="{AF797C9D-0CBF-47CC-A93A-E58CD1F6C57D}"/>
              </a:ext>
            </a:extLst>
          </p:cNvPr>
          <p:cNvPicPr>
            <a:picLocks noGrp="1" noRot="1" noChangeAspect="1"/>
          </p:cNvPicPr>
          <p:nvPr>
            <p:ph idx="1"/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6817629" y="1961577"/>
            <a:ext cx="3899155" cy="2924366"/>
          </a:xfrm>
          <a:prstGeom prst="rect">
            <a:avLst/>
          </a:prstGeom>
          <a:ln w="28575">
            <a:noFill/>
          </a:ln>
        </p:spPr>
      </p:pic>
      <p:sp>
        <p:nvSpPr>
          <p:cNvPr id="6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68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1D0239-9BBC-4331-AE8A-CBE682B0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03" y="1018596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pela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atenção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E3C3B67-D34D-04BF-3FC4-4669894C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615" y="2580962"/>
            <a:ext cx="3217333" cy="3217333"/>
          </a:xfrm>
          <a:prstGeom prst="rect">
            <a:avLst/>
          </a:prstGeom>
        </p:spPr>
      </p:pic>
      <p:sp>
        <p:nvSpPr>
          <p:cNvPr id="40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37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5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64</Words>
  <Application>Microsoft Office PowerPoint</Application>
  <PresentationFormat>Widescreen</PresentationFormat>
  <Paragraphs>7</Paragraphs>
  <Slides>5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Interface de Usuário Tangível</vt:lpstr>
      <vt:lpstr>Interface Tangível</vt:lpstr>
      <vt:lpstr>Projeto de Interface Tangível desenvolvido no COMPSI/Univem</vt:lpstr>
      <vt:lpstr>Interactive Sonic Systems 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de Usuário Tangível</dc:title>
  <dc:creator>Bianca Krug de Jesus</dc:creator>
  <cp:lastModifiedBy>Bianca Krug de Jesus</cp:lastModifiedBy>
  <cp:revision>6</cp:revision>
  <dcterms:created xsi:type="dcterms:W3CDTF">2023-03-10T18:07:13Z</dcterms:created>
  <dcterms:modified xsi:type="dcterms:W3CDTF">2023-03-19T00:20:29Z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e6b0cb4a-3e6c-4769-8c88-bf8dab6f3a26</vt:lpwstr>
  </property>
  <property fmtid="{D5CDD505-2E9C-101B-9397-08002B2CF9AE}" pid="3" name="ABClassification">
    <vt:lpwstr>Confidential</vt:lpwstr>
  </property>
</Properties>
</file>