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91" r:id="rId2"/>
    <p:sldId id="366" r:id="rId3"/>
    <p:sldId id="367" r:id="rId4"/>
    <p:sldId id="257" r:id="rId5"/>
    <p:sldId id="353" r:id="rId6"/>
    <p:sldId id="368" r:id="rId7"/>
    <p:sldId id="261" r:id="rId8"/>
    <p:sldId id="258" r:id="rId9"/>
    <p:sldId id="263" r:id="rId10"/>
    <p:sldId id="357" r:id="rId11"/>
    <p:sldId id="293" r:id="rId12"/>
    <p:sldId id="369" r:id="rId13"/>
    <p:sldId id="273" r:id="rId14"/>
    <p:sldId id="274" r:id="rId15"/>
    <p:sldId id="365" r:id="rId16"/>
    <p:sldId id="355" r:id="rId17"/>
    <p:sldId id="358" r:id="rId18"/>
    <p:sldId id="360" r:id="rId19"/>
    <p:sldId id="294" r:id="rId20"/>
    <p:sldId id="262" r:id="rId21"/>
    <p:sldId id="364" r:id="rId22"/>
    <p:sldId id="356" r:id="rId23"/>
    <p:sldId id="361" r:id="rId24"/>
    <p:sldId id="362" r:id="rId25"/>
    <p:sldId id="363" r:id="rId26"/>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D9EDEF"/>
    <a:srgbClr val="FEF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C2183-1296-4610-ADC9-30C2EE22D489}" v="23" dt="2021-05-12T22:13:41.68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Hugo" userId="bc0e072c-ff8b-4c7a-a4d4-d4d7c09c971c" providerId="ADAL" clId="{2614299C-8784-4547-82A6-E90A4913E643}"/>
    <pc:docChg chg="custSel addSld delSld modSld sldOrd">
      <pc:chgData name="Marcel Hugo" userId="bc0e072c-ff8b-4c7a-a4d4-d4d7c09c971c" providerId="ADAL" clId="{2614299C-8784-4547-82A6-E90A4913E643}" dt="2020-05-29T20:19:38.396" v="277"/>
      <pc:docMkLst>
        <pc:docMk/>
      </pc:docMkLst>
      <pc:sldChg chg="addSp delSp modSp add mod">
        <pc:chgData name="Marcel Hugo" userId="bc0e072c-ff8b-4c7a-a4d4-d4d7c09c971c" providerId="ADAL" clId="{2614299C-8784-4547-82A6-E90A4913E643}" dt="2020-05-29T20:17:45.273" v="122" actId="478"/>
        <pc:sldMkLst>
          <pc:docMk/>
          <pc:sldMk cId="0" sldId="273"/>
        </pc:sldMkLst>
        <pc:spChg chg="add mod">
          <ac:chgData name="Marcel Hugo" userId="bc0e072c-ff8b-4c7a-a4d4-d4d7c09c971c" providerId="ADAL" clId="{2614299C-8784-4547-82A6-E90A4913E643}" dt="2020-05-29T20:15:40.433" v="43" actId="20577"/>
          <ac:spMkLst>
            <pc:docMk/>
            <pc:sldMk cId="0" sldId="273"/>
            <ac:spMk id="2" creationId="{6216792C-3601-42A7-A9D3-95A0EB70E9C8}"/>
          </ac:spMkLst>
        </pc:spChg>
        <pc:spChg chg="add mod">
          <ac:chgData name="Marcel Hugo" userId="bc0e072c-ff8b-4c7a-a4d4-d4d7c09c971c" providerId="ADAL" clId="{2614299C-8784-4547-82A6-E90A4913E643}" dt="2020-05-29T20:16:03.620" v="58" actId="20577"/>
          <ac:spMkLst>
            <pc:docMk/>
            <pc:sldMk cId="0" sldId="273"/>
            <ac:spMk id="3" creationId="{925841EF-6B49-4A96-A94A-F9B4FF1472B9}"/>
          </ac:spMkLst>
        </pc:spChg>
        <pc:spChg chg="add mod">
          <ac:chgData name="Marcel Hugo" userId="bc0e072c-ff8b-4c7a-a4d4-d4d7c09c971c" providerId="ADAL" clId="{2614299C-8784-4547-82A6-E90A4913E643}" dt="2020-05-29T20:16:59.522" v="113" actId="113"/>
          <ac:spMkLst>
            <pc:docMk/>
            <pc:sldMk cId="0" sldId="273"/>
            <ac:spMk id="4" creationId="{3DA3DF9F-4FC2-4CB4-9646-8AC11B2180A6}"/>
          </ac:spMkLst>
        </pc:spChg>
        <pc:spChg chg="add mod">
          <ac:chgData name="Marcel Hugo" userId="bc0e072c-ff8b-4c7a-a4d4-d4d7c09c971c" providerId="ADAL" clId="{2614299C-8784-4547-82A6-E90A4913E643}" dt="2020-05-29T20:16:09.547" v="77" actId="20577"/>
          <ac:spMkLst>
            <pc:docMk/>
            <pc:sldMk cId="0" sldId="273"/>
            <ac:spMk id="5" creationId="{F837D1F3-DB8D-4AD8-ACE6-E20F0D2AB37B}"/>
          </ac:spMkLst>
        </pc:spChg>
        <pc:spChg chg="add mod">
          <ac:chgData name="Marcel Hugo" userId="bc0e072c-ff8b-4c7a-a4d4-d4d7c09c971c" providerId="ADAL" clId="{2614299C-8784-4547-82A6-E90A4913E643}" dt="2020-05-29T20:17:39.787" v="121" actId="108"/>
          <ac:spMkLst>
            <pc:docMk/>
            <pc:sldMk cId="0" sldId="273"/>
            <ac:spMk id="6" creationId="{8CBE5BE2-BB59-479D-BEA0-887A9F5D4B47}"/>
          </ac:spMkLst>
        </pc:spChg>
        <pc:spChg chg="del mod">
          <ac:chgData name="Marcel Hugo" userId="bc0e072c-ff8b-4c7a-a4d4-d4d7c09c971c" providerId="ADAL" clId="{2614299C-8784-4547-82A6-E90A4913E643}" dt="2020-05-29T20:17:45.273" v="122" actId="478"/>
          <ac:spMkLst>
            <pc:docMk/>
            <pc:sldMk cId="0" sldId="273"/>
            <ac:spMk id="35842" creationId="{00000000-0000-0000-0000-000000000000}"/>
          </ac:spMkLst>
        </pc:spChg>
      </pc:sldChg>
      <pc:sldChg chg="add">
        <pc:chgData name="Marcel Hugo" userId="bc0e072c-ff8b-4c7a-a4d4-d4d7c09c971c" providerId="ADAL" clId="{2614299C-8784-4547-82A6-E90A4913E643}" dt="2020-05-29T20:12:55.610" v="5"/>
        <pc:sldMkLst>
          <pc:docMk/>
          <pc:sldMk cId="0" sldId="274"/>
        </pc:sldMkLst>
      </pc:sldChg>
      <pc:sldChg chg="add del">
        <pc:chgData name="Marcel Hugo" userId="bc0e072c-ff8b-4c7a-a4d4-d4d7c09c971c" providerId="ADAL" clId="{2614299C-8784-4547-82A6-E90A4913E643}" dt="2020-05-29T20:18:08.764" v="123" actId="2696"/>
        <pc:sldMkLst>
          <pc:docMk/>
          <pc:sldMk cId="0" sldId="281"/>
        </pc:sldMkLst>
      </pc:sldChg>
      <pc:sldChg chg="modSp mod">
        <pc:chgData name="Marcel Hugo" userId="bc0e072c-ff8b-4c7a-a4d4-d4d7c09c971c" providerId="ADAL" clId="{2614299C-8784-4547-82A6-E90A4913E643}" dt="2020-05-29T20:13:15.983" v="9" actId="6549"/>
        <pc:sldMkLst>
          <pc:docMk/>
          <pc:sldMk cId="0" sldId="293"/>
        </pc:sldMkLst>
        <pc:spChg chg="mod">
          <ac:chgData name="Marcel Hugo" userId="bc0e072c-ff8b-4c7a-a4d4-d4d7c09c971c" providerId="ADAL" clId="{2614299C-8784-4547-82A6-E90A4913E643}" dt="2020-05-29T20:13:15.983" v="9" actId="6549"/>
          <ac:spMkLst>
            <pc:docMk/>
            <pc:sldMk cId="0" sldId="293"/>
            <ac:spMk id="15363" creationId="{3B7FD946-980A-4B9C-ACD2-BC8E28750986}"/>
          </ac:spMkLst>
        </pc:spChg>
      </pc:sldChg>
      <pc:sldChg chg="modAnim">
        <pc:chgData name="Marcel Hugo" userId="bc0e072c-ff8b-4c7a-a4d4-d4d7c09c971c" providerId="ADAL" clId="{2614299C-8784-4547-82A6-E90A4913E643}" dt="2020-05-29T20:05:29.778" v="4"/>
        <pc:sldMkLst>
          <pc:docMk/>
          <pc:sldMk cId="3652813659" sldId="367"/>
        </pc:sldMkLst>
      </pc:sldChg>
      <pc:sldChg chg="modSp add mod ord">
        <pc:chgData name="Marcel Hugo" userId="bc0e072c-ff8b-4c7a-a4d4-d4d7c09c971c" providerId="ADAL" clId="{2614299C-8784-4547-82A6-E90A4913E643}" dt="2020-05-29T20:19:38.396" v="277"/>
        <pc:sldMkLst>
          <pc:docMk/>
          <pc:sldMk cId="3096217310" sldId="369"/>
        </pc:sldMkLst>
        <pc:spChg chg="mod">
          <ac:chgData name="Marcel Hugo" userId="bc0e072c-ff8b-4c7a-a4d4-d4d7c09c971c" providerId="ADAL" clId="{2614299C-8784-4547-82A6-E90A4913E643}" dt="2020-05-29T20:18:29.349" v="152" actId="20577"/>
          <ac:spMkLst>
            <pc:docMk/>
            <pc:sldMk cId="3096217310" sldId="369"/>
            <ac:spMk id="2" creationId="{6216792C-3601-42A7-A9D3-95A0EB70E9C8}"/>
          </ac:spMkLst>
        </pc:spChg>
        <pc:spChg chg="mod">
          <ac:chgData name="Marcel Hugo" userId="bc0e072c-ff8b-4c7a-a4d4-d4d7c09c971c" providerId="ADAL" clId="{2614299C-8784-4547-82A6-E90A4913E643}" dt="2020-05-29T20:18:49.506" v="207" actId="20577"/>
          <ac:spMkLst>
            <pc:docMk/>
            <pc:sldMk cId="3096217310" sldId="369"/>
            <ac:spMk id="4" creationId="{3DA3DF9F-4FC2-4CB4-9646-8AC11B2180A6}"/>
          </ac:spMkLst>
        </pc:spChg>
        <pc:spChg chg="mod">
          <ac:chgData name="Marcel Hugo" userId="bc0e072c-ff8b-4c7a-a4d4-d4d7c09c971c" providerId="ADAL" clId="{2614299C-8784-4547-82A6-E90A4913E643}" dt="2020-05-29T20:19:18.859" v="275" actId="20577"/>
          <ac:spMkLst>
            <pc:docMk/>
            <pc:sldMk cId="3096217310" sldId="369"/>
            <ac:spMk id="6" creationId="{8CBE5BE2-BB59-479D-BEA0-887A9F5D4B47}"/>
          </ac:spMkLst>
        </pc:spChg>
      </pc:sldChg>
    </pc:docChg>
  </pc:docChgLst>
  <pc:docChgLst>
    <pc:chgData name="Marcel Hugo" userId="bc0e072c-ff8b-4c7a-a4d4-d4d7c09c971c" providerId="ADAL" clId="{761C2183-1296-4610-ADC9-30C2EE22D489}"/>
    <pc:docChg chg="undo redo custSel modSld sldOrd">
      <pc:chgData name="Marcel Hugo" userId="bc0e072c-ff8b-4c7a-a4d4-d4d7c09c971c" providerId="ADAL" clId="{761C2183-1296-4610-ADC9-30C2EE22D489}" dt="2021-05-20T10:25:31.811" v="55"/>
      <pc:docMkLst>
        <pc:docMk/>
      </pc:docMkLst>
      <pc:sldChg chg="ord">
        <pc:chgData name="Marcel Hugo" userId="bc0e072c-ff8b-4c7a-a4d4-d4d7c09c971c" providerId="ADAL" clId="{761C2183-1296-4610-ADC9-30C2EE22D489}" dt="2021-05-20T10:25:31.811" v="55"/>
        <pc:sldMkLst>
          <pc:docMk/>
          <pc:sldMk cId="0" sldId="294"/>
        </pc:sldMkLst>
      </pc:sldChg>
      <pc:sldChg chg="modSp mod">
        <pc:chgData name="Marcel Hugo" userId="bc0e072c-ff8b-4c7a-a4d4-d4d7c09c971c" providerId="ADAL" clId="{761C2183-1296-4610-ADC9-30C2EE22D489}" dt="2021-05-12T22:11:58.253" v="26" actId="20577"/>
        <pc:sldMkLst>
          <pc:docMk/>
          <pc:sldMk cId="0" sldId="358"/>
        </pc:sldMkLst>
        <pc:spChg chg="mod">
          <ac:chgData name="Marcel Hugo" userId="bc0e072c-ff8b-4c7a-a4d4-d4d7c09c971c" providerId="ADAL" clId="{761C2183-1296-4610-ADC9-30C2EE22D489}" dt="2021-05-12T22:11:58.253" v="26" actId="20577"/>
          <ac:spMkLst>
            <pc:docMk/>
            <pc:sldMk cId="0" sldId="358"/>
            <ac:spMk id="22530" creationId="{1E8C4A63-C370-4EFA-B43F-EA14EBC03E2F}"/>
          </ac:spMkLst>
        </pc:spChg>
        <pc:graphicFrameChg chg="mod modGraphic">
          <ac:chgData name="Marcel Hugo" userId="bc0e072c-ff8b-4c7a-a4d4-d4d7c09c971c" providerId="ADAL" clId="{761C2183-1296-4610-ADC9-30C2EE22D489}" dt="2021-05-12T22:09:06.049" v="21" actId="108"/>
          <ac:graphicFrameMkLst>
            <pc:docMk/>
            <pc:sldMk cId="0" sldId="358"/>
            <ac:graphicFrameMk id="4" creationId="{532CFFC7-D309-43C4-A900-70C29BF205F2}"/>
          </ac:graphicFrameMkLst>
        </pc:graphicFrameChg>
      </pc:sldChg>
      <pc:sldChg chg="modSp mod">
        <pc:chgData name="Marcel Hugo" userId="bc0e072c-ff8b-4c7a-a4d4-d4d7c09c971c" providerId="ADAL" clId="{761C2183-1296-4610-ADC9-30C2EE22D489}" dt="2021-05-12T22:14:26.746" v="53" actId="20577"/>
        <pc:sldMkLst>
          <pc:docMk/>
          <pc:sldMk cId="0" sldId="360"/>
        </pc:sldMkLst>
        <pc:graphicFrameChg chg="mod modGraphic">
          <ac:chgData name="Marcel Hugo" userId="bc0e072c-ff8b-4c7a-a4d4-d4d7c09c971c" providerId="ADAL" clId="{761C2183-1296-4610-ADC9-30C2EE22D489}" dt="2021-05-12T22:14:26.746" v="53" actId="20577"/>
          <ac:graphicFrameMkLst>
            <pc:docMk/>
            <pc:sldMk cId="0" sldId="360"/>
            <ac:graphicFrameMk id="3" creationId="{C0EBA764-8BEB-4E43-A484-E8CF93418310}"/>
          </ac:graphicFrameMkLst>
        </pc:graphicFrameChg>
      </pc:sldChg>
    </pc:docChg>
  </pc:docChgLst>
  <pc:docChgLst>
    <pc:chgData name="Marcel Hugo" userId="bc0e072c-ff8b-4c7a-a4d4-d4d7c09c971c" providerId="ADAL" clId="{F5495F54-F371-44CE-9E10-EEDC53294B57}"/>
    <pc:docChg chg="undo custSel addSld modSld">
      <pc:chgData name="Marcel Hugo" userId="bc0e072c-ff8b-4c7a-a4d4-d4d7c09c971c" providerId="ADAL" clId="{F5495F54-F371-44CE-9E10-EEDC53294B57}" dt="2020-05-13T15:50:07.856" v="289" actId="20577"/>
      <pc:docMkLst>
        <pc:docMk/>
      </pc:docMkLst>
      <pc:sldChg chg="modSp mod">
        <pc:chgData name="Marcel Hugo" userId="bc0e072c-ff8b-4c7a-a4d4-d4d7c09c971c" providerId="ADAL" clId="{F5495F54-F371-44CE-9E10-EEDC53294B57}" dt="2020-05-13T15:44:23.779" v="277" actId="20577"/>
        <pc:sldMkLst>
          <pc:docMk/>
          <pc:sldMk cId="0" sldId="358"/>
        </pc:sldMkLst>
        <pc:spChg chg="mod">
          <ac:chgData name="Marcel Hugo" userId="bc0e072c-ff8b-4c7a-a4d4-d4d7c09c971c" providerId="ADAL" clId="{F5495F54-F371-44CE-9E10-EEDC53294B57}" dt="2020-05-13T15:44:23.779" v="277" actId="20577"/>
          <ac:spMkLst>
            <pc:docMk/>
            <pc:sldMk cId="0" sldId="358"/>
            <ac:spMk id="22530" creationId="{1E8C4A63-C370-4EFA-B43F-EA14EBC03E2F}"/>
          </ac:spMkLst>
        </pc:spChg>
        <pc:spChg chg="mod">
          <ac:chgData name="Marcel Hugo" userId="bc0e072c-ff8b-4c7a-a4d4-d4d7c09c971c" providerId="ADAL" clId="{F5495F54-F371-44CE-9E10-EEDC53294B57}" dt="2020-05-13T15:44:17.184" v="268" actId="1076"/>
          <ac:spMkLst>
            <pc:docMk/>
            <pc:sldMk cId="0" sldId="358"/>
            <ac:spMk id="22531" creationId="{F87A3A4A-70E6-40A0-8C4F-AB083E9C615B}"/>
          </ac:spMkLst>
        </pc:spChg>
        <pc:graphicFrameChg chg="mod modGraphic">
          <ac:chgData name="Marcel Hugo" userId="bc0e072c-ff8b-4c7a-a4d4-d4d7c09c971c" providerId="ADAL" clId="{F5495F54-F371-44CE-9E10-EEDC53294B57}" dt="2020-05-13T15:44:11.687" v="267" actId="207"/>
          <ac:graphicFrameMkLst>
            <pc:docMk/>
            <pc:sldMk cId="0" sldId="358"/>
            <ac:graphicFrameMk id="4" creationId="{532CFFC7-D309-43C4-A900-70C29BF205F2}"/>
          </ac:graphicFrameMkLst>
        </pc:graphicFrameChg>
      </pc:sldChg>
      <pc:sldChg chg="modSp mod">
        <pc:chgData name="Marcel Hugo" userId="bc0e072c-ff8b-4c7a-a4d4-d4d7c09c971c" providerId="ADAL" clId="{F5495F54-F371-44CE-9E10-EEDC53294B57}" dt="2020-05-13T15:50:07.856" v="289" actId="20577"/>
        <pc:sldMkLst>
          <pc:docMk/>
          <pc:sldMk cId="0" sldId="360"/>
        </pc:sldMkLst>
        <pc:spChg chg="mod">
          <ac:chgData name="Marcel Hugo" userId="bc0e072c-ff8b-4c7a-a4d4-d4d7c09c971c" providerId="ADAL" clId="{F5495F54-F371-44CE-9E10-EEDC53294B57}" dt="2020-05-13T15:50:07.856" v="289" actId="20577"/>
          <ac:spMkLst>
            <pc:docMk/>
            <pc:sldMk cId="0" sldId="360"/>
            <ac:spMk id="8" creationId="{D7006B9E-5AA2-4690-88DA-836519756FFC}"/>
          </ac:spMkLst>
        </pc:spChg>
        <pc:graphicFrameChg chg="mod modGraphic">
          <ac:chgData name="Marcel Hugo" userId="bc0e072c-ff8b-4c7a-a4d4-d4d7c09c971c" providerId="ADAL" clId="{F5495F54-F371-44CE-9E10-EEDC53294B57}" dt="2020-05-13T15:49:41.782" v="287" actId="207"/>
          <ac:graphicFrameMkLst>
            <pc:docMk/>
            <pc:sldMk cId="0" sldId="360"/>
            <ac:graphicFrameMk id="3" creationId="{C0EBA764-8BEB-4E43-A484-E8CF93418310}"/>
          </ac:graphicFrameMkLst>
        </pc:graphicFrameChg>
      </pc:sldChg>
      <pc:sldChg chg="addSp delSp modSp new mod modAnim">
        <pc:chgData name="Marcel Hugo" userId="bc0e072c-ff8b-4c7a-a4d4-d4d7c09c971c" providerId="ADAL" clId="{F5495F54-F371-44CE-9E10-EEDC53294B57}" dt="2020-05-13T15:25:05.391" v="263" actId="1076"/>
        <pc:sldMkLst>
          <pc:docMk/>
          <pc:sldMk cId="4156550071" sldId="368"/>
        </pc:sldMkLst>
        <pc:spChg chg="mod">
          <ac:chgData name="Marcel Hugo" userId="bc0e072c-ff8b-4c7a-a4d4-d4d7c09c971c" providerId="ADAL" clId="{F5495F54-F371-44CE-9E10-EEDC53294B57}" dt="2020-05-13T15:25:05.391" v="263" actId="1076"/>
          <ac:spMkLst>
            <pc:docMk/>
            <pc:sldMk cId="4156550071" sldId="368"/>
            <ac:spMk id="2" creationId="{FF453DA6-9B46-4106-A435-ACD3F6231F5D}"/>
          </ac:spMkLst>
        </pc:spChg>
        <pc:spChg chg="mod">
          <ac:chgData name="Marcel Hugo" userId="bc0e072c-ff8b-4c7a-a4d4-d4d7c09c971c" providerId="ADAL" clId="{F5495F54-F371-44CE-9E10-EEDC53294B57}" dt="2020-05-13T15:19:46.416" v="236" actId="20577"/>
          <ac:spMkLst>
            <pc:docMk/>
            <pc:sldMk cId="4156550071" sldId="368"/>
            <ac:spMk id="3" creationId="{FBE679AE-BF9D-432E-A167-E0B3BD742196}"/>
          </ac:spMkLst>
        </pc:spChg>
        <pc:spChg chg="add del mod">
          <ac:chgData name="Marcel Hugo" userId="bc0e072c-ff8b-4c7a-a4d4-d4d7c09c971c" providerId="ADAL" clId="{F5495F54-F371-44CE-9E10-EEDC53294B57}" dt="2020-05-13T15:22:08.573" v="243" actId="478"/>
          <ac:spMkLst>
            <pc:docMk/>
            <pc:sldMk cId="4156550071" sldId="368"/>
            <ac:spMk id="6" creationId="{48BB6C99-36A9-46F6-9074-F4E1C28742E9}"/>
          </ac:spMkLst>
        </pc:spChg>
        <pc:spChg chg="add del mod ord">
          <ac:chgData name="Marcel Hugo" userId="bc0e072c-ff8b-4c7a-a4d4-d4d7c09c971c" providerId="ADAL" clId="{F5495F54-F371-44CE-9E10-EEDC53294B57}" dt="2020-05-13T15:24:55.184" v="257" actId="478"/>
          <ac:spMkLst>
            <pc:docMk/>
            <pc:sldMk cId="4156550071" sldId="368"/>
            <ac:spMk id="9" creationId="{4064AD38-44AA-4C0E-86DE-A856B5962AFA}"/>
          </ac:spMkLst>
        </pc:spChg>
        <pc:picChg chg="add del mod">
          <ac:chgData name="Marcel Hugo" userId="bc0e072c-ff8b-4c7a-a4d4-d4d7c09c971c" providerId="ADAL" clId="{F5495F54-F371-44CE-9E10-EEDC53294B57}" dt="2020-05-13T15:23:47.589" v="254" actId="478"/>
          <ac:picMkLst>
            <pc:docMk/>
            <pc:sldMk cId="4156550071" sldId="368"/>
            <ac:picMk id="5" creationId="{3ADF729F-0822-4775-8245-733DE4557E7C}"/>
          </ac:picMkLst>
        </pc:picChg>
        <pc:picChg chg="add mod ord">
          <ac:chgData name="Marcel Hugo" userId="bc0e072c-ff8b-4c7a-a4d4-d4d7c09c971c" providerId="ADAL" clId="{F5495F54-F371-44CE-9E10-EEDC53294B57}" dt="2020-05-13T15:25:01.128" v="262" actId="1036"/>
          <ac:picMkLst>
            <pc:docMk/>
            <pc:sldMk cId="4156550071" sldId="368"/>
            <ac:picMk id="8" creationId="{9C8A1873-DC43-4FB2-9DA4-06790BA52D06}"/>
          </ac:picMkLst>
        </pc:picChg>
      </pc:sldChg>
    </pc:docChg>
  </pc:docChgLst>
  <pc:docChgLst>
    <pc:chgData name="Marcel Hugo" userId="bc0e072c-ff8b-4c7a-a4d4-d4d7c09c971c" providerId="ADAL" clId="{61895E3A-138F-488E-9905-50D077A1BD61}"/>
    <pc:docChg chg="undo delSld modSld">
      <pc:chgData name="Marcel Hugo" userId="bc0e072c-ff8b-4c7a-a4d4-d4d7c09c971c" providerId="ADAL" clId="{61895E3A-138F-488E-9905-50D077A1BD61}" dt="2019-11-06T18:47:52.334" v="100"/>
      <pc:docMkLst>
        <pc:docMk/>
      </pc:docMkLst>
      <pc:sldChg chg="addSp">
        <pc:chgData name="Marcel Hugo" userId="bc0e072c-ff8b-4c7a-a4d4-d4d7c09c971c" providerId="ADAL" clId="{61895E3A-138F-488E-9905-50D077A1BD61}" dt="2019-11-06T18:47:52.334" v="100"/>
        <pc:sldMkLst>
          <pc:docMk/>
          <pc:sldMk cId="0" sldId="291"/>
        </pc:sldMkLst>
        <pc:picChg chg="add">
          <ac:chgData name="Marcel Hugo" userId="bc0e072c-ff8b-4c7a-a4d4-d4d7c09c971c" providerId="ADAL" clId="{61895E3A-138F-488E-9905-50D077A1BD61}" dt="2019-11-06T18:47:52.334" v="100"/>
          <ac:picMkLst>
            <pc:docMk/>
            <pc:sldMk cId="0" sldId="291"/>
            <ac:picMk id="4" creationId="{14E2E182-3399-4918-BC4F-2C51F214160C}"/>
          </ac:picMkLst>
        </pc:picChg>
      </pc:sldChg>
      <pc:sldChg chg="del">
        <pc:chgData name="Marcel Hugo" userId="bc0e072c-ff8b-4c7a-a4d4-d4d7c09c971c" providerId="ADAL" clId="{61895E3A-138F-488E-9905-50D077A1BD61}" dt="2019-11-06T18:47:12.086" v="99" actId="2696"/>
        <pc:sldMkLst>
          <pc:docMk/>
          <pc:sldMk cId="0" sldId="354"/>
        </pc:sldMkLst>
      </pc:sldChg>
      <pc:sldChg chg="modSp">
        <pc:chgData name="Marcel Hugo" userId="bc0e072c-ff8b-4c7a-a4d4-d4d7c09c971c" providerId="ADAL" clId="{61895E3A-138F-488E-9905-50D077A1BD61}" dt="2019-11-06T18:44:25.640" v="71" actId="404"/>
        <pc:sldMkLst>
          <pc:docMk/>
          <pc:sldMk cId="0" sldId="358"/>
        </pc:sldMkLst>
        <pc:spChg chg="mod">
          <ac:chgData name="Marcel Hugo" userId="bc0e072c-ff8b-4c7a-a4d4-d4d7c09c971c" providerId="ADAL" clId="{61895E3A-138F-488E-9905-50D077A1BD61}" dt="2019-11-06T18:44:25.640" v="71" actId="404"/>
          <ac:spMkLst>
            <pc:docMk/>
            <pc:sldMk cId="0" sldId="358"/>
            <ac:spMk id="22530" creationId="{1E8C4A63-C370-4EFA-B43F-EA14EBC03E2F}"/>
          </ac:spMkLst>
        </pc:spChg>
        <pc:graphicFrameChg chg="mod modGraphic">
          <ac:chgData name="Marcel Hugo" userId="bc0e072c-ff8b-4c7a-a4d4-d4d7c09c971c" providerId="ADAL" clId="{61895E3A-138F-488E-9905-50D077A1BD61}" dt="2019-11-06T18:41:49.989" v="23" actId="14734"/>
          <ac:graphicFrameMkLst>
            <pc:docMk/>
            <pc:sldMk cId="0" sldId="358"/>
            <ac:graphicFrameMk id="4" creationId="{532CFFC7-D309-43C4-A900-70C29BF205F2}"/>
          </ac:graphicFrameMkLst>
        </pc:graphicFrameChg>
      </pc:sldChg>
      <pc:sldChg chg="addSp delSp modSp">
        <pc:chgData name="Marcel Hugo" userId="bc0e072c-ff8b-4c7a-a4d4-d4d7c09c971c" providerId="ADAL" clId="{61895E3A-138F-488E-9905-50D077A1BD61}" dt="2019-11-06T18:46:10.643" v="98" actId="108"/>
        <pc:sldMkLst>
          <pc:docMk/>
          <pc:sldMk cId="0" sldId="360"/>
        </pc:sldMkLst>
        <pc:spChg chg="add del mod">
          <ac:chgData name="Marcel Hugo" userId="bc0e072c-ff8b-4c7a-a4d4-d4d7c09c971c" providerId="ADAL" clId="{61895E3A-138F-488E-9905-50D077A1BD61}" dt="2019-11-06T18:44:47.713" v="75"/>
          <ac:spMkLst>
            <pc:docMk/>
            <pc:sldMk cId="0" sldId="360"/>
            <ac:spMk id="2" creationId="{142E7659-FDF3-4739-A187-D27084C28596}"/>
          </ac:spMkLst>
        </pc:spChg>
        <pc:spChg chg="add del">
          <ac:chgData name="Marcel Hugo" userId="bc0e072c-ff8b-4c7a-a4d4-d4d7c09c971c" providerId="ADAL" clId="{61895E3A-138F-488E-9905-50D077A1BD61}" dt="2019-11-06T18:44:43.088" v="73"/>
          <ac:spMkLst>
            <pc:docMk/>
            <pc:sldMk cId="0" sldId="360"/>
            <ac:spMk id="6" creationId="{575782F5-F606-4D98-8A6E-854FAD79A8EF}"/>
          </ac:spMkLst>
        </pc:spChg>
        <pc:spChg chg="add mod">
          <ac:chgData name="Marcel Hugo" userId="bc0e072c-ff8b-4c7a-a4d4-d4d7c09c971c" providerId="ADAL" clId="{61895E3A-138F-488E-9905-50D077A1BD61}" dt="2019-11-06T18:45:01.700" v="92" actId="20577"/>
          <ac:spMkLst>
            <pc:docMk/>
            <pc:sldMk cId="0" sldId="360"/>
            <ac:spMk id="8" creationId="{D7006B9E-5AA2-4690-88DA-836519756FFC}"/>
          </ac:spMkLst>
        </pc:spChg>
        <pc:spChg chg="del mod">
          <ac:chgData name="Marcel Hugo" userId="bc0e072c-ff8b-4c7a-a4d4-d4d7c09c971c" providerId="ADAL" clId="{61895E3A-138F-488E-9905-50D077A1BD61}" dt="2019-11-06T18:44:44.734" v="74" actId="478"/>
          <ac:spMkLst>
            <pc:docMk/>
            <pc:sldMk cId="0" sldId="360"/>
            <ac:spMk id="23554" creationId="{ADE012CA-8804-4B8C-9E3B-A8B4E772F9CD}"/>
          </ac:spMkLst>
        </pc:spChg>
        <pc:graphicFrameChg chg="mod modGraphic">
          <ac:chgData name="Marcel Hugo" userId="bc0e072c-ff8b-4c7a-a4d4-d4d7c09c971c" providerId="ADAL" clId="{61895E3A-138F-488E-9905-50D077A1BD61}" dt="2019-11-06T18:46:10.643" v="98" actId="108"/>
          <ac:graphicFrameMkLst>
            <pc:docMk/>
            <pc:sldMk cId="0" sldId="360"/>
            <ac:graphicFrameMk id="3" creationId="{C0EBA764-8BEB-4E43-A484-E8CF9341831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57A3DF0-0E93-41BD-B408-ECE37349D4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4099" name="Rectangle 3">
            <a:extLst>
              <a:ext uri="{FF2B5EF4-FFF2-40B4-BE49-F238E27FC236}">
                <a16:creationId xmlns:a16="http://schemas.microsoft.com/office/drawing/2014/main" id="{5E557049-9340-4C32-AB88-5B5E40E2CA5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4100" name="Rectangle 4">
            <a:extLst>
              <a:ext uri="{FF2B5EF4-FFF2-40B4-BE49-F238E27FC236}">
                <a16:creationId xmlns:a16="http://schemas.microsoft.com/office/drawing/2014/main" id="{ACDBF7E1-36A9-4CAE-B9EF-2A9A4361537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4101" name="Rectangle 5">
            <a:extLst>
              <a:ext uri="{FF2B5EF4-FFF2-40B4-BE49-F238E27FC236}">
                <a16:creationId xmlns:a16="http://schemas.microsoft.com/office/drawing/2014/main" id="{96E6B067-B5C0-491D-AC75-7CD3AC417E6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C09F9A-426E-4573-9EA7-2A1A8B4BE911}" type="slidenum">
              <a:rPr lang="pt-BR"/>
              <a:pPr>
                <a:defRPr/>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5C55E0-3942-4415-817C-DAC5F35636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a:extLst>
              <a:ext uri="{FF2B5EF4-FFF2-40B4-BE49-F238E27FC236}">
                <a16:creationId xmlns:a16="http://schemas.microsoft.com/office/drawing/2014/main" id="{604513BE-66C5-4072-8FB6-C60E2997956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a:extLst>
              <a:ext uri="{FF2B5EF4-FFF2-40B4-BE49-F238E27FC236}">
                <a16:creationId xmlns:a16="http://schemas.microsoft.com/office/drawing/2014/main" id="{3F248EE7-F01A-4CC7-8384-61B085485B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A882DBD-B9DB-47E8-BF27-52FA27097FB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5126" name="Rectangle 6">
            <a:extLst>
              <a:ext uri="{FF2B5EF4-FFF2-40B4-BE49-F238E27FC236}">
                <a16:creationId xmlns:a16="http://schemas.microsoft.com/office/drawing/2014/main" id="{4870E4F4-7018-4C45-A384-118F2E37E62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7" name="Rectangle 7">
            <a:extLst>
              <a:ext uri="{FF2B5EF4-FFF2-40B4-BE49-F238E27FC236}">
                <a16:creationId xmlns:a16="http://schemas.microsoft.com/office/drawing/2014/main" id="{7A2D3B61-FC6A-4143-9E08-A0F7D7823E6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CCA6652-6B8F-4E9C-B7C5-7AF28ADB7B88}" type="slidenum">
              <a:rPr lang="pt-BR"/>
              <a:pPr>
                <a:defRPr/>
              </a:pPr>
              <a:t>‹nº›</a:t>
            </a:fld>
            <a:endParaRPr 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ADDD762-1514-4A81-AE81-A47709ECA0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33D431-5C1A-45E0-B593-F18A8A92345B}" type="slidenum">
              <a:rPr lang="pt-BR" altLang="pt-BR" smtClean="0"/>
              <a:pPr>
                <a:spcBef>
                  <a:spcPct val="0"/>
                </a:spcBef>
              </a:pPr>
              <a:t>1</a:t>
            </a:fld>
            <a:endParaRPr lang="pt-BR" altLang="pt-BR"/>
          </a:p>
        </p:txBody>
      </p:sp>
      <p:sp>
        <p:nvSpPr>
          <p:cNvPr id="5123" name="Rectangle 2">
            <a:extLst>
              <a:ext uri="{FF2B5EF4-FFF2-40B4-BE49-F238E27FC236}">
                <a16:creationId xmlns:a16="http://schemas.microsoft.com/office/drawing/2014/main" id="{EB420543-3515-4D74-AE14-0EC0EFB4173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3D8A307B-8219-4A14-96D7-719D24E73E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8670CD8A-0599-4028-94E3-E55F06346740}" type="slidenum">
              <a:rPr lang="pt-BR" sz="1000">
                <a:solidFill>
                  <a:schemeClr val="tx1"/>
                </a:solidFill>
              </a:rPr>
              <a:pPr algn="r">
                <a:spcBef>
                  <a:spcPct val="0"/>
                </a:spcBef>
              </a:pPr>
              <a:t>12</a:t>
            </a:fld>
            <a:endParaRPr lang="pt-BR" sz="1000">
              <a:solidFill>
                <a:schemeClr val="tx1"/>
              </a:solidFill>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417240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8670CD8A-0599-4028-94E3-E55F06346740}" type="slidenum">
              <a:rPr lang="pt-BR" sz="1000">
                <a:solidFill>
                  <a:schemeClr val="tx1"/>
                </a:solidFill>
              </a:rPr>
              <a:pPr algn="r">
                <a:spcBef>
                  <a:spcPct val="0"/>
                </a:spcBef>
              </a:pPr>
              <a:t>13</a:t>
            </a:fld>
            <a:endParaRPr lang="pt-BR" sz="1000">
              <a:solidFill>
                <a:schemeClr val="tx1"/>
              </a:solidFill>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71086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46789D74-CF9E-4647-B3E5-C2D191E0332E}" type="slidenum">
              <a:rPr lang="pt-BR" sz="1000">
                <a:solidFill>
                  <a:schemeClr val="tx1"/>
                </a:solidFill>
              </a:rPr>
              <a:pPr algn="r">
                <a:spcBef>
                  <a:spcPct val="0"/>
                </a:spcBef>
              </a:pPr>
              <a:t>14</a:t>
            </a:fld>
            <a:endParaRPr lang="pt-BR" sz="1000">
              <a:solidFill>
                <a:schemeClr val="tx1"/>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154311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C4A2986-CF54-4A8E-8FBC-6A81EF76B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3D0BD-3BBC-4C33-B3B5-B415274D45BF}" type="slidenum">
              <a:rPr lang="pt-BR" altLang="pt-BR" smtClean="0"/>
              <a:pPr>
                <a:spcBef>
                  <a:spcPct val="0"/>
                </a:spcBef>
              </a:pPr>
              <a:t>15</a:t>
            </a:fld>
            <a:endParaRPr lang="pt-BR" altLang="pt-BR"/>
          </a:p>
        </p:txBody>
      </p:sp>
      <p:sp>
        <p:nvSpPr>
          <p:cNvPr id="16387" name="Rectangle 2">
            <a:extLst>
              <a:ext uri="{FF2B5EF4-FFF2-40B4-BE49-F238E27FC236}">
                <a16:creationId xmlns:a16="http://schemas.microsoft.com/office/drawing/2014/main" id="{3C58CF7F-582F-4491-B11D-E0E7910219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D053049-597A-4921-B94A-27B365903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649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5F04161-002C-4155-997F-4AAB30EEEE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737134-3E73-4A9C-A3AB-1AF41BECA3B9}" type="slidenum">
              <a:rPr lang="pt-BR" altLang="pt-BR" smtClean="0"/>
              <a:pPr>
                <a:spcBef>
                  <a:spcPct val="0"/>
                </a:spcBef>
              </a:pPr>
              <a:t>19</a:t>
            </a:fld>
            <a:endParaRPr lang="pt-BR" altLang="pt-BR"/>
          </a:p>
        </p:txBody>
      </p:sp>
      <p:sp>
        <p:nvSpPr>
          <p:cNvPr id="21507" name="Rectangle 2">
            <a:extLst>
              <a:ext uri="{FF2B5EF4-FFF2-40B4-BE49-F238E27FC236}">
                <a16:creationId xmlns:a16="http://schemas.microsoft.com/office/drawing/2014/main" id="{9C377EA1-466D-44F8-80E9-FDB3FA9FD33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03A902C-D0A8-4015-A0A7-376B7EFA4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20</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21</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7202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22</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23</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86662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24</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657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2</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810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25</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554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3</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7818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4</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D0C5AA5-81E2-4A71-A7F0-F65288B07B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33996-48D2-433E-B503-999B48F67843}" type="slidenum">
              <a:rPr lang="pt-BR" altLang="pt-BR" smtClean="0"/>
              <a:pPr>
                <a:spcBef>
                  <a:spcPct val="0"/>
                </a:spcBef>
              </a:pPr>
              <a:t>7</a:t>
            </a:fld>
            <a:endParaRPr lang="pt-BR" altLang="pt-BR"/>
          </a:p>
        </p:txBody>
      </p:sp>
      <p:sp>
        <p:nvSpPr>
          <p:cNvPr id="10243" name="Rectangle 2">
            <a:extLst>
              <a:ext uri="{FF2B5EF4-FFF2-40B4-BE49-F238E27FC236}">
                <a16:creationId xmlns:a16="http://schemas.microsoft.com/office/drawing/2014/main" id="{5492A571-C480-4EF2-9133-34F71647A42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8F91CDD-F873-4392-9763-9DE7D4473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7C13ECB-F114-4147-A0EC-63E5BF19C5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93EE6-1AFA-401B-90F4-CFDE8AB1C985}" type="slidenum">
              <a:rPr lang="pt-BR" altLang="pt-BR" smtClean="0"/>
              <a:pPr>
                <a:spcBef>
                  <a:spcPct val="0"/>
                </a:spcBef>
              </a:pPr>
              <a:t>8</a:t>
            </a:fld>
            <a:endParaRPr lang="pt-BR" altLang="pt-BR"/>
          </a:p>
        </p:txBody>
      </p:sp>
      <p:sp>
        <p:nvSpPr>
          <p:cNvPr id="12291" name="Rectangle 2">
            <a:extLst>
              <a:ext uri="{FF2B5EF4-FFF2-40B4-BE49-F238E27FC236}">
                <a16:creationId xmlns:a16="http://schemas.microsoft.com/office/drawing/2014/main" id="{476A5B36-872D-4FBF-9EDD-162B8B9B172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1DE4775-7413-403C-94E6-D2010FF32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E4E9142-154C-4564-9245-34742F43FE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41DFE7-0990-4DA1-B83D-910D78D54169}" type="slidenum">
              <a:rPr lang="pt-BR" altLang="pt-BR" smtClean="0"/>
              <a:pPr>
                <a:spcBef>
                  <a:spcPct val="0"/>
                </a:spcBef>
              </a:pPr>
              <a:t>9</a:t>
            </a:fld>
            <a:endParaRPr lang="pt-BR" altLang="pt-BR"/>
          </a:p>
        </p:txBody>
      </p:sp>
      <p:sp>
        <p:nvSpPr>
          <p:cNvPr id="14339" name="Rectangle 2">
            <a:extLst>
              <a:ext uri="{FF2B5EF4-FFF2-40B4-BE49-F238E27FC236}">
                <a16:creationId xmlns:a16="http://schemas.microsoft.com/office/drawing/2014/main" id="{96199800-8FA3-498D-9D61-06C350C69C7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44947685-926B-4FCE-8359-B62D75055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E227792-DDD5-457F-8C18-60B6F7402D9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422E189-3521-43E0-A6CC-BE10A59261D0}" type="slidenum">
              <a:rPr lang="pt-BR" altLang="pt-BR"/>
              <a:pPr algn="r" eaLnBrk="1" hangingPunct="1">
                <a:spcBef>
                  <a:spcPct val="0"/>
                </a:spcBef>
              </a:pPr>
              <a:t>10</a:t>
            </a:fld>
            <a:endParaRPr lang="pt-BR" altLang="pt-BR"/>
          </a:p>
        </p:txBody>
      </p:sp>
      <p:sp>
        <p:nvSpPr>
          <p:cNvPr id="18435" name="Rectangle 2">
            <a:extLst>
              <a:ext uri="{FF2B5EF4-FFF2-40B4-BE49-F238E27FC236}">
                <a16:creationId xmlns:a16="http://schemas.microsoft.com/office/drawing/2014/main" id="{30C34817-4880-4C5B-8D1D-6B71AC96A465}"/>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466260D-F4D8-403F-A678-E42C4C35A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C4A2986-CF54-4A8E-8FBC-6A81EF76B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3D0BD-3BBC-4C33-B3B5-B415274D45BF}" type="slidenum">
              <a:rPr lang="pt-BR" altLang="pt-BR" smtClean="0"/>
              <a:pPr>
                <a:spcBef>
                  <a:spcPct val="0"/>
                </a:spcBef>
              </a:pPr>
              <a:t>11</a:t>
            </a:fld>
            <a:endParaRPr lang="pt-BR" altLang="pt-BR"/>
          </a:p>
        </p:txBody>
      </p:sp>
      <p:sp>
        <p:nvSpPr>
          <p:cNvPr id="16387" name="Rectangle 2">
            <a:extLst>
              <a:ext uri="{FF2B5EF4-FFF2-40B4-BE49-F238E27FC236}">
                <a16:creationId xmlns:a16="http://schemas.microsoft.com/office/drawing/2014/main" id="{3C58CF7F-582F-4491-B11D-E0E7910219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D053049-597A-4921-B94A-27B365903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B20EB321-B944-4B05-B29A-8777CDA8D65A}"/>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36953FF-6F9D-4B9C-90F1-8F80295FE76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8033E53-EAA5-4781-A1FA-B75EAEBD55EF}"/>
              </a:ext>
            </a:extLst>
          </p:cNvPr>
          <p:cNvSpPr>
            <a:spLocks noGrp="1" noChangeArrowheads="1"/>
          </p:cNvSpPr>
          <p:nvPr>
            <p:ph type="sldNum" sz="quarter" idx="12"/>
          </p:nvPr>
        </p:nvSpPr>
        <p:spPr>
          <a:ln/>
        </p:spPr>
        <p:txBody>
          <a:bodyPr/>
          <a:lstStyle>
            <a:lvl1pPr>
              <a:defRPr/>
            </a:lvl1pPr>
          </a:lstStyle>
          <a:p>
            <a:pPr>
              <a:defRPr/>
            </a:pPr>
            <a:fld id="{91942435-69D9-49CE-836E-7F9CF8BC7E51}" type="slidenum">
              <a:rPr lang="pt-BR"/>
              <a:pPr>
                <a:defRPr/>
              </a:pPr>
              <a:t>‹nº›</a:t>
            </a:fld>
            <a:endParaRPr lang="pt-BR"/>
          </a:p>
        </p:txBody>
      </p:sp>
    </p:spTree>
    <p:extLst>
      <p:ext uri="{BB962C8B-B14F-4D97-AF65-F5344CB8AC3E}">
        <p14:creationId xmlns:p14="http://schemas.microsoft.com/office/powerpoint/2010/main" val="298159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4F400A82-E47D-4B10-B942-60FA08F5D05D}"/>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90903767-F846-459A-B2B6-E7694A0B482C}"/>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7E752E4-F4F4-46AA-9FF6-560125F2C560}"/>
              </a:ext>
            </a:extLst>
          </p:cNvPr>
          <p:cNvSpPr>
            <a:spLocks noGrp="1" noChangeArrowheads="1"/>
          </p:cNvSpPr>
          <p:nvPr>
            <p:ph type="sldNum" sz="quarter" idx="12"/>
          </p:nvPr>
        </p:nvSpPr>
        <p:spPr>
          <a:ln/>
        </p:spPr>
        <p:txBody>
          <a:bodyPr/>
          <a:lstStyle>
            <a:lvl1pPr>
              <a:defRPr/>
            </a:lvl1pPr>
          </a:lstStyle>
          <a:p>
            <a:pPr>
              <a:defRPr/>
            </a:pPr>
            <a:fld id="{CCB65B42-A208-4A52-859E-C2D24A28E99A}" type="slidenum">
              <a:rPr lang="pt-BR"/>
              <a:pPr>
                <a:defRPr/>
              </a:pPr>
              <a:t>‹nº›</a:t>
            </a:fld>
            <a:endParaRPr lang="pt-BR"/>
          </a:p>
        </p:txBody>
      </p:sp>
    </p:spTree>
    <p:extLst>
      <p:ext uri="{BB962C8B-B14F-4D97-AF65-F5344CB8AC3E}">
        <p14:creationId xmlns:p14="http://schemas.microsoft.com/office/powerpoint/2010/main" val="427927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91B3849E-60E2-4CDB-A0CB-ABE6039D876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32B38CD-A3A5-4C64-B5AA-035F3B5460C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894581E-8C42-4779-BDCA-A0D1EA7ABDD0}"/>
              </a:ext>
            </a:extLst>
          </p:cNvPr>
          <p:cNvSpPr>
            <a:spLocks noGrp="1" noChangeArrowheads="1"/>
          </p:cNvSpPr>
          <p:nvPr>
            <p:ph type="sldNum" sz="quarter" idx="12"/>
          </p:nvPr>
        </p:nvSpPr>
        <p:spPr>
          <a:ln/>
        </p:spPr>
        <p:txBody>
          <a:bodyPr/>
          <a:lstStyle>
            <a:lvl1pPr>
              <a:defRPr/>
            </a:lvl1pPr>
          </a:lstStyle>
          <a:p>
            <a:pPr>
              <a:defRPr/>
            </a:pPr>
            <a:fld id="{B0BEC4EE-84EB-4E25-9AD5-DEBD7D162571}" type="slidenum">
              <a:rPr lang="pt-BR"/>
              <a:pPr>
                <a:defRPr/>
              </a:pPr>
              <a:t>‹nº›</a:t>
            </a:fld>
            <a:endParaRPr lang="pt-BR"/>
          </a:p>
        </p:txBody>
      </p:sp>
    </p:spTree>
    <p:extLst>
      <p:ext uri="{BB962C8B-B14F-4D97-AF65-F5344CB8AC3E}">
        <p14:creationId xmlns:p14="http://schemas.microsoft.com/office/powerpoint/2010/main" val="246941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FBA969AB-D386-4F3F-9180-DB402151EAD6}"/>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7E6DF5FF-9BC1-4EA0-BA8B-CCD42D19548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18F4A68-81CA-4C8D-817B-7AC161F1C583}"/>
              </a:ext>
            </a:extLst>
          </p:cNvPr>
          <p:cNvSpPr>
            <a:spLocks noGrp="1" noChangeArrowheads="1"/>
          </p:cNvSpPr>
          <p:nvPr>
            <p:ph type="sldNum" sz="quarter" idx="12"/>
          </p:nvPr>
        </p:nvSpPr>
        <p:spPr>
          <a:ln/>
        </p:spPr>
        <p:txBody>
          <a:bodyPr/>
          <a:lstStyle>
            <a:lvl1pPr>
              <a:defRPr/>
            </a:lvl1pPr>
          </a:lstStyle>
          <a:p>
            <a:pPr>
              <a:defRPr/>
            </a:pPr>
            <a:fld id="{A1AFB508-CA13-4555-B90F-6D9BDC9F4D7D}" type="slidenum">
              <a:rPr lang="pt-BR"/>
              <a:pPr>
                <a:defRPr/>
              </a:pPr>
              <a:t>‹nº›</a:t>
            </a:fld>
            <a:endParaRPr lang="pt-BR"/>
          </a:p>
        </p:txBody>
      </p:sp>
    </p:spTree>
    <p:extLst>
      <p:ext uri="{BB962C8B-B14F-4D97-AF65-F5344CB8AC3E}">
        <p14:creationId xmlns:p14="http://schemas.microsoft.com/office/powerpoint/2010/main" val="2826747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ítulo e texto em cima do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8229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57200" y="3938588"/>
            <a:ext cx="8229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65159025-920F-49FE-B97B-1A7467C338B4}"/>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51D025A6-3A57-46B9-A55B-0DC007C11491}"/>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4FFCD6FB-4E61-4493-A6F0-0D436D3CD98F}"/>
              </a:ext>
            </a:extLst>
          </p:cNvPr>
          <p:cNvSpPr>
            <a:spLocks noGrp="1" noChangeArrowheads="1"/>
          </p:cNvSpPr>
          <p:nvPr>
            <p:ph type="sldNum" sz="quarter" idx="12"/>
          </p:nvPr>
        </p:nvSpPr>
        <p:spPr>
          <a:ln/>
        </p:spPr>
        <p:txBody>
          <a:bodyPr/>
          <a:lstStyle>
            <a:lvl1pPr>
              <a:defRPr/>
            </a:lvl1pPr>
          </a:lstStyle>
          <a:p>
            <a:pPr>
              <a:defRPr/>
            </a:pPr>
            <a:fld id="{367F5327-9099-43E8-83E9-30D244348886}" type="slidenum">
              <a:rPr lang="pt-BR"/>
              <a:pPr>
                <a:defRPr/>
              </a:pPr>
              <a:t>‹nº›</a:t>
            </a:fld>
            <a:endParaRPr lang="pt-BR"/>
          </a:p>
        </p:txBody>
      </p:sp>
    </p:spTree>
    <p:extLst>
      <p:ext uri="{BB962C8B-B14F-4D97-AF65-F5344CB8AC3E}">
        <p14:creationId xmlns:p14="http://schemas.microsoft.com/office/powerpoint/2010/main" val="235752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25963"/>
          </a:xfrm>
        </p:spPr>
        <p:txBody>
          <a:bodyPr/>
          <a:lstStyle/>
          <a:p>
            <a:pPr lvl="0"/>
            <a:endParaRPr lang="pt-BR" noProof="0"/>
          </a:p>
        </p:txBody>
      </p:sp>
      <p:sp>
        <p:nvSpPr>
          <p:cNvPr id="4" name="Rectangle 4">
            <a:extLst>
              <a:ext uri="{FF2B5EF4-FFF2-40B4-BE49-F238E27FC236}">
                <a16:creationId xmlns:a16="http://schemas.microsoft.com/office/drawing/2014/main" id="{0F45DFE7-D10E-469C-9B12-FE44C689E4C8}"/>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DC478E1-2FC9-482B-AF26-35ED2FB0270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55386A-FD8D-4114-BEA8-609BB0B070CB}"/>
              </a:ext>
            </a:extLst>
          </p:cNvPr>
          <p:cNvSpPr>
            <a:spLocks noGrp="1" noChangeArrowheads="1"/>
          </p:cNvSpPr>
          <p:nvPr>
            <p:ph type="sldNum" sz="quarter" idx="12"/>
          </p:nvPr>
        </p:nvSpPr>
        <p:spPr>
          <a:ln/>
        </p:spPr>
        <p:txBody>
          <a:bodyPr/>
          <a:lstStyle>
            <a:lvl1pPr>
              <a:defRPr/>
            </a:lvl1pPr>
          </a:lstStyle>
          <a:p>
            <a:pPr>
              <a:defRPr/>
            </a:pPr>
            <a:fld id="{CEE20E19-C2D2-4606-B474-FC73B6D41721}" type="slidenum">
              <a:rPr lang="pt-BR"/>
              <a:pPr>
                <a:defRPr/>
              </a:pPr>
              <a:t>‹nº›</a:t>
            </a:fld>
            <a:endParaRPr lang="pt-BR"/>
          </a:p>
        </p:txBody>
      </p:sp>
    </p:spTree>
    <p:extLst>
      <p:ext uri="{BB962C8B-B14F-4D97-AF65-F5344CB8AC3E}">
        <p14:creationId xmlns:p14="http://schemas.microsoft.com/office/powerpoint/2010/main" val="392707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4">
            <a:extLst>
              <a:ext uri="{FF2B5EF4-FFF2-40B4-BE49-F238E27FC236}">
                <a16:creationId xmlns:a16="http://schemas.microsoft.com/office/drawing/2014/main" id="{BDCB33F4-52B1-46EE-B3A6-395D9499A1D4}"/>
              </a:ext>
            </a:extLst>
          </p:cNvPr>
          <p:cNvSpPr>
            <a:spLocks noGrp="1" noChangeArrowheads="1"/>
          </p:cNvSpPr>
          <p:nvPr>
            <p:ph type="dt" sz="half" idx="10"/>
          </p:nvPr>
        </p:nvSpPr>
        <p:spPr>
          <a:ln/>
        </p:spPr>
        <p:txBody>
          <a:bodyPr/>
          <a:lstStyle>
            <a:lvl1pPr>
              <a:defRPr/>
            </a:lvl1pPr>
          </a:lstStyle>
          <a:p>
            <a:pPr>
              <a:defRPr/>
            </a:pPr>
            <a:endParaRPr lang="pt-BR"/>
          </a:p>
        </p:txBody>
      </p:sp>
      <p:sp>
        <p:nvSpPr>
          <p:cNvPr id="7" name="Rectangle 5">
            <a:extLst>
              <a:ext uri="{FF2B5EF4-FFF2-40B4-BE49-F238E27FC236}">
                <a16:creationId xmlns:a16="http://schemas.microsoft.com/office/drawing/2014/main" id="{5F8091DC-B0ED-418D-9682-166BF08927D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8" name="Rectangle 6">
            <a:extLst>
              <a:ext uri="{FF2B5EF4-FFF2-40B4-BE49-F238E27FC236}">
                <a16:creationId xmlns:a16="http://schemas.microsoft.com/office/drawing/2014/main" id="{D43EB01A-1D22-486A-BA2F-1E64C2A1B31A}"/>
              </a:ext>
            </a:extLst>
          </p:cNvPr>
          <p:cNvSpPr>
            <a:spLocks noGrp="1" noChangeArrowheads="1"/>
          </p:cNvSpPr>
          <p:nvPr>
            <p:ph type="sldNum" sz="quarter" idx="12"/>
          </p:nvPr>
        </p:nvSpPr>
        <p:spPr>
          <a:ln/>
        </p:spPr>
        <p:txBody>
          <a:bodyPr/>
          <a:lstStyle>
            <a:lvl1pPr>
              <a:defRPr/>
            </a:lvl1pPr>
          </a:lstStyle>
          <a:p>
            <a:pPr>
              <a:defRPr/>
            </a:pPr>
            <a:fld id="{81C15675-D000-4619-B082-C91B75DC3B9C}" type="slidenum">
              <a:rPr lang="pt-BR"/>
              <a:pPr>
                <a:defRPr/>
              </a:pPr>
              <a:t>‹nº›</a:t>
            </a:fld>
            <a:endParaRPr lang="pt-BR"/>
          </a:p>
        </p:txBody>
      </p:sp>
    </p:spTree>
    <p:extLst>
      <p:ext uri="{BB962C8B-B14F-4D97-AF65-F5344CB8AC3E}">
        <p14:creationId xmlns:p14="http://schemas.microsoft.com/office/powerpoint/2010/main" val="330368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1F39FA46-B6A2-406F-B73C-062F90BB8985}"/>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C7E1F049-14FA-4106-B755-CEDDAA9ADE18}"/>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69ABE84F-3974-497E-AC0B-B076162464EC}"/>
              </a:ext>
            </a:extLst>
          </p:cNvPr>
          <p:cNvSpPr>
            <a:spLocks noGrp="1" noChangeArrowheads="1"/>
          </p:cNvSpPr>
          <p:nvPr>
            <p:ph type="sldNum" sz="quarter" idx="12"/>
          </p:nvPr>
        </p:nvSpPr>
        <p:spPr>
          <a:ln/>
        </p:spPr>
        <p:txBody>
          <a:bodyPr/>
          <a:lstStyle>
            <a:lvl1pPr>
              <a:defRPr/>
            </a:lvl1pPr>
          </a:lstStyle>
          <a:p>
            <a:pPr>
              <a:defRPr/>
            </a:pPr>
            <a:fld id="{BB0E2C55-D285-48EE-91F0-46C7562DBE17}" type="slidenum">
              <a:rPr lang="pt-BR"/>
              <a:pPr>
                <a:defRPr/>
              </a:pPr>
              <a:t>‹nº›</a:t>
            </a:fld>
            <a:endParaRPr lang="pt-BR"/>
          </a:p>
        </p:txBody>
      </p:sp>
    </p:spTree>
    <p:extLst>
      <p:ext uri="{BB962C8B-B14F-4D97-AF65-F5344CB8AC3E}">
        <p14:creationId xmlns:p14="http://schemas.microsoft.com/office/powerpoint/2010/main" val="197716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a:extLst>
              <a:ext uri="{FF2B5EF4-FFF2-40B4-BE49-F238E27FC236}">
                <a16:creationId xmlns:a16="http://schemas.microsoft.com/office/drawing/2014/main" id="{98B15124-DFE3-4423-9F39-CF9A927A3BBA}"/>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0EBF5D7B-8149-46BB-8B0E-E6C46D86CA3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A55A0D9-0D14-45F2-A6E0-A343AA0B596F}"/>
              </a:ext>
            </a:extLst>
          </p:cNvPr>
          <p:cNvSpPr>
            <a:spLocks noGrp="1" noChangeArrowheads="1"/>
          </p:cNvSpPr>
          <p:nvPr>
            <p:ph type="sldNum" sz="quarter" idx="12"/>
          </p:nvPr>
        </p:nvSpPr>
        <p:spPr>
          <a:ln/>
        </p:spPr>
        <p:txBody>
          <a:bodyPr/>
          <a:lstStyle>
            <a:lvl1pPr>
              <a:defRPr/>
            </a:lvl1pPr>
          </a:lstStyle>
          <a:p>
            <a:pPr>
              <a:defRPr/>
            </a:pPr>
            <a:fld id="{B9ED886C-AA78-484F-8AF9-2AF8ED8D79AD}" type="slidenum">
              <a:rPr lang="pt-BR"/>
              <a:pPr>
                <a:defRPr/>
              </a:pPr>
              <a:t>‹nº›</a:t>
            </a:fld>
            <a:endParaRPr lang="pt-BR"/>
          </a:p>
        </p:txBody>
      </p:sp>
    </p:spTree>
    <p:extLst>
      <p:ext uri="{BB962C8B-B14F-4D97-AF65-F5344CB8AC3E}">
        <p14:creationId xmlns:p14="http://schemas.microsoft.com/office/powerpoint/2010/main" val="169226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7FF8FE92-2137-45FA-A170-F5A84C2AB3E2}"/>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2EA78A4C-466B-48A1-A821-2DEFB5AB444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C3245DAA-B5C9-4C3F-9133-037F7AE98D64}"/>
              </a:ext>
            </a:extLst>
          </p:cNvPr>
          <p:cNvSpPr>
            <a:spLocks noGrp="1" noChangeArrowheads="1"/>
          </p:cNvSpPr>
          <p:nvPr>
            <p:ph type="sldNum" sz="quarter" idx="12"/>
          </p:nvPr>
        </p:nvSpPr>
        <p:spPr>
          <a:ln/>
        </p:spPr>
        <p:txBody>
          <a:bodyPr/>
          <a:lstStyle>
            <a:lvl1pPr>
              <a:defRPr/>
            </a:lvl1pPr>
          </a:lstStyle>
          <a:p>
            <a:pPr>
              <a:defRPr/>
            </a:pPr>
            <a:fld id="{1E415E53-CBCC-4A63-A32C-4A1C3E62D093}" type="slidenum">
              <a:rPr lang="pt-BR"/>
              <a:pPr>
                <a:defRPr/>
              </a:pPr>
              <a:t>‹nº›</a:t>
            </a:fld>
            <a:endParaRPr lang="pt-BR"/>
          </a:p>
        </p:txBody>
      </p:sp>
    </p:spTree>
    <p:extLst>
      <p:ext uri="{BB962C8B-B14F-4D97-AF65-F5344CB8AC3E}">
        <p14:creationId xmlns:p14="http://schemas.microsoft.com/office/powerpoint/2010/main" val="19967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A50B74D3-17F0-42FF-BB68-63549254604C}"/>
              </a:ext>
            </a:extLst>
          </p:cNvPr>
          <p:cNvSpPr>
            <a:spLocks noGrp="1" noChangeArrowheads="1"/>
          </p:cNvSpPr>
          <p:nvPr>
            <p:ph type="dt" sz="half"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25B6A02A-24DF-4625-A1F4-2F1182F6D5BA}"/>
              </a:ext>
            </a:extLst>
          </p:cNvPr>
          <p:cNvSpPr>
            <a:spLocks noGrp="1" noChangeArrowheads="1"/>
          </p:cNvSpPr>
          <p:nvPr>
            <p:ph type="ftr" sz="quarte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D7A2CFF7-6E8E-4D9C-ADF9-0E998AD21824}"/>
              </a:ext>
            </a:extLst>
          </p:cNvPr>
          <p:cNvSpPr>
            <a:spLocks noGrp="1" noChangeArrowheads="1"/>
          </p:cNvSpPr>
          <p:nvPr>
            <p:ph type="sldNum" sz="quarter" idx="12"/>
          </p:nvPr>
        </p:nvSpPr>
        <p:spPr>
          <a:ln/>
        </p:spPr>
        <p:txBody>
          <a:bodyPr/>
          <a:lstStyle>
            <a:lvl1pPr>
              <a:defRPr/>
            </a:lvl1pPr>
          </a:lstStyle>
          <a:p>
            <a:pPr>
              <a:defRPr/>
            </a:pPr>
            <a:fld id="{974C3489-1BAC-444A-AFCF-E5ED7EEDF0D0}" type="slidenum">
              <a:rPr lang="pt-BR"/>
              <a:pPr>
                <a:defRPr/>
              </a:pPr>
              <a:t>‹nº›</a:t>
            </a:fld>
            <a:endParaRPr lang="pt-BR"/>
          </a:p>
        </p:txBody>
      </p:sp>
    </p:spTree>
    <p:extLst>
      <p:ext uri="{BB962C8B-B14F-4D97-AF65-F5344CB8AC3E}">
        <p14:creationId xmlns:p14="http://schemas.microsoft.com/office/powerpoint/2010/main" val="130516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a:extLst>
              <a:ext uri="{FF2B5EF4-FFF2-40B4-BE49-F238E27FC236}">
                <a16:creationId xmlns:a16="http://schemas.microsoft.com/office/drawing/2014/main" id="{F3327A72-695F-42A7-87CF-F21389368F1F}"/>
              </a:ext>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E913013B-E6F1-4A1E-9DBA-0C79DB17753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B9E619A1-30BA-458C-9FF7-0463C62A2DFF}"/>
              </a:ext>
            </a:extLst>
          </p:cNvPr>
          <p:cNvSpPr>
            <a:spLocks noGrp="1" noChangeArrowheads="1"/>
          </p:cNvSpPr>
          <p:nvPr>
            <p:ph type="sldNum" sz="quarter" idx="12"/>
          </p:nvPr>
        </p:nvSpPr>
        <p:spPr>
          <a:ln/>
        </p:spPr>
        <p:txBody>
          <a:bodyPr/>
          <a:lstStyle>
            <a:lvl1pPr>
              <a:defRPr/>
            </a:lvl1pPr>
          </a:lstStyle>
          <a:p>
            <a:pPr>
              <a:defRPr/>
            </a:pPr>
            <a:fld id="{98263882-71EF-44E1-936F-7B56E97FC864}" type="slidenum">
              <a:rPr lang="pt-BR"/>
              <a:pPr>
                <a:defRPr/>
              </a:pPr>
              <a:t>‹nº›</a:t>
            </a:fld>
            <a:endParaRPr lang="pt-BR"/>
          </a:p>
        </p:txBody>
      </p:sp>
    </p:spTree>
    <p:extLst>
      <p:ext uri="{BB962C8B-B14F-4D97-AF65-F5344CB8AC3E}">
        <p14:creationId xmlns:p14="http://schemas.microsoft.com/office/powerpoint/2010/main" val="4328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81F95C-1008-4D6F-8472-89A2DD8538A6}"/>
              </a:ext>
            </a:extLst>
          </p:cNvPr>
          <p:cNvSpPr>
            <a:spLocks noGrp="1" noChangeArrowheads="1"/>
          </p:cNvSpPr>
          <p:nvPr>
            <p:ph type="dt" sz="half"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812970A9-3271-439F-88A8-03C47BDED0D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F0608C7D-0551-433B-9841-A3EED187FA04}"/>
              </a:ext>
            </a:extLst>
          </p:cNvPr>
          <p:cNvSpPr>
            <a:spLocks noGrp="1" noChangeArrowheads="1"/>
          </p:cNvSpPr>
          <p:nvPr>
            <p:ph type="sldNum" sz="quarter" idx="12"/>
          </p:nvPr>
        </p:nvSpPr>
        <p:spPr>
          <a:ln/>
        </p:spPr>
        <p:txBody>
          <a:bodyPr/>
          <a:lstStyle>
            <a:lvl1pPr>
              <a:defRPr/>
            </a:lvl1pPr>
          </a:lstStyle>
          <a:p>
            <a:pPr>
              <a:defRPr/>
            </a:pPr>
            <a:fld id="{4F383242-608A-43A1-8A6A-6B6248FB5240}" type="slidenum">
              <a:rPr lang="pt-BR"/>
              <a:pPr>
                <a:defRPr/>
              </a:pPr>
              <a:t>‹nº›</a:t>
            </a:fld>
            <a:endParaRPr lang="pt-BR"/>
          </a:p>
        </p:txBody>
      </p:sp>
    </p:spTree>
    <p:extLst>
      <p:ext uri="{BB962C8B-B14F-4D97-AF65-F5344CB8AC3E}">
        <p14:creationId xmlns:p14="http://schemas.microsoft.com/office/powerpoint/2010/main" val="36370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C6D625CA-D47C-4C5A-8D4C-B5F54911FFEC}"/>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7B4B4174-3CB3-42F0-ACF5-0E45E74C955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1E458C81-140A-428F-A8A9-B527A1B3D747}"/>
              </a:ext>
            </a:extLst>
          </p:cNvPr>
          <p:cNvSpPr>
            <a:spLocks noGrp="1" noChangeArrowheads="1"/>
          </p:cNvSpPr>
          <p:nvPr>
            <p:ph type="sldNum" sz="quarter" idx="12"/>
          </p:nvPr>
        </p:nvSpPr>
        <p:spPr>
          <a:ln/>
        </p:spPr>
        <p:txBody>
          <a:bodyPr/>
          <a:lstStyle>
            <a:lvl1pPr>
              <a:defRPr/>
            </a:lvl1pPr>
          </a:lstStyle>
          <a:p>
            <a:pPr>
              <a:defRPr/>
            </a:pPr>
            <a:fld id="{02DBEDA9-53F7-4AC9-A75F-C9E9344F6AF4}" type="slidenum">
              <a:rPr lang="pt-BR"/>
              <a:pPr>
                <a:defRPr/>
              </a:pPr>
              <a:t>‹nº›</a:t>
            </a:fld>
            <a:endParaRPr lang="pt-BR"/>
          </a:p>
        </p:txBody>
      </p:sp>
    </p:spTree>
    <p:extLst>
      <p:ext uri="{BB962C8B-B14F-4D97-AF65-F5344CB8AC3E}">
        <p14:creationId xmlns:p14="http://schemas.microsoft.com/office/powerpoint/2010/main" val="108767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DA43B81C-77D1-49C3-BF37-63AA3073521D}"/>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B0B330A1-D4A2-4128-AE2A-4423277AA3E6}"/>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B4DFCD42-5BD8-4B7A-AAF9-DCE94B09DCFD}"/>
              </a:ext>
            </a:extLst>
          </p:cNvPr>
          <p:cNvSpPr>
            <a:spLocks noGrp="1" noChangeArrowheads="1"/>
          </p:cNvSpPr>
          <p:nvPr>
            <p:ph type="sldNum" sz="quarter" idx="12"/>
          </p:nvPr>
        </p:nvSpPr>
        <p:spPr>
          <a:ln/>
        </p:spPr>
        <p:txBody>
          <a:bodyPr/>
          <a:lstStyle>
            <a:lvl1pPr>
              <a:defRPr/>
            </a:lvl1pPr>
          </a:lstStyle>
          <a:p>
            <a:pPr>
              <a:defRPr/>
            </a:pPr>
            <a:fld id="{65D35F65-71FF-4CA6-929A-057FE5093D9C}" type="slidenum">
              <a:rPr lang="pt-BR"/>
              <a:pPr>
                <a:defRPr/>
              </a:pPr>
              <a:t>‹nº›</a:t>
            </a:fld>
            <a:endParaRPr lang="pt-BR"/>
          </a:p>
        </p:txBody>
      </p:sp>
    </p:spTree>
    <p:extLst>
      <p:ext uri="{BB962C8B-B14F-4D97-AF65-F5344CB8AC3E}">
        <p14:creationId xmlns:p14="http://schemas.microsoft.com/office/powerpoint/2010/main" val="314405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A3AB05-17D4-467B-9415-927D48ABED4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B4F5DF16-77F3-401E-B131-30F87B128FC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3012" name="Rectangle 4">
            <a:extLst>
              <a:ext uri="{FF2B5EF4-FFF2-40B4-BE49-F238E27FC236}">
                <a16:creationId xmlns:a16="http://schemas.microsoft.com/office/drawing/2014/main" id="{8FA8506D-5010-4D60-85A2-1EFA5FAFEA4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pt-BR"/>
          </a:p>
        </p:txBody>
      </p:sp>
      <p:sp>
        <p:nvSpPr>
          <p:cNvPr id="43013" name="Rectangle 5">
            <a:extLst>
              <a:ext uri="{FF2B5EF4-FFF2-40B4-BE49-F238E27FC236}">
                <a16:creationId xmlns:a16="http://schemas.microsoft.com/office/drawing/2014/main" id="{5B4E8EE7-A9B5-42DC-8D32-5CDED22D692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pt-BR"/>
          </a:p>
        </p:txBody>
      </p:sp>
      <p:sp>
        <p:nvSpPr>
          <p:cNvPr id="43014" name="Rectangle 6">
            <a:extLst>
              <a:ext uri="{FF2B5EF4-FFF2-40B4-BE49-F238E27FC236}">
                <a16:creationId xmlns:a16="http://schemas.microsoft.com/office/drawing/2014/main" id="{1DCF000D-8634-40C5-848C-A0980ED6516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35AF0E3-2310-4BE1-9AC7-290C5AD77728}"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iobe.com/tpci.ht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hyperlink" Target="http://www.tiobe.com/tpci.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daniel_iversen/15090961835/"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pt.wikipedia.org/wiki/Lista_de_linguagens_de_programa%C3%A7%C3%A3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0"/>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751A570-E880-4F00-96B9-3E60AE9AE8EC}"/>
              </a:ext>
            </a:extLst>
          </p:cNvPr>
          <p:cNvSpPr>
            <a:spLocks noGrp="1" noChangeArrowheads="1"/>
          </p:cNvSpPr>
          <p:nvPr>
            <p:ph type="ctrTitle"/>
          </p:nvPr>
        </p:nvSpPr>
        <p:spPr/>
        <p:txBody>
          <a:bodyPr/>
          <a:lstStyle/>
          <a:p>
            <a:pPr algn="l" eaLnBrk="1" hangingPunct="1"/>
            <a:r>
              <a:rPr lang="pt-BR" altLang="pt-BR" dirty="0"/>
              <a:t>Unidade 5</a:t>
            </a:r>
          </a:p>
        </p:txBody>
      </p:sp>
      <p:sp>
        <p:nvSpPr>
          <p:cNvPr id="4099" name="Rectangle 3">
            <a:extLst>
              <a:ext uri="{FF2B5EF4-FFF2-40B4-BE49-F238E27FC236}">
                <a16:creationId xmlns:a16="http://schemas.microsoft.com/office/drawing/2014/main" id="{A75C476F-CD55-4507-9EAC-6E466E25D95E}"/>
              </a:ext>
            </a:extLst>
          </p:cNvPr>
          <p:cNvSpPr>
            <a:spLocks noGrp="1" noChangeArrowheads="1"/>
          </p:cNvSpPr>
          <p:nvPr>
            <p:ph type="subTitle" idx="1"/>
          </p:nvPr>
        </p:nvSpPr>
        <p:spPr>
          <a:noFill/>
        </p:spPr>
        <p:txBody>
          <a:bodyPr anchor="ctr"/>
          <a:lstStyle/>
          <a:p>
            <a:pPr marL="609600" indent="-609600" eaLnBrk="1" hangingPunct="1">
              <a:lnSpc>
                <a:spcPct val="90000"/>
              </a:lnSpc>
            </a:pPr>
            <a:r>
              <a:rPr lang="pt-BR" altLang="pt-BR" dirty="0"/>
              <a:t>Linguagens de Programação</a:t>
            </a:r>
          </a:p>
        </p:txBody>
      </p:sp>
      <p:pic>
        <p:nvPicPr>
          <p:cNvPr id="4" name="Espaço Reservado para Conteúdo 2">
            <a:extLst>
              <a:ext uri="{FF2B5EF4-FFF2-40B4-BE49-F238E27FC236}">
                <a16:creationId xmlns:a16="http://schemas.microsoft.com/office/drawing/2014/main" id="{14E2E182-3399-4918-BC4F-2C51F2141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64088" y="142925"/>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1AEA95B-072A-464E-ADA5-9CFCA6D31FFF}"/>
              </a:ext>
            </a:extLst>
          </p:cNvPr>
          <p:cNvSpPr>
            <a:spLocks noGrp="1" noChangeArrowheads="1"/>
          </p:cNvSpPr>
          <p:nvPr>
            <p:ph type="title" idx="4294967295"/>
          </p:nvPr>
        </p:nvSpPr>
        <p:spPr>
          <a:xfrm>
            <a:off x="468313" y="260350"/>
            <a:ext cx="8229600" cy="1143000"/>
          </a:xfrm>
        </p:spPr>
        <p:txBody>
          <a:bodyPr/>
          <a:lstStyle/>
          <a:p>
            <a:pPr algn="l" eaLnBrk="1" hangingPunct="1"/>
            <a:r>
              <a:rPr lang="pt-BR" altLang="pt-BR"/>
              <a:t>Classificação - Evolução</a:t>
            </a:r>
          </a:p>
        </p:txBody>
      </p:sp>
      <p:sp>
        <p:nvSpPr>
          <p:cNvPr id="17411" name="Rectangle 3">
            <a:extLst>
              <a:ext uri="{FF2B5EF4-FFF2-40B4-BE49-F238E27FC236}">
                <a16:creationId xmlns:a16="http://schemas.microsoft.com/office/drawing/2014/main" id="{C2ADABE3-6CCC-4922-A96B-9CD02F284DE2}"/>
              </a:ext>
            </a:extLst>
          </p:cNvPr>
          <p:cNvSpPr>
            <a:spLocks noGrp="1" noChangeArrowheads="1"/>
          </p:cNvSpPr>
          <p:nvPr>
            <p:ph type="body" idx="4294967295"/>
          </p:nvPr>
        </p:nvSpPr>
        <p:spPr>
          <a:noFill/>
        </p:spPr>
        <p:txBody>
          <a:bodyPr anchor="ctr"/>
          <a:lstStyle/>
          <a:p>
            <a:pPr marL="609600" indent="-609600"/>
            <a:r>
              <a:rPr lang="pt-PT" altLang="pt-BR" b="1" dirty="0"/>
              <a:t>Primeira geração – </a:t>
            </a:r>
            <a:r>
              <a:rPr lang="pt-PT" altLang="pt-BR" dirty="0"/>
              <a:t>código de máquina</a:t>
            </a:r>
            <a:endParaRPr lang="pt-PT" altLang="pt-BR" b="1" dirty="0"/>
          </a:p>
          <a:p>
            <a:pPr marL="609600" indent="-609600"/>
            <a:r>
              <a:rPr lang="pt-PT" altLang="pt-BR" b="1" dirty="0"/>
              <a:t>Segunda geração - </a:t>
            </a:r>
            <a:r>
              <a:rPr lang="pt-PT" altLang="pt-BR" dirty="0"/>
              <a:t> mnemônicos. </a:t>
            </a:r>
            <a:endParaRPr lang="pt-PT" altLang="pt-BR" b="1" dirty="0"/>
          </a:p>
          <a:p>
            <a:pPr marL="609600" indent="-609600"/>
            <a:r>
              <a:rPr lang="pt-PT" altLang="pt-BR" b="1" dirty="0"/>
              <a:t>Terceira geração – </a:t>
            </a:r>
            <a:r>
              <a:rPr lang="pt-PT" altLang="pt-BR" dirty="0"/>
              <a:t>entendida pelo ser humano (alto nível). </a:t>
            </a:r>
          </a:p>
          <a:p>
            <a:pPr marL="609600" indent="-609600"/>
            <a:r>
              <a:rPr lang="pt-PT" altLang="pt-BR" b="1" dirty="0"/>
              <a:t>Quarta geração –</a:t>
            </a:r>
            <a:r>
              <a:rPr lang="pt-PT" altLang="pt-BR" dirty="0"/>
              <a:t> declarativas ao invés de imperativas</a:t>
            </a:r>
            <a:endParaRPr lang="pt-PT" altLang="pt-BR" b="1" dirty="0"/>
          </a:p>
          <a:p>
            <a:pPr marL="609600" indent="-609600"/>
            <a:r>
              <a:rPr lang="pt-PT" altLang="pt-BR" b="1" dirty="0"/>
              <a:t>Quinta geração </a:t>
            </a:r>
            <a:r>
              <a:rPr lang="pt-PT" altLang="pt-BR" dirty="0"/>
              <a:t>– com estruturas de inteligência artificial</a:t>
            </a:r>
            <a:endParaRPr lang="pt-BR" alt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A9B6F7-9C15-4AB4-A704-1289E382821C}"/>
              </a:ext>
            </a:extLst>
          </p:cNvPr>
          <p:cNvSpPr>
            <a:spLocks noGrp="1" noChangeArrowheads="1"/>
          </p:cNvSpPr>
          <p:nvPr>
            <p:ph type="title"/>
          </p:nvPr>
        </p:nvSpPr>
        <p:spPr>
          <a:xfrm>
            <a:off x="468313" y="260350"/>
            <a:ext cx="8229600" cy="1143000"/>
          </a:xfrm>
        </p:spPr>
        <p:txBody>
          <a:bodyPr/>
          <a:lstStyle/>
          <a:p>
            <a:pPr algn="l" eaLnBrk="1" hangingPunct="1"/>
            <a:r>
              <a:rPr lang="pt-BR" altLang="pt-BR"/>
              <a:t>Classificação - Paradigmas</a:t>
            </a:r>
          </a:p>
        </p:txBody>
      </p:sp>
      <p:sp>
        <p:nvSpPr>
          <p:cNvPr id="15363" name="Rectangle 3">
            <a:extLst>
              <a:ext uri="{FF2B5EF4-FFF2-40B4-BE49-F238E27FC236}">
                <a16:creationId xmlns:a16="http://schemas.microsoft.com/office/drawing/2014/main" id="{3B7FD946-980A-4B9C-ACD2-BC8E28750986}"/>
              </a:ext>
            </a:extLst>
          </p:cNvPr>
          <p:cNvSpPr>
            <a:spLocks noGrp="1" noChangeArrowheads="1"/>
          </p:cNvSpPr>
          <p:nvPr>
            <p:ph type="body" idx="1"/>
          </p:nvPr>
        </p:nvSpPr>
        <p:spPr>
          <a:noFill/>
        </p:spPr>
        <p:txBody>
          <a:bodyPr anchor="ctr"/>
          <a:lstStyle/>
          <a:p>
            <a:pPr marL="609600" indent="-609600" algn="ctr" eaLnBrk="1" hangingPunct="1">
              <a:lnSpc>
                <a:spcPct val="90000"/>
              </a:lnSpc>
              <a:buFontTx/>
              <a:buNone/>
            </a:pPr>
            <a:r>
              <a:rPr lang="pt-BR" altLang="pt-BR" dirty="0"/>
              <a:t>Não-estruturadas;</a:t>
            </a:r>
          </a:p>
          <a:p>
            <a:pPr marL="609600" indent="-609600" algn="ctr" eaLnBrk="1" hangingPunct="1">
              <a:lnSpc>
                <a:spcPct val="90000"/>
              </a:lnSpc>
              <a:buFontTx/>
              <a:buNone/>
            </a:pPr>
            <a:r>
              <a:rPr lang="pt-BR" altLang="pt-BR" dirty="0"/>
              <a:t>Procedurais / Estruturadas;</a:t>
            </a:r>
          </a:p>
          <a:p>
            <a:pPr marL="609600" indent="-609600" algn="ctr" eaLnBrk="1" hangingPunct="1">
              <a:lnSpc>
                <a:spcPct val="90000"/>
              </a:lnSpc>
              <a:buFontTx/>
              <a:buNone/>
            </a:pPr>
            <a:r>
              <a:rPr lang="pt-BR" altLang="pt-BR" dirty="0"/>
              <a:t>Orientada a Objetos;</a:t>
            </a:r>
          </a:p>
          <a:p>
            <a:pPr marL="609600" indent="-609600" algn="ctr" eaLnBrk="1" hangingPunct="1">
              <a:lnSpc>
                <a:spcPct val="90000"/>
              </a:lnSpc>
              <a:buNone/>
            </a:pPr>
            <a:r>
              <a:rPr lang="pt-BR" altLang="pt-BR" dirty="0"/>
              <a:t>Funcionais e de Programação Lógica;</a:t>
            </a:r>
          </a:p>
          <a:p>
            <a:pPr marL="609600" indent="-609600" algn="ctr" eaLnBrk="1" hangingPunct="1">
              <a:lnSpc>
                <a:spcPct val="90000"/>
              </a:lnSpc>
              <a:buFontTx/>
              <a:buNone/>
            </a:pPr>
            <a:r>
              <a:rPr lang="pt-BR" altLang="pt-BR" dirty="0"/>
              <a:t>Específicas;</a:t>
            </a:r>
          </a:p>
          <a:p>
            <a:pPr marL="609600" indent="-609600" algn="ctr" eaLnBrk="1" hangingPunct="1">
              <a:lnSpc>
                <a:spcPct val="90000"/>
              </a:lnSpc>
              <a:buFontTx/>
              <a:buNone/>
            </a:pPr>
            <a:r>
              <a:rPr lang="pt-BR" altLang="pt-BR" dirty="0"/>
              <a:t>Visuais.</a:t>
            </a:r>
          </a:p>
          <a:p>
            <a:pPr marL="609600" indent="-609600" algn="ctr" eaLnBrk="1" hangingPunct="1">
              <a:lnSpc>
                <a:spcPct val="90000"/>
              </a:lnSpc>
              <a:buFontTx/>
              <a:buNone/>
            </a:pPr>
            <a:endParaRPr lang="pt-BR" altLang="pt-BR" dirty="0"/>
          </a:p>
          <a:p>
            <a:pPr marL="609600" indent="-609600" algn="ctr" eaLnBrk="1" hangingPunct="1">
              <a:lnSpc>
                <a:spcPct val="90000"/>
              </a:lnSpc>
              <a:buFontTx/>
              <a:buNone/>
            </a:pPr>
            <a:r>
              <a:rPr lang="pt-BR" altLang="pt-BR" dirty="0"/>
              <a:t>Uma linguagem pode ser </a:t>
            </a:r>
            <a:r>
              <a:rPr lang="pt-BR" altLang="pt-BR" dirty="0" err="1"/>
              <a:t>multiparadigma</a:t>
            </a:r>
            <a:r>
              <a:rPr lang="pt-BR" altLang="pt-B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792C-3601-42A7-A9D3-95A0EB70E9C8}"/>
              </a:ext>
            </a:extLst>
          </p:cNvPr>
          <p:cNvSpPr>
            <a:spLocks noGrp="1"/>
          </p:cNvSpPr>
          <p:nvPr>
            <p:ph type="title"/>
          </p:nvPr>
        </p:nvSpPr>
        <p:spPr/>
        <p:txBody>
          <a:bodyPr/>
          <a:lstStyle/>
          <a:p>
            <a:r>
              <a:rPr lang="pt-BR" dirty="0"/>
              <a:t>Paradigma de desenvolvimento</a:t>
            </a:r>
          </a:p>
        </p:txBody>
      </p:sp>
      <p:sp>
        <p:nvSpPr>
          <p:cNvPr id="3" name="Espaço Reservado para Texto 2">
            <a:extLst>
              <a:ext uri="{FF2B5EF4-FFF2-40B4-BE49-F238E27FC236}">
                <a16:creationId xmlns:a16="http://schemas.microsoft.com/office/drawing/2014/main" id="{925841EF-6B49-4A96-A94A-F9B4FF1472B9}"/>
              </a:ext>
            </a:extLst>
          </p:cNvPr>
          <p:cNvSpPr>
            <a:spLocks noGrp="1"/>
          </p:cNvSpPr>
          <p:nvPr>
            <p:ph type="body" idx="1"/>
          </p:nvPr>
        </p:nvSpPr>
        <p:spPr/>
        <p:txBody>
          <a:bodyPr/>
          <a:lstStyle/>
          <a:p>
            <a:r>
              <a:rPr lang="pt-BR" dirty="0"/>
              <a:t>Estruturado</a:t>
            </a:r>
          </a:p>
        </p:txBody>
      </p:sp>
      <p:sp>
        <p:nvSpPr>
          <p:cNvPr id="4" name="Espaço Reservado para Conteúdo 3">
            <a:extLst>
              <a:ext uri="{FF2B5EF4-FFF2-40B4-BE49-F238E27FC236}">
                <a16:creationId xmlns:a16="http://schemas.microsoft.com/office/drawing/2014/main" id="{3DA3DF9F-4FC2-4CB4-9646-8AC11B2180A6}"/>
              </a:ext>
            </a:extLst>
          </p:cNvPr>
          <p:cNvSpPr>
            <a:spLocks noGrp="1"/>
          </p:cNvSpPr>
          <p:nvPr>
            <p:ph sz="half" idx="2"/>
          </p:nvPr>
        </p:nvSpPr>
        <p:spPr/>
        <p:txBody>
          <a:bodyPr/>
          <a:lstStyle/>
          <a:p>
            <a:r>
              <a:rPr lang="pt-BR" dirty="0"/>
              <a:t>Processos</a:t>
            </a:r>
          </a:p>
          <a:p>
            <a:r>
              <a:rPr lang="pt-BR" dirty="0"/>
              <a:t>Tarefas e </a:t>
            </a:r>
            <a:r>
              <a:rPr lang="pt-BR" dirty="0" err="1"/>
              <a:t>sub-tarefas</a:t>
            </a:r>
            <a:endParaRPr lang="pt-BR" dirty="0"/>
          </a:p>
          <a:p>
            <a:endParaRPr lang="pt-BR" dirty="0"/>
          </a:p>
          <a:p>
            <a:r>
              <a:rPr lang="pt-BR" dirty="0"/>
              <a:t>Decomposição funcional</a:t>
            </a:r>
          </a:p>
          <a:p>
            <a:endParaRPr lang="pt-BR" dirty="0"/>
          </a:p>
        </p:txBody>
      </p:sp>
      <p:sp>
        <p:nvSpPr>
          <p:cNvPr id="5" name="Espaço Reservado para Texto 4">
            <a:extLst>
              <a:ext uri="{FF2B5EF4-FFF2-40B4-BE49-F238E27FC236}">
                <a16:creationId xmlns:a16="http://schemas.microsoft.com/office/drawing/2014/main" id="{F837D1F3-DB8D-4AD8-ACE6-E20F0D2AB37B}"/>
              </a:ext>
            </a:extLst>
          </p:cNvPr>
          <p:cNvSpPr>
            <a:spLocks noGrp="1"/>
          </p:cNvSpPr>
          <p:nvPr>
            <p:ph type="body" sz="quarter" idx="3"/>
          </p:nvPr>
        </p:nvSpPr>
        <p:spPr/>
        <p:txBody>
          <a:bodyPr/>
          <a:lstStyle/>
          <a:p>
            <a:r>
              <a:rPr lang="pt-BR" dirty="0"/>
              <a:t>Orientado a Objetos</a:t>
            </a:r>
          </a:p>
        </p:txBody>
      </p:sp>
      <p:sp>
        <p:nvSpPr>
          <p:cNvPr id="6" name="Espaço Reservado para Conteúdo 5">
            <a:extLst>
              <a:ext uri="{FF2B5EF4-FFF2-40B4-BE49-F238E27FC236}">
                <a16:creationId xmlns:a16="http://schemas.microsoft.com/office/drawing/2014/main" id="{8CBE5BE2-BB59-479D-BEA0-887A9F5D4B47}"/>
              </a:ext>
            </a:extLst>
          </p:cNvPr>
          <p:cNvSpPr>
            <a:spLocks noGrp="1"/>
          </p:cNvSpPr>
          <p:nvPr>
            <p:ph sz="quarter" idx="4"/>
          </p:nvPr>
        </p:nvSpPr>
        <p:spPr/>
        <p:txBody>
          <a:bodyPr/>
          <a:lstStyle/>
          <a:p>
            <a:pPr algn="just"/>
            <a:r>
              <a:rPr lang="pt-BR" dirty="0"/>
              <a:t>Objetos (mundo real)</a:t>
            </a:r>
          </a:p>
          <a:p>
            <a:pPr algn="just"/>
            <a:r>
              <a:rPr lang="pt-BR" dirty="0"/>
              <a:t>Dados e operações</a:t>
            </a:r>
          </a:p>
          <a:p>
            <a:pPr algn="just"/>
            <a:endParaRPr lang="pt-BR" dirty="0"/>
          </a:p>
          <a:p>
            <a:pPr algn="just"/>
            <a:r>
              <a:rPr lang="pt-BR" dirty="0"/>
              <a:t>Visão natural do mundo</a:t>
            </a:r>
          </a:p>
          <a:p>
            <a:pPr lvl="1" algn="just">
              <a:buSzTx/>
            </a:pPr>
            <a:endParaRPr lang="pt-BR" dirty="0"/>
          </a:p>
          <a:p>
            <a:endParaRPr lang="pt-BR" dirty="0"/>
          </a:p>
        </p:txBody>
      </p:sp>
    </p:spTree>
    <p:extLst>
      <p:ext uri="{BB962C8B-B14F-4D97-AF65-F5344CB8AC3E}">
        <p14:creationId xmlns:p14="http://schemas.microsoft.com/office/powerpoint/2010/main" val="30962173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792C-3601-42A7-A9D3-95A0EB70E9C8}"/>
              </a:ext>
            </a:extLst>
          </p:cNvPr>
          <p:cNvSpPr>
            <a:spLocks noGrp="1"/>
          </p:cNvSpPr>
          <p:nvPr>
            <p:ph type="title"/>
          </p:nvPr>
        </p:nvSpPr>
        <p:spPr/>
        <p:txBody>
          <a:bodyPr/>
          <a:lstStyle/>
          <a:p>
            <a:r>
              <a:rPr lang="pt-BR" dirty="0"/>
              <a:t>Exemplo: Sistema de pedidos</a:t>
            </a:r>
          </a:p>
        </p:txBody>
      </p:sp>
      <p:sp>
        <p:nvSpPr>
          <p:cNvPr id="3" name="Espaço Reservado para Texto 2">
            <a:extLst>
              <a:ext uri="{FF2B5EF4-FFF2-40B4-BE49-F238E27FC236}">
                <a16:creationId xmlns:a16="http://schemas.microsoft.com/office/drawing/2014/main" id="{925841EF-6B49-4A96-A94A-F9B4FF1472B9}"/>
              </a:ext>
            </a:extLst>
          </p:cNvPr>
          <p:cNvSpPr>
            <a:spLocks noGrp="1"/>
          </p:cNvSpPr>
          <p:nvPr>
            <p:ph type="body" idx="1"/>
          </p:nvPr>
        </p:nvSpPr>
        <p:spPr/>
        <p:txBody>
          <a:bodyPr/>
          <a:lstStyle/>
          <a:p>
            <a:r>
              <a:rPr lang="pt-BR" dirty="0"/>
              <a:t>Estruturado</a:t>
            </a:r>
          </a:p>
        </p:txBody>
      </p:sp>
      <p:sp>
        <p:nvSpPr>
          <p:cNvPr id="4" name="Espaço Reservado para Conteúdo 3">
            <a:extLst>
              <a:ext uri="{FF2B5EF4-FFF2-40B4-BE49-F238E27FC236}">
                <a16:creationId xmlns:a16="http://schemas.microsoft.com/office/drawing/2014/main" id="{3DA3DF9F-4FC2-4CB4-9646-8AC11B2180A6}"/>
              </a:ext>
            </a:extLst>
          </p:cNvPr>
          <p:cNvSpPr>
            <a:spLocks noGrp="1"/>
          </p:cNvSpPr>
          <p:nvPr>
            <p:ph sz="half" idx="2"/>
          </p:nvPr>
        </p:nvSpPr>
        <p:spPr/>
        <p:txBody>
          <a:bodyPr/>
          <a:lstStyle/>
          <a:p>
            <a:r>
              <a:rPr lang="pt-BR" dirty="0"/>
              <a:t>Pedir</a:t>
            </a:r>
          </a:p>
          <a:p>
            <a:r>
              <a:rPr lang="pt-BR" dirty="0"/>
              <a:t>Vender</a:t>
            </a:r>
          </a:p>
          <a:p>
            <a:r>
              <a:rPr lang="pt-BR" dirty="0"/>
              <a:t>Faturar</a:t>
            </a:r>
          </a:p>
          <a:p>
            <a:r>
              <a:rPr lang="pt-BR" dirty="0"/>
              <a:t>Cadastrar</a:t>
            </a:r>
          </a:p>
          <a:p>
            <a:endParaRPr lang="pt-BR" dirty="0"/>
          </a:p>
        </p:txBody>
      </p:sp>
      <p:sp>
        <p:nvSpPr>
          <p:cNvPr id="5" name="Espaço Reservado para Texto 4">
            <a:extLst>
              <a:ext uri="{FF2B5EF4-FFF2-40B4-BE49-F238E27FC236}">
                <a16:creationId xmlns:a16="http://schemas.microsoft.com/office/drawing/2014/main" id="{F837D1F3-DB8D-4AD8-ACE6-E20F0D2AB37B}"/>
              </a:ext>
            </a:extLst>
          </p:cNvPr>
          <p:cNvSpPr>
            <a:spLocks noGrp="1"/>
          </p:cNvSpPr>
          <p:nvPr>
            <p:ph type="body" sz="quarter" idx="3"/>
          </p:nvPr>
        </p:nvSpPr>
        <p:spPr/>
        <p:txBody>
          <a:bodyPr/>
          <a:lstStyle/>
          <a:p>
            <a:r>
              <a:rPr lang="pt-BR" dirty="0"/>
              <a:t>Orientado a Objetos</a:t>
            </a:r>
          </a:p>
        </p:txBody>
      </p:sp>
      <p:sp>
        <p:nvSpPr>
          <p:cNvPr id="6" name="Espaço Reservado para Conteúdo 5">
            <a:extLst>
              <a:ext uri="{FF2B5EF4-FFF2-40B4-BE49-F238E27FC236}">
                <a16:creationId xmlns:a16="http://schemas.microsoft.com/office/drawing/2014/main" id="{8CBE5BE2-BB59-479D-BEA0-887A9F5D4B47}"/>
              </a:ext>
            </a:extLst>
          </p:cNvPr>
          <p:cNvSpPr>
            <a:spLocks noGrp="1"/>
          </p:cNvSpPr>
          <p:nvPr>
            <p:ph sz="quarter" idx="4"/>
          </p:nvPr>
        </p:nvSpPr>
        <p:spPr/>
        <p:txBody>
          <a:bodyPr/>
          <a:lstStyle/>
          <a:p>
            <a:pPr algn="just"/>
            <a:r>
              <a:rPr lang="pt-BR" dirty="0"/>
              <a:t>Usuários vão falar em termos de </a:t>
            </a:r>
          </a:p>
          <a:p>
            <a:pPr lvl="1" algn="just">
              <a:buSzTx/>
            </a:pPr>
            <a:r>
              <a:rPr lang="pt-BR" sz="2400" dirty="0">
                <a:ea typeface="+mn-ea"/>
                <a:cs typeface="+mn-cs"/>
              </a:rPr>
              <a:t>pedidos</a:t>
            </a:r>
          </a:p>
          <a:p>
            <a:pPr lvl="1" algn="just">
              <a:buSzTx/>
            </a:pPr>
            <a:r>
              <a:rPr lang="pt-BR" sz="2400" dirty="0">
                <a:ea typeface="+mn-ea"/>
                <a:cs typeface="+mn-cs"/>
              </a:rPr>
              <a:t>clientes</a:t>
            </a:r>
          </a:p>
          <a:p>
            <a:pPr lvl="1" algn="just">
              <a:buSzTx/>
            </a:pPr>
            <a:r>
              <a:rPr lang="pt-BR" sz="2400" dirty="0">
                <a:ea typeface="+mn-ea"/>
                <a:cs typeface="+mn-cs"/>
              </a:rPr>
              <a:t>Produtos</a:t>
            </a:r>
          </a:p>
          <a:p>
            <a:pPr algn="just"/>
            <a:r>
              <a:rPr lang="pt-BR" dirty="0"/>
              <a:t>serão definidas as propriedades e ações que podem ser executadas por estes objetos </a:t>
            </a:r>
          </a:p>
          <a:p>
            <a:pPr lvl="1" algn="just">
              <a:buSzTx/>
            </a:pPr>
            <a:endParaRPr lang="pt-BR" dirty="0"/>
          </a:p>
          <a:p>
            <a:endParaRPr lang="pt-BR"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4800" y="3175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1238250">
              <a:spcBef>
                <a:spcPct val="20000"/>
              </a:spcBef>
              <a:buSzPct val="100000"/>
              <a:buChar char="•"/>
              <a:tabLst>
                <a:tab pos="4191000" algn="l"/>
              </a:tabLst>
              <a:defRPr sz="3200">
                <a:solidFill>
                  <a:srgbClr val="000000"/>
                </a:solidFill>
                <a:latin typeface="Times New Roman" panose="02020603050405020304" pitchFamily="18" charset="0"/>
              </a:defRPr>
            </a:lvl1pPr>
            <a:lvl2pPr marL="742950" indent="-285750" defTabSz="1238250">
              <a:spcBef>
                <a:spcPct val="20000"/>
              </a:spcBef>
              <a:buSzPct val="100000"/>
              <a:buChar char="–"/>
              <a:tabLst>
                <a:tab pos="4191000" algn="l"/>
              </a:tabLst>
              <a:defRPr sz="2800">
                <a:solidFill>
                  <a:srgbClr val="000000"/>
                </a:solidFill>
                <a:latin typeface="Times New Roman" panose="02020603050405020304" pitchFamily="18" charset="0"/>
              </a:defRPr>
            </a:lvl2pPr>
            <a:lvl3pPr marL="1143000" indent="-228600" defTabSz="1238250">
              <a:spcBef>
                <a:spcPct val="20000"/>
              </a:spcBef>
              <a:buSzPct val="100000"/>
              <a:buChar char="•"/>
              <a:tabLst>
                <a:tab pos="4191000" algn="l"/>
              </a:tabLst>
              <a:defRPr sz="2400">
                <a:solidFill>
                  <a:srgbClr val="000000"/>
                </a:solidFill>
                <a:latin typeface="Times New Roman" panose="02020603050405020304" pitchFamily="18" charset="0"/>
              </a:defRPr>
            </a:lvl3pPr>
            <a:lvl4pPr marL="1600200" indent="-228600" defTabSz="1238250">
              <a:spcBef>
                <a:spcPct val="20000"/>
              </a:spcBef>
              <a:buSzPct val="100000"/>
              <a:buChar char="–"/>
              <a:tabLst>
                <a:tab pos="4191000" algn="l"/>
              </a:tabLst>
              <a:defRPr sz="2000">
                <a:solidFill>
                  <a:srgbClr val="000000"/>
                </a:solidFill>
                <a:latin typeface="Times New Roman" panose="02020603050405020304" pitchFamily="18" charset="0"/>
              </a:defRPr>
            </a:lvl4pPr>
            <a:lvl5pPr marL="2057400" indent="-228600" defTabSz="1238250">
              <a:spcBef>
                <a:spcPct val="20000"/>
              </a:spcBef>
              <a:buSzPct val="100000"/>
              <a:buChar char="•"/>
              <a:tabLst>
                <a:tab pos="4191000" algn="l"/>
              </a:tabLst>
              <a:defRPr sz="2000">
                <a:solidFill>
                  <a:srgbClr val="000000"/>
                </a:solidFill>
                <a:latin typeface="Times New Roman" panose="02020603050405020304" pitchFamily="18" charset="0"/>
              </a:defRPr>
            </a:lvl5pPr>
            <a:lvl6pPr marL="25146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6pPr>
            <a:lvl7pPr marL="29718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7pPr>
            <a:lvl8pPr marL="34290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8pPr>
            <a:lvl9pPr marL="38862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9pPr>
          </a:lstStyle>
          <a:p>
            <a:pPr algn="just">
              <a:spcBef>
                <a:spcPct val="50000"/>
              </a:spcBef>
              <a:buSzTx/>
              <a:buFontTx/>
              <a:buNone/>
            </a:pPr>
            <a:r>
              <a:rPr lang="pt-BR" sz="2400" b="1"/>
              <a:t>Abordagem tradicional x Orientação a Objetos</a:t>
            </a:r>
            <a:endParaRPr lang="pt-BR" sz="2400"/>
          </a:p>
          <a:p>
            <a:pPr algn="just">
              <a:spcBef>
                <a:spcPct val="50000"/>
              </a:spcBef>
              <a:buSzTx/>
              <a:buFontTx/>
              <a:buNone/>
            </a:pPr>
            <a:endParaRPr lang="pt-BR" sz="2000"/>
          </a:p>
          <a:p>
            <a:pPr algn="just">
              <a:spcBef>
                <a:spcPct val="50000"/>
              </a:spcBef>
              <a:buSzTx/>
              <a:buFontTx/>
              <a:buNone/>
            </a:pPr>
            <a:r>
              <a:rPr lang="pt-BR" sz="2000" b="1"/>
              <a:t>Tradicional	O.O.</a:t>
            </a:r>
            <a:endParaRPr lang="pt-BR" sz="2000"/>
          </a:p>
          <a:p>
            <a:pPr algn="just">
              <a:spcBef>
                <a:spcPct val="50000"/>
              </a:spcBef>
              <a:buSzTx/>
              <a:buFontTx/>
              <a:buNone/>
            </a:pPr>
            <a:r>
              <a:rPr lang="pt-BR" sz="2000"/>
              <a:t>Dados, variáveis	Atributos</a:t>
            </a:r>
          </a:p>
          <a:p>
            <a:pPr algn="just">
              <a:spcBef>
                <a:spcPct val="50000"/>
              </a:spcBef>
              <a:buSzTx/>
              <a:buFontTx/>
              <a:buNone/>
            </a:pPr>
            <a:r>
              <a:rPr lang="pt-BR" sz="2000"/>
              <a:t>Chamadas a funções , procedimentos	Mensagens</a:t>
            </a:r>
          </a:p>
          <a:p>
            <a:pPr algn="just">
              <a:spcBef>
                <a:spcPct val="50000"/>
              </a:spcBef>
              <a:buSzTx/>
              <a:buFontTx/>
              <a:buNone/>
            </a:pPr>
            <a:r>
              <a:rPr lang="pt-BR" sz="2000"/>
              <a:t>Funções, Procedimentos	Métodos</a:t>
            </a:r>
          </a:p>
          <a:p>
            <a:pPr algn="just">
              <a:spcBef>
                <a:spcPct val="50000"/>
              </a:spcBef>
              <a:buSzTx/>
              <a:buFontTx/>
              <a:buNone/>
            </a:pPr>
            <a:r>
              <a:rPr lang="pt-BR" sz="2000"/>
              <a:t>Estrutura (ex: record)	Classe (+)</a:t>
            </a:r>
          </a:p>
          <a:p>
            <a:pPr algn="just">
              <a:spcBef>
                <a:spcPct val="50000"/>
              </a:spcBef>
              <a:buSzTx/>
              <a:buFontTx/>
              <a:buNone/>
            </a:pPr>
            <a:r>
              <a:rPr lang="pt-BR" sz="2000"/>
              <a:t>Ocorrência da estrutura	Instância, Objeto</a:t>
            </a:r>
          </a:p>
          <a:p>
            <a:pPr algn="just">
              <a:spcBef>
                <a:spcPct val="50000"/>
              </a:spcBef>
              <a:buSzTx/>
              <a:buFontTx/>
              <a:buNone/>
            </a:pPr>
            <a:r>
              <a:rPr lang="pt-BR" sz="2000"/>
              <a:t>- . -	Herança</a:t>
            </a:r>
          </a:p>
        </p:txBody>
      </p:sp>
      <p:sp>
        <p:nvSpPr>
          <p:cNvPr id="39939" name="Line 3"/>
          <p:cNvSpPr>
            <a:spLocks noChangeShapeType="1"/>
          </p:cNvSpPr>
          <p:nvPr/>
        </p:nvSpPr>
        <p:spPr bwMode="auto">
          <a:xfrm>
            <a:off x="4325938" y="1341438"/>
            <a:ext cx="0" cy="49450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9940" name="Grupo 4"/>
          <p:cNvGrpSpPr>
            <a:grpSpLocks/>
          </p:cNvGrpSpPr>
          <p:nvPr/>
        </p:nvGrpSpPr>
        <p:grpSpPr bwMode="auto">
          <a:xfrm>
            <a:off x="465138" y="4443413"/>
            <a:ext cx="3692525" cy="2081212"/>
            <a:chOff x="465138" y="3327400"/>
            <a:chExt cx="3692525" cy="2081213"/>
          </a:xfrm>
        </p:grpSpPr>
        <p:sp>
          <p:nvSpPr>
            <p:cNvPr id="39998" name="Rectangle 4"/>
            <p:cNvSpPr>
              <a:spLocks noChangeArrowheads="1"/>
            </p:cNvSpPr>
            <p:nvPr/>
          </p:nvSpPr>
          <p:spPr bwMode="auto">
            <a:xfrm>
              <a:off x="2852738" y="4065588"/>
              <a:ext cx="1304925" cy="5715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9" name="Rectangle 5"/>
            <p:cNvSpPr>
              <a:spLocks noChangeArrowheads="1"/>
            </p:cNvSpPr>
            <p:nvPr/>
          </p:nvSpPr>
          <p:spPr bwMode="auto">
            <a:xfrm>
              <a:off x="2946400" y="4221163"/>
              <a:ext cx="111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Dados</a:t>
              </a:r>
            </a:p>
          </p:txBody>
        </p:sp>
        <p:grpSp>
          <p:nvGrpSpPr>
            <p:cNvPr id="40000" name="Group 8"/>
            <p:cNvGrpSpPr>
              <a:grpSpLocks/>
            </p:cNvGrpSpPr>
            <p:nvPr/>
          </p:nvGrpSpPr>
          <p:grpSpPr bwMode="auto">
            <a:xfrm>
              <a:off x="465138" y="3327400"/>
              <a:ext cx="1711325" cy="446088"/>
              <a:chOff x="220" y="3028"/>
              <a:chExt cx="808" cy="404"/>
            </a:xfrm>
          </p:grpSpPr>
          <p:sp>
            <p:nvSpPr>
              <p:cNvPr id="40012" name="Rectangle 6"/>
              <p:cNvSpPr>
                <a:spLocks noChangeArrowheads="1"/>
              </p:cNvSpPr>
              <p:nvPr/>
            </p:nvSpPr>
            <p:spPr bwMode="auto">
              <a:xfrm>
                <a:off x="220" y="3028"/>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13" name="Rectangle 7"/>
              <p:cNvSpPr>
                <a:spLocks noChangeArrowheads="1"/>
              </p:cNvSpPr>
              <p:nvPr/>
            </p:nvSpPr>
            <p:spPr bwMode="auto">
              <a:xfrm>
                <a:off x="264" y="3073"/>
                <a:ext cx="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Proced. 1</a:t>
                </a:r>
              </a:p>
            </p:txBody>
          </p:sp>
        </p:grpSp>
        <p:grpSp>
          <p:nvGrpSpPr>
            <p:cNvPr id="40001" name="Group 11"/>
            <p:cNvGrpSpPr>
              <a:grpSpLocks/>
            </p:cNvGrpSpPr>
            <p:nvPr/>
          </p:nvGrpSpPr>
          <p:grpSpPr bwMode="auto">
            <a:xfrm>
              <a:off x="465138" y="4119563"/>
              <a:ext cx="1711325" cy="444500"/>
              <a:chOff x="220" y="3748"/>
              <a:chExt cx="808" cy="405"/>
            </a:xfrm>
          </p:grpSpPr>
          <p:sp>
            <p:nvSpPr>
              <p:cNvPr id="40010" name="Rectangle 9"/>
              <p:cNvSpPr>
                <a:spLocks noChangeArrowheads="1"/>
              </p:cNvSpPr>
              <p:nvPr/>
            </p:nvSpPr>
            <p:spPr bwMode="auto">
              <a:xfrm>
                <a:off x="220" y="3748"/>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11" name="Rectangle 10"/>
              <p:cNvSpPr>
                <a:spLocks noChangeArrowheads="1"/>
              </p:cNvSpPr>
              <p:nvPr/>
            </p:nvSpPr>
            <p:spPr bwMode="auto">
              <a:xfrm>
                <a:off x="264" y="3791"/>
                <a:ext cx="72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Proced. 2</a:t>
                </a:r>
              </a:p>
            </p:txBody>
          </p:sp>
        </p:grpSp>
        <p:grpSp>
          <p:nvGrpSpPr>
            <p:cNvPr id="40002" name="Group 14"/>
            <p:cNvGrpSpPr>
              <a:grpSpLocks/>
            </p:cNvGrpSpPr>
            <p:nvPr/>
          </p:nvGrpSpPr>
          <p:grpSpPr bwMode="auto">
            <a:xfrm>
              <a:off x="465138" y="4964113"/>
              <a:ext cx="1711325" cy="444500"/>
              <a:chOff x="220" y="4516"/>
              <a:chExt cx="808" cy="406"/>
            </a:xfrm>
          </p:grpSpPr>
          <p:sp>
            <p:nvSpPr>
              <p:cNvPr id="40008" name="Rectangle 12"/>
              <p:cNvSpPr>
                <a:spLocks noChangeArrowheads="1"/>
              </p:cNvSpPr>
              <p:nvPr/>
            </p:nvSpPr>
            <p:spPr bwMode="auto">
              <a:xfrm>
                <a:off x="220" y="4516"/>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09" name="Rectangle 13"/>
              <p:cNvSpPr>
                <a:spLocks noChangeArrowheads="1"/>
              </p:cNvSpPr>
              <p:nvPr/>
            </p:nvSpPr>
            <p:spPr bwMode="auto">
              <a:xfrm>
                <a:off x="264" y="4560"/>
                <a:ext cx="72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Função 3</a:t>
                </a:r>
              </a:p>
            </p:txBody>
          </p:sp>
        </p:grpSp>
        <p:sp>
          <p:nvSpPr>
            <p:cNvPr id="40003" name="Line 15"/>
            <p:cNvSpPr>
              <a:spLocks noChangeShapeType="1"/>
            </p:cNvSpPr>
            <p:nvPr/>
          </p:nvSpPr>
          <p:spPr bwMode="auto">
            <a:xfrm>
              <a:off x="2235200" y="3535363"/>
              <a:ext cx="1219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4" name="Line 16"/>
            <p:cNvSpPr>
              <a:spLocks noChangeShapeType="1"/>
            </p:cNvSpPr>
            <p:nvPr/>
          </p:nvSpPr>
          <p:spPr bwMode="auto">
            <a:xfrm>
              <a:off x="3454400" y="3535363"/>
              <a:ext cx="0" cy="52705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5" name="Line 17"/>
            <p:cNvSpPr>
              <a:spLocks noChangeShapeType="1"/>
            </p:cNvSpPr>
            <p:nvPr/>
          </p:nvSpPr>
          <p:spPr bwMode="auto">
            <a:xfrm>
              <a:off x="2235200" y="5170488"/>
              <a:ext cx="1219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6" name="Line 18"/>
            <p:cNvSpPr>
              <a:spLocks noChangeShapeType="1"/>
            </p:cNvSpPr>
            <p:nvPr/>
          </p:nvSpPr>
          <p:spPr bwMode="auto">
            <a:xfrm flipV="1">
              <a:off x="3454400" y="4694238"/>
              <a:ext cx="0" cy="47625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7" name="Line 19"/>
            <p:cNvSpPr>
              <a:spLocks noChangeShapeType="1"/>
            </p:cNvSpPr>
            <p:nvPr/>
          </p:nvSpPr>
          <p:spPr bwMode="auto">
            <a:xfrm>
              <a:off x="2235200" y="4325938"/>
              <a:ext cx="609600"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1" name="Group 26"/>
          <p:cNvGrpSpPr>
            <a:grpSpLocks/>
          </p:cNvGrpSpPr>
          <p:nvPr/>
        </p:nvGrpSpPr>
        <p:grpSpPr bwMode="auto">
          <a:xfrm>
            <a:off x="4470400" y="4632325"/>
            <a:ext cx="839788" cy="381000"/>
            <a:chOff x="2112" y="3483"/>
            <a:chExt cx="397" cy="345"/>
          </a:xfrm>
        </p:grpSpPr>
        <p:sp>
          <p:nvSpPr>
            <p:cNvPr id="39992" name="Oval 20"/>
            <p:cNvSpPr>
              <a:spLocks noChangeArrowheads="1"/>
            </p:cNvSpPr>
            <p:nvPr/>
          </p:nvSpPr>
          <p:spPr bwMode="auto">
            <a:xfrm>
              <a:off x="2116" y="3487"/>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3" name="Oval 21"/>
            <p:cNvSpPr>
              <a:spLocks noChangeArrowheads="1"/>
            </p:cNvSpPr>
            <p:nvPr/>
          </p:nvSpPr>
          <p:spPr bwMode="auto">
            <a:xfrm>
              <a:off x="2201" y="3585"/>
              <a:ext cx="220"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4" name="Line 22"/>
            <p:cNvSpPr>
              <a:spLocks noChangeShapeType="1"/>
            </p:cNvSpPr>
            <p:nvPr/>
          </p:nvSpPr>
          <p:spPr bwMode="auto">
            <a:xfrm>
              <a:off x="2311" y="3483"/>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5" name="Line 23"/>
            <p:cNvSpPr>
              <a:spLocks noChangeShapeType="1"/>
            </p:cNvSpPr>
            <p:nvPr/>
          </p:nvSpPr>
          <p:spPr bwMode="auto">
            <a:xfrm>
              <a:off x="2112" y="3655"/>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6" name="Line 24"/>
            <p:cNvSpPr>
              <a:spLocks noChangeShapeType="1"/>
            </p:cNvSpPr>
            <p:nvPr/>
          </p:nvSpPr>
          <p:spPr bwMode="auto">
            <a:xfrm flipV="1">
              <a:off x="2311" y="3729"/>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7" name="Line 25"/>
            <p:cNvSpPr>
              <a:spLocks noChangeShapeType="1"/>
            </p:cNvSpPr>
            <p:nvPr/>
          </p:nvSpPr>
          <p:spPr bwMode="auto">
            <a:xfrm>
              <a:off x="2425" y="3655"/>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2" name="Grupo 3"/>
          <p:cNvGrpSpPr>
            <a:grpSpLocks/>
          </p:cNvGrpSpPr>
          <p:nvPr/>
        </p:nvGrpSpPr>
        <p:grpSpPr bwMode="auto">
          <a:xfrm>
            <a:off x="4719638" y="4435475"/>
            <a:ext cx="4079875" cy="2162175"/>
            <a:chOff x="4719638" y="3694113"/>
            <a:chExt cx="4079875" cy="2162175"/>
          </a:xfrm>
        </p:grpSpPr>
        <p:grpSp>
          <p:nvGrpSpPr>
            <p:cNvPr id="39943" name="Group 33"/>
            <p:cNvGrpSpPr>
              <a:grpSpLocks/>
            </p:cNvGrpSpPr>
            <p:nvPr/>
          </p:nvGrpSpPr>
          <p:grpSpPr bwMode="auto">
            <a:xfrm>
              <a:off x="7897813" y="3881438"/>
              <a:ext cx="839787" cy="379412"/>
              <a:chOff x="3731" y="3532"/>
              <a:chExt cx="397" cy="345"/>
            </a:xfrm>
          </p:grpSpPr>
          <p:sp>
            <p:nvSpPr>
              <p:cNvPr id="39986" name="Oval 27"/>
              <p:cNvSpPr>
                <a:spLocks noChangeArrowheads="1"/>
              </p:cNvSpPr>
              <p:nvPr/>
            </p:nvSpPr>
            <p:spPr bwMode="auto">
              <a:xfrm>
                <a:off x="3735" y="3536"/>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7" name="Oval 28"/>
              <p:cNvSpPr>
                <a:spLocks noChangeArrowheads="1"/>
              </p:cNvSpPr>
              <p:nvPr/>
            </p:nvSpPr>
            <p:spPr bwMode="auto">
              <a:xfrm>
                <a:off x="3819" y="3635"/>
                <a:ext cx="220"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8" name="Line 29"/>
              <p:cNvSpPr>
                <a:spLocks noChangeShapeType="1"/>
              </p:cNvSpPr>
              <p:nvPr/>
            </p:nvSpPr>
            <p:spPr bwMode="auto">
              <a:xfrm>
                <a:off x="3929" y="3532"/>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9" name="Line 30"/>
              <p:cNvSpPr>
                <a:spLocks noChangeShapeType="1"/>
              </p:cNvSpPr>
              <p:nvPr/>
            </p:nvSpPr>
            <p:spPr bwMode="auto">
              <a:xfrm>
                <a:off x="3731" y="3705"/>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0" name="Line 31"/>
              <p:cNvSpPr>
                <a:spLocks noChangeShapeType="1"/>
              </p:cNvSpPr>
              <p:nvPr/>
            </p:nvSpPr>
            <p:spPr bwMode="auto">
              <a:xfrm flipV="1">
                <a:off x="3929" y="3779"/>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1" name="Line 32"/>
              <p:cNvSpPr>
                <a:spLocks noChangeShapeType="1"/>
              </p:cNvSpPr>
              <p:nvPr/>
            </p:nvSpPr>
            <p:spPr bwMode="auto">
              <a:xfrm>
                <a:off x="4043" y="3705"/>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4" name="Group 40"/>
            <p:cNvGrpSpPr>
              <a:grpSpLocks/>
            </p:cNvGrpSpPr>
            <p:nvPr/>
          </p:nvGrpSpPr>
          <p:grpSpPr bwMode="auto">
            <a:xfrm>
              <a:off x="6153150" y="3694113"/>
              <a:ext cx="842963" cy="377825"/>
              <a:chOff x="2907" y="3360"/>
              <a:chExt cx="398" cy="345"/>
            </a:xfrm>
          </p:grpSpPr>
          <p:sp>
            <p:nvSpPr>
              <p:cNvPr id="39980" name="Oval 34"/>
              <p:cNvSpPr>
                <a:spLocks noChangeArrowheads="1"/>
              </p:cNvSpPr>
              <p:nvPr/>
            </p:nvSpPr>
            <p:spPr bwMode="auto">
              <a:xfrm>
                <a:off x="2911" y="3364"/>
                <a:ext cx="390"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1" name="Oval 35"/>
              <p:cNvSpPr>
                <a:spLocks noChangeArrowheads="1"/>
              </p:cNvSpPr>
              <p:nvPr/>
            </p:nvSpPr>
            <p:spPr bwMode="auto">
              <a:xfrm>
                <a:off x="2996" y="3463"/>
                <a:ext cx="219" cy="139"/>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2" name="Line 36"/>
              <p:cNvSpPr>
                <a:spLocks noChangeShapeType="1"/>
              </p:cNvSpPr>
              <p:nvPr/>
            </p:nvSpPr>
            <p:spPr bwMode="auto">
              <a:xfrm>
                <a:off x="3106" y="3360"/>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3" name="Line 37"/>
              <p:cNvSpPr>
                <a:spLocks noChangeShapeType="1"/>
              </p:cNvSpPr>
              <p:nvPr/>
            </p:nvSpPr>
            <p:spPr bwMode="auto">
              <a:xfrm>
                <a:off x="2907" y="3532"/>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4" name="Line 38"/>
              <p:cNvSpPr>
                <a:spLocks noChangeShapeType="1"/>
              </p:cNvSpPr>
              <p:nvPr/>
            </p:nvSpPr>
            <p:spPr bwMode="auto">
              <a:xfrm flipV="1">
                <a:off x="3106" y="3606"/>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5" name="Line 39"/>
              <p:cNvSpPr>
                <a:spLocks noChangeShapeType="1"/>
              </p:cNvSpPr>
              <p:nvPr/>
            </p:nvSpPr>
            <p:spPr bwMode="auto">
              <a:xfrm>
                <a:off x="3219" y="3532"/>
                <a:ext cx="8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5" name="Group 47"/>
            <p:cNvGrpSpPr>
              <a:grpSpLocks/>
            </p:cNvGrpSpPr>
            <p:nvPr/>
          </p:nvGrpSpPr>
          <p:grpSpPr bwMode="auto">
            <a:xfrm>
              <a:off x="5132388" y="4368800"/>
              <a:ext cx="841375" cy="379413"/>
              <a:chOff x="2425" y="3975"/>
              <a:chExt cx="397" cy="345"/>
            </a:xfrm>
          </p:grpSpPr>
          <p:sp>
            <p:nvSpPr>
              <p:cNvPr id="39974" name="Oval 41"/>
              <p:cNvSpPr>
                <a:spLocks noChangeArrowheads="1"/>
              </p:cNvSpPr>
              <p:nvPr/>
            </p:nvSpPr>
            <p:spPr bwMode="auto">
              <a:xfrm>
                <a:off x="2429" y="3979"/>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5" name="Oval 42"/>
              <p:cNvSpPr>
                <a:spLocks noChangeArrowheads="1"/>
              </p:cNvSpPr>
              <p:nvPr/>
            </p:nvSpPr>
            <p:spPr bwMode="auto">
              <a:xfrm>
                <a:off x="2513" y="4078"/>
                <a:ext cx="220" cy="139"/>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6" name="Line 43"/>
              <p:cNvSpPr>
                <a:spLocks noChangeShapeType="1"/>
              </p:cNvSpPr>
              <p:nvPr/>
            </p:nvSpPr>
            <p:spPr bwMode="auto">
              <a:xfrm>
                <a:off x="2623" y="3975"/>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7" name="Line 44"/>
              <p:cNvSpPr>
                <a:spLocks noChangeShapeType="1"/>
              </p:cNvSpPr>
              <p:nvPr/>
            </p:nvSpPr>
            <p:spPr bwMode="auto">
              <a:xfrm>
                <a:off x="2425" y="4148"/>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8" name="Line 45"/>
              <p:cNvSpPr>
                <a:spLocks noChangeShapeType="1"/>
              </p:cNvSpPr>
              <p:nvPr/>
            </p:nvSpPr>
            <p:spPr bwMode="auto">
              <a:xfrm flipV="1">
                <a:off x="2623" y="4221"/>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9" name="Line 46"/>
              <p:cNvSpPr>
                <a:spLocks noChangeShapeType="1"/>
              </p:cNvSpPr>
              <p:nvPr/>
            </p:nvSpPr>
            <p:spPr bwMode="auto">
              <a:xfrm>
                <a:off x="2737" y="4148"/>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6" name="Group 54"/>
            <p:cNvGrpSpPr>
              <a:grpSpLocks/>
            </p:cNvGrpSpPr>
            <p:nvPr/>
          </p:nvGrpSpPr>
          <p:grpSpPr bwMode="auto">
            <a:xfrm>
              <a:off x="6813550" y="4341813"/>
              <a:ext cx="842963" cy="379412"/>
              <a:chOff x="3219" y="3951"/>
              <a:chExt cx="398" cy="344"/>
            </a:xfrm>
          </p:grpSpPr>
          <p:sp>
            <p:nvSpPr>
              <p:cNvPr id="39968" name="Oval 48"/>
              <p:cNvSpPr>
                <a:spLocks noChangeArrowheads="1"/>
              </p:cNvSpPr>
              <p:nvPr/>
            </p:nvSpPr>
            <p:spPr bwMode="auto">
              <a:xfrm>
                <a:off x="3223" y="3955"/>
                <a:ext cx="390" cy="336"/>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9" name="Oval 49"/>
              <p:cNvSpPr>
                <a:spLocks noChangeArrowheads="1"/>
              </p:cNvSpPr>
              <p:nvPr/>
            </p:nvSpPr>
            <p:spPr bwMode="auto">
              <a:xfrm>
                <a:off x="3309" y="4053"/>
                <a:ext cx="219"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0" name="Line 50"/>
              <p:cNvSpPr>
                <a:spLocks noChangeShapeType="1"/>
              </p:cNvSpPr>
              <p:nvPr/>
            </p:nvSpPr>
            <p:spPr bwMode="auto">
              <a:xfrm>
                <a:off x="3418" y="3951"/>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1" name="Line 51"/>
              <p:cNvSpPr>
                <a:spLocks noChangeShapeType="1"/>
              </p:cNvSpPr>
              <p:nvPr/>
            </p:nvSpPr>
            <p:spPr bwMode="auto">
              <a:xfrm>
                <a:off x="3219" y="4123"/>
                <a:ext cx="8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2" name="Line 52"/>
              <p:cNvSpPr>
                <a:spLocks noChangeShapeType="1"/>
              </p:cNvSpPr>
              <p:nvPr/>
            </p:nvSpPr>
            <p:spPr bwMode="auto">
              <a:xfrm flipV="1">
                <a:off x="3418" y="4197"/>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3" name="Line 53"/>
              <p:cNvSpPr>
                <a:spLocks noChangeShapeType="1"/>
              </p:cNvSpPr>
              <p:nvPr/>
            </p:nvSpPr>
            <p:spPr bwMode="auto">
              <a:xfrm>
                <a:off x="3532" y="4123"/>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9947" name="Line 55"/>
            <p:cNvSpPr>
              <a:spLocks noChangeShapeType="1"/>
            </p:cNvSpPr>
            <p:nvPr/>
          </p:nvSpPr>
          <p:spPr bwMode="auto">
            <a:xfrm flipV="1">
              <a:off x="5430838" y="3963988"/>
              <a:ext cx="663575" cy="269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48" name="Line 56"/>
            <p:cNvSpPr>
              <a:spLocks noChangeShapeType="1"/>
            </p:cNvSpPr>
            <p:nvPr/>
          </p:nvSpPr>
          <p:spPr bwMode="auto">
            <a:xfrm>
              <a:off x="4770438" y="4233863"/>
              <a:ext cx="301625" cy="2174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49" name="Line 57"/>
            <p:cNvSpPr>
              <a:spLocks noChangeShapeType="1"/>
            </p:cNvSpPr>
            <p:nvPr/>
          </p:nvSpPr>
          <p:spPr bwMode="auto">
            <a:xfrm>
              <a:off x="6694488" y="4098925"/>
              <a:ext cx="301625" cy="21590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0" name="Line 58"/>
            <p:cNvSpPr>
              <a:spLocks noChangeShapeType="1"/>
            </p:cNvSpPr>
            <p:nvPr/>
          </p:nvSpPr>
          <p:spPr bwMode="auto">
            <a:xfrm>
              <a:off x="7054850" y="3856038"/>
              <a:ext cx="722313" cy="13493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1" name="Line 59"/>
            <p:cNvSpPr>
              <a:spLocks noChangeShapeType="1"/>
            </p:cNvSpPr>
            <p:nvPr/>
          </p:nvSpPr>
          <p:spPr bwMode="auto">
            <a:xfrm flipH="1">
              <a:off x="7715250" y="4260850"/>
              <a:ext cx="360363" cy="161925"/>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2" name="Line 60"/>
            <p:cNvSpPr>
              <a:spLocks noChangeShapeType="1"/>
            </p:cNvSpPr>
            <p:nvPr/>
          </p:nvSpPr>
          <p:spPr bwMode="auto">
            <a:xfrm flipH="1">
              <a:off x="6032500" y="4478338"/>
              <a:ext cx="722313" cy="269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3" name="Line 61"/>
            <p:cNvSpPr>
              <a:spLocks noChangeShapeType="1"/>
            </p:cNvSpPr>
            <p:nvPr/>
          </p:nvSpPr>
          <p:spPr bwMode="auto">
            <a:xfrm flipH="1">
              <a:off x="5310188" y="3827463"/>
              <a:ext cx="722312" cy="28575"/>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4" name="Rectangle 62"/>
            <p:cNvSpPr>
              <a:spLocks noChangeArrowheads="1"/>
            </p:cNvSpPr>
            <p:nvPr/>
          </p:nvSpPr>
          <p:spPr bwMode="auto">
            <a:xfrm>
              <a:off x="4719638" y="394811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a2</a:t>
              </a:r>
            </a:p>
          </p:txBody>
        </p:sp>
        <p:sp>
          <p:nvSpPr>
            <p:cNvPr id="39955" name="Rectangle 63"/>
            <p:cNvSpPr>
              <a:spLocks noChangeArrowheads="1"/>
            </p:cNvSpPr>
            <p:nvPr/>
          </p:nvSpPr>
          <p:spPr bwMode="auto">
            <a:xfrm>
              <a:off x="5383213" y="4489450"/>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b2</a:t>
              </a:r>
            </a:p>
          </p:txBody>
        </p:sp>
        <p:sp>
          <p:nvSpPr>
            <p:cNvPr id="39956" name="Rectangle 64"/>
            <p:cNvSpPr>
              <a:spLocks noChangeArrowheads="1"/>
            </p:cNvSpPr>
            <p:nvPr/>
          </p:nvSpPr>
          <p:spPr bwMode="auto">
            <a:xfrm>
              <a:off x="6343650" y="3813175"/>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h5</a:t>
              </a:r>
            </a:p>
          </p:txBody>
        </p:sp>
        <p:sp>
          <p:nvSpPr>
            <p:cNvPr id="39957" name="Rectangle 65"/>
            <p:cNvSpPr>
              <a:spLocks noChangeArrowheads="1"/>
            </p:cNvSpPr>
            <p:nvPr/>
          </p:nvSpPr>
          <p:spPr bwMode="auto">
            <a:xfrm>
              <a:off x="7004050" y="446246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bel </a:t>
              </a:r>
            </a:p>
          </p:txBody>
        </p:sp>
        <p:sp>
          <p:nvSpPr>
            <p:cNvPr id="39958" name="Rectangle 66"/>
            <p:cNvSpPr>
              <a:spLocks noChangeArrowheads="1"/>
            </p:cNvSpPr>
            <p:nvPr/>
          </p:nvSpPr>
          <p:spPr bwMode="auto">
            <a:xfrm>
              <a:off x="8088313" y="4002088"/>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ki9</a:t>
              </a:r>
            </a:p>
          </p:txBody>
        </p:sp>
        <p:grpSp>
          <p:nvGrpSpPr>
            <p:cNvPr id="39959" name="Group 73"/>
            <p:cNvGrpSpPr>
              <a:grpSpLocks/>
            </p:cNvGrpSpPr>
            <p:nvPr/>
          </p:nvGrpSpPr>
          <p:grpSpPr bwMode="auto">
            <a:xfrm>
              <a:off x="5588000" y="4906963"/>
              <a:ext cx="2438400" cy="949325"/>
              <a:chOff x="2640" y="4464"/>
              <a:chExt cx="1152" cy="864"/>
            </a:xfrm>
          </p:grpSpPr>
          <p:sp>
            <p:nvSpPr>
              <p:cNvPr id="39962" name="Oval 67"/>
              <p:cNvSpPr>
                <a:spLocks noChangeArrowheads="1"/>
              </p:cNvSpPr>
              <p:nvPr/>
            </p:nvSpPr>
            <p:spPr bwMode="auto">
              <a:xfrm>
                <a:off x="2644" y="4468"/>
                <a:ext cx="1144" cy="856"/>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3" name="Oval 68"/>
              <p:cNvSpPr>
                <a:spLocks noChangeArrowheads="1"/>
              </p:cNvSpPr>
              <p:nvPr/>
            </p:nvSpPr>
            <p:spPr bwMode="auto">
              <a:xfrm>
                <a:off x="2888" y="4716"/>
                <a:ext cx="653" cy="36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4" name="Line 69"/>
              <p:cNvSpPr>
                <a:spLocks noChangeShapeType="1"/>
              </p:cNvSpPr>
              <p:nvPr/>
            </p:nvSpPr>
            <p:spPr bwMode="auto">
              <a:xfrm>
                <a:off x="3214" y="4464"/>
                <a:ext cx="0"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5" name="Line 70"/>
              <p:cNvSpPr>
                <a:spLocks noChangeShapeType="1"/>
              </p:cNvSpPr>
              <p:nvPr/>
            </p:nvSpPr>
            <p:spPr bwMode="auto">
              <a:xfrm>
                <a:off x="2640" y="4897"/>
                <a:ext cx="2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6" name="Line 71"/>
              <p:cNvSpPr>
                <a:spLocks noChangeShapeType="1"/>
              </p:cNvSpPr>
              <p:nvPr/>
            </p:nvSpPr>
            <p:spPr bwMode="auto">
              <a:xfrm flipV="1">
                <a:off x="3214" y="5080"/>
                <a:ext cx="0"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7" name="Line 72"/>
              <p:cNvSpPr>
                <a:spLocks noChangeShapeType="1"/>
              </p:cNvSpPr>
              <p:nvPr/>
            </p:nvSpPr>
            <p:spPr bwMode="auto">
              <a:xfrm>
                <a:off x="3545" y="4897"/>
                <a:ext cx="24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9960" name="Rectangle 74"/>
            <p:cNvSpPr>
              <a:spLocks noChangeArrowheads="1"/>
            </p:cNvSpPr>
            <p:nvPr/>
          </p:nvSpPr>
          <p:spPr bwMode="auto">
            <a:xfrm>
              <a:off x="6299200" y="5273675"/>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1800"/>
                <a:t>Dados</a:t>
              </a:r>
            </a:p>
          </p:txBody>
        </p:sp>
        <p:sp>
          <p:nvSpPr>
            <p:cNvPr id="39961" name="Rectangle 75"/>
            <p:cNvSpPr>
              <a:spLocks noChangeArrowheads="1"/>
            </p:cNvSpPr>
            <p:nvPr/>
          </p:nvSpPr>
          <p:spPr bwMode="auto">
            <a:xfrm rot="1620000">
              <a:off x="6680200" y="50038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1800"/>
                <a:t>Métodos</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A9B6F7-9C15-4AB4-A704-1289E382821C}"/>
              </a:ext>
            </a:extLst>
          </p:cNvPr>
          <p:cNvSpPr>
            <a:spLocks noGrp="1" noChangeArrowheads="1"/>
          </p:cNvSpPr>
          <p:nvPr>
            <p:ph type="title"/>
          </p:nvPr>
        </p:nvSpPr>
        <p:spPr>
          <a:xfrm>
            <a:off x="468313" y="260350"/>
            <a:ext cx="8229600" cy="1143000"/>
          </a:xfrm>
        </p:spPr>
        <p:txBody>
          <a:bodyPr/>
          <a:lstStyle/>
          <a:p>
            <a:pPr algn="l" eaLnBrk="1" hangingPunct="1"/>
            <a:r>
              <a:rPr lang="pt-BR" altLang="pt-BR" dirty="0"/>
              <a:t>Classificação - Paradigmas</a:t>
            </a:r>
          </a:p>
        </p:txBody>
      </p:sp>
      <p:sp>
        <p:nvSpPr>
          <p:cNvPr id="2" name="Espaço Reservado para Conteúdo 1">
            <a:extLst>
              <a:ext uri="{FF2B5EF4-FFF2-40B4-BE49-F238E27FC236}">
                <a16:creationId xmlns:a16="http://schemas.microsoft.com/office/drawing/2014/main" id="{465FC77F-4316-467A-8297-F1B04661F98D}"/>
              </a:ext>
            </a:extLst>
          </p:cNvPr>
          <p:cNvSpPr>
            <a:spLocks noGrp="1"/>
          </p:cNvSpPr>
          <p:nvPr>
            <p:ph idx="1"/>
          </p:nvPr>
        </p:nvSpPr>
        <p:spPr/>
        <p:txBody>
          <a:bodyPr/>
          <a:lstStyle/>
          <a:p>
            <a:endParaRPr lang="pt-BR"/>
          </a:p>
        </p:txBody>
      </p:sp>
      <p:pic>
        <p:nvPicPr>
          <p:cNvPr id="5" name="Picture 5" descr="The timeline for the Declarative programming paradigm begins after 19 50, and lists G P S S in the 19 60s, Prolog in the 19 70s, and S Q L in approximately 19 78. The timeline for the Imperative programming paradigm begins well before 19 50 with Machine Languages, lists Fortran, Cobol in the 19 50’s, A L G O L in 19 60, Basic and A P L in the mid 19 60’s, C in approximately 19 69, Pascal is the 19 70’s, Ada in approximately 19 81, Python in approximately 19 91. The Object oriented programming paradigm begins in mid 19 60, and lists Small talk in the  19 70’s, C + + in the 19 80’s, Visual Basic and Java in the 19 90s, C sharp in the approximately 2001, and Swift in 20 10’s. Go is listed on the timeline between object oriented and imperative programming paradigms in the 20 10’s. The timeline for the Functional programming paradigm begins in 19 50 and lists L I S P in 19 60, M L and Scheme in the 19 70’s, and Racket in the 20 10’s." title="A timeline extends from 19 50 to 20 10, showing the evolution of Declarative, Imperative, Object Oriented, and Functional programming.">
            <a:extLst>
              <a:ext uri="{FF2B5EF4-FFF2-40B4-BE49-F238E27FC236}">
                <a16:creationId xmlns:a16="http://schemas.microsoft.com/office/drawing/2014/main" id="{F5C1E3E9-6A7B-4287-8BDA-45D9E06B8F73}"/>
              </a:ext>
            </a:extLst>
          </p:cNvPr>
          <p:cNvPicPr>
            <a:picLocks noChangeAspect="1" noChangeArrowheads="1"/>
          </p:cNvPicPr>
          <p:nvPr/>
        </p:nvPicPr>
        <p:blipFill rotWithShape="1">
          <a:blip r:embed="rId3"/>
          <a:srcRect/>
          <a:stretch/>
        </p:blipFill>
        <p:spPr bwMode="auto">
          <a:xfrm>
            <a:off x="-324544" y="2635917"/>
            <a:ext cx="9468544" cy="28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43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9CC981C-B8B0-4586-BD0A-4BEE240EDDC9}"/>
              </a:ext>
            </a:extLst>
          </p:cNvPr>
          <p:cNvSpPr>
            <a:spLocks noGrp="1" noChangeArrowheads="1"/>
          </p:cNvSpPr>
          <p:nvPr>
            <p:ph type="title"/>
          </p:nvPr>
        </p:nvSpPr>
        <p:spPr>
          <a:xfrm>
            <a:off x="164561" y="120650"/>
            <a:ext cx="8964488" cy="1143000"/>
          </a:xfrm>
        </p:spPr>
        <p:txBody>
          <a:bodyPr/>
          <a:lstStyle/>
          <a:p>
            <a:pPr algn="l" eaLnBrk="1" hangingPunct="1"/>
            <a:r>
              <a:rPr lang="pt-BR" altLang="pt-BR" sz="4000" dirty="0"/>
              <a:t>Algumas Linguagens de Programação</a:t>
            </a:r>
          </a:p>
        </p:txBody>
      </p:sp>
      <p:sp>
        <p:nvSpPr>
          <p:cNvPr id="19459" name="Rectangle 3">
            <a:extLst>
              <a:ext uri="{FF2B5EF4-FFF2-40B4-BE49-F238E27FC236}">
                <a16:creationId xmlns:a16="http://schemas.microsoft.com/office/drawing/2014/main" id="{7CB5122C-EC0A-4BEA-A228-D197F8E81A5A}"/>
              </a:ext>
            </a:extLst>
          </p:cNvPr>
          <p:cNvSpPr>
            <a:spLocks noGrp="1" noChangeArrowheads="1"/>
          </p:cNvSpPr>
          <p:nvPr>
            <p:ph type="body" idx="1"/>
          </p:nvPr>
        </p:nvSpPr>
        <p:spPr>
          <a:xfrm>
            <a:off x="1547664" y="1639888"/>
            <a:ext cx="3178324" cy="4525962"/>
          </a:xfrm>
        </p:spPr>
        <p:txBody>
          <a:bodyPr/>
          <a:lstStyle/>
          <a:p>
            <a:pPr algn="ctr" eaLnBrk="1" hangingPunct="1">
              <a:buFontTx/>
              <a:buNone/>
            </a:pPr>
            <a:r>
              <a:rPr lang="pt-BR" altLang="pt-BR" dirty="0"/>
              <a:t>Assembly</a:t>
            </a:r>
          </a:p>
          <a:p>
            <a:pPr algn="ctr" eaLnBrk="1" hangingPunct="1">
              <a:buFontTx/>
              <a:buNone/>
            </a:pPr>
            <a:r>
              <a:rPr lang="pt-BR" altLang="pt-BR" dirty="0"/>
              <a:t>Basic</a:t>
            </a:r>
          </a:p>
          <a:p>
            <a:pPr algn="ctr" eaLnBrk="1" hangingPunct="1">
              <a:buFontTx/>
              <a:buNone/>
            </a:pPr>
            <a:r>
              <a:rPr lang="pt-BR" altLang="pt-BR" dirty="0"/>
              <a:t>C</a:t>
            </a:r>
          </a:p>
          <a:p>
            <a:pPr algn="ctr" eaLnBrk="1" hangingPunct="1">
              <a:buFontTx/>
              <a:buNone/>
            </a:pPr>
            <a:r>
              <a:rPr lang="pt-BR" altLang="pt-BR" dirty="0"/>
              <a:t>C++</a:t>
            </a:r>
          </a:p>
          <a:p>
            <a:pPr algn="ctr" eaLnBrk="1" hangingPunct="1">
              <a:buFontTx/>
              <a:buNone/>
            </a:pPr>
            <a:r>
              <a:rPr lang="pt-BR" altLang="pt-BR" dirty="0"/>
              <a:t>C#</a:t>
            </a:r>
          </a:p>
          <a:p>
            <a:pPr algn="ctr" eaLnBrk="1" hangingPunct="1">
              <a:buFontTx/>
              <a:buNone/>
            </a:pPr>
            <a:r>
              <a:rPr lang="pt-BR" altLang="pt-BR" dirty="0" err="1"/>
              <a:t>Cobol</a:t>
            </a:r>
            <a:endParaRPr lang="pt-BR" altLang="pt-BR" dirty="0"/>
          </a:p>
          <a:p>
            <a:pPr algn="ctr" eaLnBrk="1" hangingPunct="1">
              <a:buFontTx/>
              <a:buNone/>
            </a:pPr>
            <a:r>
              <a:rPr lang="pt-BR" altLang="pt-BR" dirty="0"/>
              <a:t>Delphi / Pascal</a:t>
            </a:r>
          </a:p>
          <a:p>
            <a:pPr algn="ctr" eaLnBrk="1" hangingPunct="1">
              <a:buFontTx/>
              <a:buNone/>
            </a:pPr>
            <a:r>
              <a:rPr lang="pt-BR" altLang="pt-BR" dirty="0"/>
              <a:t>Go</a:t>
            </a:r>
          </a:p>
          <a:p>
            <a:pPr algn="ctr" eaLnBrk="1" hangingPunct="1">
              <a:buFontTx/>
              <a:buNone/>
            </a:pPr>
            <a:endParaRPr lang="pt-BR" altLang="pt-BR" dirty="0"/>
          </a:p>
        </p:txBody>
      </p:sp>
      <p:sp>
        <p:nvSpPr>
          <p:cNvPr id="19460" name="Rectangle 4">
            <a:extLst>
              <a:ext uri="{FF2B5EF4-FFF2-40B4-BE49-F238E27FC236}">
                <a16:creationId xmlns:a16="http://schemas.microsoft.com/office/drawing/2014/main" id="{8C16DE97-7AA8-4E93-B6FD-A49EB6372331}"/>
              </a:ext>
            </a:extLst>
          </p:cNvPr>
          <p:cNvSpPr>
            <a:spLocks noChangeArrowheads="1"/>
          </p:cNvSpPr>
          <p:nvPr/>
        </p:nvSpPr>
        <p:spPr bwMode="auto">
          <a:xfrm>
            <a:off x="4994275" y="1639888"/>
            <a:ext cx="28908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pt-BR" altLang="pt-BR" dirty="0"/>
              <a:t>HTML</a:t>
            </a:r>
          </a:p>
          <a:p>
            <a:pPr algn="ctr" eaLnBrk="1" hangingPunct="1">
              <a:buFontTx/>
              <a:buNone/>
            </a:pPr>
            <a:r>
              <a:rPr lang="pt-BR" altLang="pt-BR" dirty="0"/>
              <a:t>Java</a:t>
            </a:r>
          </a:p>
          <a:p>
            <a:pPr algn="ctr" eaLnBrk="1" hangingPunct="1">
              <a:lnSpc>
                <a:spcPct val="90000"/>
              </a:lnSpc>
              <a:buFontTx/>
              <a:buNone/>
            </a:pPr>
            <a:r>
              <a:rPr lang="pt-BR" altLang="pt-BR" dirty="0"/>
              <a:t>PHP</a:t>
            </a:r>
          </a:p>
          <a:p>
            <a:pPr algn="ctr" eaLnBrk="1" hangingPunct="1">
              <a:lnSpc>
                <a:spcPct val="90000"/>
              </a:lnSpc>
              <a:buNone/>
            </a:pPr>
            <a:r>
              <a:rPr lang="pt-BR" altLang="pt-BR" dirty="0"/>
              <a:t>Prolog</a:t>
            </a:r>
          </a:p>
          <a:p>
            <a:pPr algn="ctr" eaLnBrk="1" hangingPunct="1">
              <a:lnSpc>
                <a:spcPct val="90000"/>
              </a:lnSpc>
              <a:buNone/>
            </a:pPr>
            <a:r>
              <a:rPr lang="pt-BR" altLang="pt-BR" dirty="0"/>
              <a:t>Python</a:t>
            </a:r>
          </a:p>
          <a:p>
            <a:pPr algn="ctr" eaLnBrk="1" hangingPunct="1">
              <a:lnSpc>
                <a:spcPct val="90000"/>
              </a:lnSpc>
              <a:buNone/>
            </a:pPr>
            <a:r>
              <a:rPr lang="pt-BR" altLang="pt-BR" dirty="0"/>
              <a:t>R</a:t>
            </a:r>
          </a:p>
          <a:p>
            <a:pPr algn="ctr" eaLnBrk="1" hangingPunct="1">
              <a:lnSpc>
                <a:spcPct val="90000"/>
              </a:lnSpc>
              <a:buFontTx/>
              <a:buNone/>
            </a:pPr>
            <a:r>
              <a:rPr lang="pt-BR" altLang="pt-BR" dirty="0"/>
              <a:t>SQL</a:t>
            </a:r>
          </a:p>
          <a:p>
            <a:pPr algn="ctr" eaLnBrk="1" hangingPunct="1">
              <a:lnSpc>
                <a:spcPct val="90000"/>
              </a:lnSpc>
              <a:buFontTx/>
              <a:buNone/>
            </a:pPr>
            <a:r>
              <a:rPr lang="pt-BR" altLang="pt-BR" dirty="0"/>
              <a:t>Visual Basic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E8C4A63-C370-4EFA-B43F-EA14EBC03E2F}"/>
              </a:ext>
            </a:extLst>
          </p:cNvPr>
          <p:cNvSpPr>
            <a:spLocks noGrp="1" noChangeArrowheads="1"/>
          </p:cNvSpPr>
          <p:nvPr>
            <p:ph type="title"/>
          </p:nvPr>
        </p:nvSpPr>
        <p:spPr>
          <a:xfrm>
            <a:off x="152400" y="274638"/>
            <a:ext cx="8812088" cy="1143000"/>
          </a:xfrm>
        </p:spPr>
        <p:txBody>
          <a:bodyPr/>
          <a:lstStyle/>
          <a:p>
            <a:pPr algn="l" eaLnBrk="1" hangingPunct="1"/>
            <a:r>
              <a:rPr lang="pt-BR" altLang="pt-BR" sz="3600" dirty="0"/>
              <a:t>Ranking da popularidade das Linguagens de Programação (Maio/2021)</a:t>
            </a:r>
          </a:p>
        </p:txBody>
      </p:sp>
      <p:sp>
        <p:nvSpPr>
          <p:cNvPr id="22531" name="Retângulo 5">
            <a:extLst>
              <a:ext uri="{FF2B5EF4-FFF2-40B4-BE49-F238E27FC236}">
                <a16:creationId xmlns:a16="http://schemas.microsoft.com/office/drawing/2014/main" id="{F87A3A4A-70E6-40A0-8C4F-AB083E9C615B}"/>
              </a:ext>
            </a:extLst>
          </p:cNvPr>
          <p:cNvSpPr>
            <a:spLocks noChangeArrowheads="1"/>
          </p:cNvSpPr>
          <p:nvPr/>
        </p:nvSpPr>
        <p:spPr bwMode="auto">
          <a:xfrm>
            <a:off x="611540" y="6398418"/>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1800" u="sng" dirty="0">
                <a:solidFill>
                  <a:srgbClr val="0000FF"/>
                </a:solidFill>
                <a:latin typeface="Times New Roman" panose="02020603050405020304" pitchFamily="18" charset="0"/>
                <a:cs typeface="Times New Roman" panose="02020603050405020304" pitchFamily="18" charset="0"/>
                <a:hlinkClick r:id="rId2"/>
              </a:rPr>
              <a:t>http://www.tiobe.com/tpci.htm</a:t>
            </a:r>
            <a:endParaRPr lang="pt-BR" altLang="pt-BR" sz="1800" dirty="0">
              <a:latin typeface="Times New Roman" panose="02020603050405020304" pitchFamily="18"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532CFFC7-D309-43C4-A900-70C29BF205F2}"/>
              </a:ext>
            </a:extLst>
          </p:cNvPr>
          <p:cNvGraphicFramePr>
            <a:graphicFrameLocks noGrp="1"/>
          </p:cNvGraphicFramePr>
          <p:nvPr>
            <p:extLst>
              <p:ext uri="{D42A27DB-BD31-4B8C-83A1-F6EECF244321}">
                <p14:modId xmlns:p14="http://schemas.microsoft.com/office/powerpoint/2010/main" val="3971428105"/>
              </p:ext>
            </p:extLst>
          </p:nvPr>
        </p:nvGraphicFramePr>
        <p:xfrm>
          <a:off x="323528" y="1484784"/>
          <a:ext cx="8231370" cy="4666777"/>
        </p:xfrm>
        <a:graphic>
          <a:graphicData uri="http://schemas.openxmlformats.org/drawingml/2006/table">
            <a:tbl>
              <a:tblPr firstRow="1" firstCol="1" bandRow="1">
                <a:tableStyleId>{5C22544A-7EE6-4342-B048-85BDC9FD1C3A}</a:tableStyleId>
              </a:tblPr>
              <a:tblGrid>
                <a:gridCol w="1108465">
                  <a:extLst>
                    <a:ext uri="{9D8B030D-6E8A-4147-A177-3AD203B41FA5}">
                      <a16:colId xmlns:a16="http://schemas.microsoft.com/office/drawing/2014/main" val="20000"/>
                    </a:ext>
                  </a:extLst>
                </a:gridCol>
                <a:gridCol w="1024753">
                  <a:extLst>
                    <a:ext uri="{9D8B030D-6E8A-4147-A177-3AD203B41FA5}">
                      <a16:colId xmlns:a16="http://schemas.microsoft.com/office/drawing/2014/main" val="20001"/>
                    </a:ext>
                  </a:extLst>
                </a:gridCol>
                <a:gridCol w="3539393">
                  <a:extLst>
                    <a:ext uri="{9D8B030D-6E8A-4147-A177-3AD203B41FA5}">
                      <a16:colId xmlns:a16="http://schemas.microsoft.com/office/drawing/2014/main" val="20003"/>
                    </a:ext>
                  </a:extLst>
                </a:gridCol>
                <a:gridCol w="1322078">
                  <a:extLst>
                    <a:ext uri="{9D8B030D-6E8A-4147-A177-3AD203B41FA5}">
                      <a16:colId xmlns:a16="http://schemas.microsoft.com/office/drawing/2014/main" val="20004"/>
                    </a:ext>
                  </a:extLst>
                </a:gridCol>
                <a:gridCol w="1236681">
                  <a:extLst>
                    <a:ext uri="{9D8B030D-6E8A-4147-A177-3AD203B41FA5}">
                      <a16:colId xmlns:a16="http://schemas.microsoft.com/office/drawing/2014/main" val="20005"/>
                    </a:ext>
                  </a:extLst>
                </a:gridCol>
              </a:tblGrid>
              <a:tr h="486057">
                <a:tc>
                  <a:txBody>
                    <a:bodyPr/>
                    <a:lstStyle/>
                    <a:p>
                      <a:pPr marL="0" algn="l" defTabSz="914400" rtl="0" eaLnBrk="1" fontAlgn="b" latinLnBrk="0" hangingPunct="1"/>
                      <a:r>
                        <a:rPr lang="pt-BR" sz="1800" b="1" kern="1200">
                          <a:solidFill>
                            <a:schemeClr val="tx1"/>
                          </a:solidFill>
                          <a:effectLst/>
                          <a:latin typeface="+mn-lt"/>
                          <a:ea typeface="+mn-ea"/>
                          <a:cs typeface="+mn-cs"/>
                        </a:rPr>
                        <a:t>May 2021</a:t>
                      </a:r>
                    </a:p>
                  </a:txBody>
                  <a:tcPr marL="0" marR="0" marT="0" marB="0" anchor="ctr"/>
                </a:tc>
                <a:tc>
                  <a:txBody>
                    <a:bodyPr/>
                    <a:lstStyle/>
                    <a:p>
                      <a:pPr marL="0" algn="l" defTabSz="914400" rtl="0" eaLnBrk="1" fontAlgn="b" latinLnBrk="0" hangingPunct="1"/>
                      <a:r>
                        <a:rPr lang="pt-BR" sz="1800" b="1" kern="1200" dirty="0">
                          <a:solidFill>
                            <a:schemeClr val="tx1"/>
                          </a:solidFill>
                          <a:effectLst/>
                          <a:latin typeface="+mn-lt"/>
                          <a:ea typeface="+mn-ea"/>
                          <a:cs typeface="+mn-cs"/>
                        </a:rPr>
                        <a:t>May 2020</a:t>
                      </a:r>
                    </a:p>
                  </a:txBody>
                  <a:tcPr marL="0" marR="0" marT="0" marB="0" anchor="ctr"/>
                </a:tc>
                <a:tc>
                  <a:txBody>
                    <a:bodyPr/>
                    <a:lstStyle/>
                    <a:p>
                      <a:pPr algn="l" fontAlgn="b"/>
                      <a:r>
                        <a:rPr lang="pt-BR" dirty="0" err="1">
                          <a:solidFill>
                            <a:schemeClr val="tx1"/>
                          </a:solidFill>
                          <a:effectLst/>
                        </a:rPr>
                        <a:t>Programming</a:t>
                      </a:r>
                      <a:r>
                        <a:rPr lang="pt-BR" dirty="0">
                          <a:solidFill>
                            <a:schemeClr val="tx1"/>
                          </a:solidFill>
                          <a:effectLst/>
                        </a:rPr>
                        <a:t> </a:t>
                      </a:r>
                      <a:r>
                        <a:rPr lang="pt-BR" dirty="0" err="1">
                          <a:solidFill>
                            <a:schemeClr val="tx1"/>
                          </a:solidFill>
                          <a:effectLst/>
                        </a:rPr>
                        <a:t>Language</a:t>
                      </a:r>
                      <a:endParaRPr lang="pt-BR" dirty="0">
                        <a:solidFill>
                          <a:schemeClr val="tx1"/>
                        </a:solidFill>
                        <a:effectLst/>
                      </a:endParaRPr>
                    </a:p>
                  </a:txBody>
                  <a:tcPr marL="76200" marR="76200" marT="76200" marB="76200" anchor="b"/>
                </a:tc>
                <a:tc>
                  <a:txBody>
                    <a:bodyPr/>
                    <a:lstStyle/>
                    <a:p>
                      <a:pPr algn="l" fontAlgn="b"/>
                      <a:r>
                        <a:rPr lang="pt-BR" dirty="0">
                          <a:solidFill>
                            <a:schemeClr val="tx1"/>
                          </a:solidFill>
                          <a:effectLst/>
                        </a:rPr>
                        <a:t>Ratings</a:t>
                      </a:r>
                    </a:p>
                  </a:txBody>
                  <a:tcPr marL="76200" marR="76200" marT="76200" marB="76200" anchor="b"/>
                </a:tc>
                <a:tc>
                  <a:txBody>
                    <a:bodyPr/>
                    <a:lstStyle/>
                    <a:p>
                      <a:pPr algn="l" fontAlgn="b"/>
                      <a:r>
                        <a:rPr lang="pt-BR" dirty="0" err="1">
                          <a:solidFill>
                            <a:schemeClr val="tx1"/>
                          </a:solidFill>
                          <a:effectLst/>
                        </a:rPr>
                        <a:t>Change</a:t>
                      </a:r>
                      <a:endParaRPr lang="pt-BR" dirty="0">
                        <a:solidFill>
                          <a:schemeClr val="tx1"/>
                        </a:solidFill>
                        <a:effectLst/>
                      </a:endParaRPr>
                    </a:p>
                  </a:txBody>
                  <a:tcPr marL="76200" marR="76200" marT="76200" marB="76200" anchor="b"/>
                </a:tc>
                <a:extLst>
                  <a:ext uri="{0D108BD9-81ED-4DB2-BD59-A6C34878D82A}">
                    <a16:rowId xmlns:a16="http://schemas.microsoft.com/office/drawing/2014/main" val="10000"/>
                  </a:ext>
                </a:extLst>
              </a:tr>
              <a:tr h="340240">
                <a:tc>
                  <a:txBody>
                    <a:bodyPr/>
                    <a:lstStyle/>
                    <a:p>
                      <a:pPr marL="0" algn="ctr" defTabSz="914400" rtl="0" eaLnBrk="1" fontAlgn="t" latinLnBrk="0" hangingPunct="1"/>
                      <a:r>
                        <a:rPr lang="pt-BR" sz="1800" kern="1200" dirty="0">
                          <a:solidFill>
                            <a:schemeClr val="dk1"/>
                          </a:solidFill>
                          <a:effectLst/>
                          <a:latin typeface="+mn-lt"/>
                          <a:ea typeface="+mn-ea"/>
                          <a:cs typeface="+mn-cs"/>
                        </a:rPr>
                        <a:t>1</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1</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13.38%</a:t>
                      </a:r>
                    </a:p>
                  </a:txBody>
                  <a:tcPr marL="0" marR="0" marT="76200" marB="76200" anchor="b"/>
                </a:tc>
                <a:tc>
                  <a:txBody>
                    <a:bodyPr/>
                    <a:lstStyle/>
                    <a:p>
                      <a:pPr marL="0" algn="l" defTabSz="914400" rtl="0" eaLnBrk="1" fontAlgn="t" latinLnBrk="0" hangingPunct="1"/>
                      <a:r>
                        <a:rPr lang="pt-BR" sz="1800" kern="1200">
                          <a:solidFill>
                            <a:schemeClr val="dk1"/>
                          </a:solidFill>
                          <a:effectLst/>
                          <a:latin typeface="+mn-lt"/>
                          <a:ea typeface="+mn-ea"/>
                          <a:cs typeface="+mn-cs"/>
                        </a:rPr>
                        <a:t>-3.68%</a:t>
                      </a:r>
                    </a:p>
                  </a:txBody>
                  <a:tcPr marL="0" marR="0" marT="76200" marB="76200" anchor="b"/>
                </a:tc>
                <a:extLst>
                  <a:ext uri="{0D108BD9-81ED-4DB2-BD59-A6C34878D82A}">
                    <a16:rowId xmlns:a16="http://schemas.microsoft.com/office/drawing/2014/main" val="10001"/>
                  </a:ext>
                </a:extLst>
              </a:tr>
              <a:tr h="340240">
                <a:tc>
                  <a:txBody>
                    <a:bodyPr/>
                    <a:lstStyle/>
                    <a:p>
                      <a:pPr marL="0" algn="ctr" defTabSz="914400" rtl="0" eaLnBrk="1" fontAlgn="t" latinLnBrk="0" hangingPunct="1"/>
                      <a:r>
                        <a:rPr lang="pt-BR" sz="1800" kern="1200" dirty="0">
                          <a:solidFill>
                            <a:schemeClr val="dk1"/>
                          </a:solidFill>
                          <a:effectLst/>
                          <a:latin typeface="+mn-lt"/>
                          <a:ea typeface="+mn-ea"/>
                          <a:cs typeface="+mn-cs"/>
                        </a:rPr>
                        <a:t>2</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3</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Python</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11.87%</a:t>
                      </a:r>
                    </a:p>
                  </a:txBody>
                  <a:tcPr marL="0" marR="0" marT="76200" marB="76200" anchor="b"/>
                </a:tc>
                <a:tc>
                  <a:txBody>
                    <a:bodyPr/>
                    <a:lstStyle/>
                    <a:p>
                      <a:pPr marL="0" algn="l" defTabSz="914400" rtl="0" eaLnBrk="1" fontAlgn="t" latinLnBrk="0" hangingPunct="1"/>
                      <a:r>
                        <a:rPr lang="pt-BR" sz="1800" kern="1200">
                          <a:solidFill>
                            <a:schemeClr val="dk1"/>
                          </a:solidFill>
                          <a:effectLst/>
                          <a:latin typeface="+mn-lt"/>
                          <a:ea typeface="+mn-ea"/>
                          <a:cs typeface="+mn-cs"/>
                        </a:rPr>
                        <a:t>+2.75%</a:t>
                      </a:r>
                    </a:p>
                  </a:txBody>
                  <a:tcPr marL="0" marR="0" marT="76200" marB="76200" anchor="b"/>
                </a:tc>
                <a:extLst>
                  <a:ext uri="{0D108BD9-81ED-4DB2-BD59-A6C34878D82A}">
                    <a16:rowId xmlns:a16="http://schemas.microsoft.com/office/drawing/2014/main" val="10002"/>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3</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2</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Java</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11.74%</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-4.54%</a:t>
                      </a:r>
                    </a:p>
                  </a:txBody>
                  <a:tcPr marL="0" marR="0" marT="76200" marB="76200" anchor="b"/>
                </a:tc>
                <a:extLst>
                  <a:ext uri="{0D108BD9-81ED-4DB2-BD59-A6C34878D82A}">
                    <a16:rowId xmlns:a16="http://schemas.microsoft.com/office/drawing/2014/main" val="10003"/>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4</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4</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7.81%</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+1.69%</a:t>
                      </a:r>
                    </a:p>
                  </a:txBody>
                  <a:tcPr marL="0" marR="0" marT="76200" marB="76200" anchor="b"/>
                </a:tc>
                <a:extLst>
                  <a:ext uri="{0D108BD9-81ED-4DB2-BD59-A6C34878D82A}">
                    <a16:rowId xmlns:a16="http://schemas.microsoft.com/office/drawing/2014/main" val="10004"/>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5</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5</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4.41%</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+0.12%</a:t>
                      </a:r>
                    </a:p>
                  </a:txBody>
                  <a:tcPr marL="0" marR="0" marT="76200" marB="76200" anchor="b"/>
                </a:tc>
                <a:extLst>
                  <a:ext uri="{0D108BD9-81ED-4DB2-BD59-A6C34878D82A}">
                    <a16:rowId xmlns:a16="http://schemas.microsoft.com/office/drawing/2014/main" val="10005"/>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6</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6</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Visual Basic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4.02%</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-0.16%</a:t>
                      </a:r>
                    </a:p>
                  </a:txBody>
                  <a:tcPr marL="0" marR="0" marT="76200" marB="76200" anchor="b"/>
                </a:tc>
                <a:extLst>
                  <a:ext uri="{0D108BD9-81ED-4DB2-BD59-A6C34878D82A}">
                    <a16:rowId xmlns:a16="http://schemas.microsoft.com/office/drawing/2014/main" val="10006"/>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7</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7</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JavaScript</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2.45%</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-0.23%</a:t>
                      </a:r>
                    </a:p>
                  </a:txBody>
                  <a:tcPr marL="0" marR="0" marT="76200" marB="76200" anchor="b"/>
                </a:tc>
                <a:extLst>
                  <a:ext uri="{0D108BD9-81ED-4DB2-BD59-A6C34878D82A}">
                    <a16:rowId xmlns:a16="http://schemas.microsoft.com/office/drawing/2014/main" val="10007"/>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8</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14</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Assembly language</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2.43%</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+1.31%</a:t>
                      </a:r>
                    </a:p>
                  </a:txBody>
                  <a:tcPr marL="0" marR="0" marT="76200" marB="76200" anchor="b"/>
                </a:tc>
                <a:extLst>
                  <a:ext uri="{0D108BD9-81ED-4DB2-BD59-A6C34878D82A}">
                    <a16:rowId xmlns:a16="http://schemas.microsoft.com/office/drawing/2014/main" val="10008"/>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9</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8</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PHP</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1.86%</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-0.63%</a:t>
                      </a:r>
                    </a:p>
                  </a:txBody>
                  <a:tcPr marL="0" marR="0" marT="76200" marB="76200" anchor="b"/>
                </a:tc>
                <a:extLst>
                  <a:ext uri="{0D108BD9-81ED-4DB2-BD59-A6C34878D82A}">
                    <a16:rowId xmlns:a16="http://schemas.microsoft.com/office/drawing/2014/main" val="10009"/>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10</a:t>
                      </a:r>
                    </a:p>
                  </a:txBody>
                  <a:tcPr marL="0" marR="0" marT="0" marB="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9</a:t>
                      </a:r>
                    </a:p>
                  </a:txBody>
                  <a:tcPr marL="0" marR="0" marT="0" marB="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SQL</a:t>
                      </a:r>
                    </a:p>
                  </a:txBody>
                  <a:tcPr marL="0" marR="0" marT="0" marB="0" anchor="ctr"/>
                </a:tc>
                <a:tc>
                  <a:txBody>
                    <a:bodyPr/>
                    <a:lstStyle/>
                    <a:p>
                      <a:pPr marL="0" algn="l" defTabSz="914400" rtl="0" eaLnBrk="1" fontAlgn="t" latinLnBrk="0" hangingPunct="1"/>
                      <a:r>
                        <a:rPr lang="pt-BR" sz="1800" kern="1200">
                          <a:solidFill>
                            <a:schemeClr val="dk1"/>
                          </a:solidFill>
                          <a:effectLst/>
                          <a:latin typeface="+mn-lt"/>
                          <a:ea typeface="+mn-ea"/>
                          <a:cs typeface="+mn-cs"/>
                        </a:rPr>
                        <a:t>1.71%</a:t>
                      </a:r>
                    </a:p>
                  </a:txBody>
                  <a:tcPr marL="0" marR="0" marT="0" marB="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-0.38%</a:t>
                      </a:r>
                    </a:p>
                  </a:txBody>
                  <a:tcPr marL="0" marR="0" marT="0" marB="0" anchor="b"/>
                </a:tc>
                <a:extLst>
                  <a:ext uri="{0D108BD9-81ED-4DB2-BD59-A6C34878D82A}">
                    <a16:rowId xmlns:a16="http://schemas.microsoft.com/office/drawing/2014/main" val="10010"/>
                  </a:ext>
                </a:extLst>
              </a:tr>
            </a:tbl>
          </a:graphicData>
        </a:graphic>
      </p:graphicFrame>
      <p:pic>
        <p:nvPicPr>
          <p:cNvPr id="1028" name="Picture 4" descr="change">
            <a:extLst>
              <a:ext uri="{FF2B5EF4-FFF2-40B4-BE49-F238E27FC236}">
                <a16:creationId xmlns:a16="http://schemas.microsoft.com/office/drawing/2014/main" id="{58A39568-62DF-46BB-AEAE-26035477D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hange">
            <a:extLst>
              <a:ext uri="{FF2B5EF4-FFF2-40B4-BE49-F238E27FC236}">
                <a16:creationId xmlns:a16="http://schemas.microsoft.com/office/drawing/2014/main" id="{54C6CA4D-1114-4B52-968E-0138F7801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nge">
            <a:extLst>
              <a:ext uri="{FF2B5EF4-FFF2-40B4-BE49-F238E27FC236}">
                <a16:creationId xmlns:a16="http://schemas.microsoft.com/office/drawing/2014/main" id="{1EEBEFEE-ABB2-4863-AE8F-F8A2B0722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change">
            <a:extLst>
              <a:ext uri="{FF2B5EF4-FFF2-40B4-BE49-F238E27FC236}">
                <a16:creationId xmlns:a16="http://schemas.microsoft.com/office/drawing/2014/main" id="{B853DE2F-92E4-47DF-B853-5251FA6D7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tângulo 5">
            <a:extLst>
              <a:ext uri="{FF2B5EF4-FFF2-40B4-BE49-F238E27FC236}">
                <a16:creationId xmlns:a16="http://schemas.microsoft.com/office/drawing/2014/main" id="{5B43E0A9-EC5C-4372-89A0-24F528857338}"/>
              </a:ext>
            </a:extLst>
          </p:cNvPr>
          <p:cNvSpPr>
            <a:spLocks noChangeArrowheads="1"/>
          </p:cNvSpPr>
          <p:nvPr/>
        </p:nvSpPr>
        <p:spPr bwMode="auto">
          <a:xfrm>
            <a:off x="684213" y="6311944"/>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1800" u="sng">
                <a:solidFill>
                  <a:srgbClr val="0000FF"/>
                </a:solidFill>
                <a:latin typeface="Times New Roman" panose="02020603050405020304" pitchFamily="18" charset="0"/>
                <a:cs typeface="Times New Roman" panose="02020603050405020304" pitchFamily="18" charset="0"/>
                <a:hlinkClick r:id="rId2"/>
              </a:rPr>
              <a:t>http://www.tiobe.com/tpci.htm</a:t>
            </a:r>
            <a:endParaRPr lang="pt-BR" altLang="pt-BR" sz="1800">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C0EBA764-8BEB-4E43-A484-E8CF93418310}"/>
              </a:ext>
            </a:extLst>
          </p:cNvPr>
          <p:cNvGraphicFramePr>
            <a:graphicFrameLocks noGrp="1"/>
          </p:cNvGraphicFramePr>
          <p:nvPr>
            <p:extLst>
              <p:ext uri="{D42A27DB-BD31-4B8C-83A1-F6EECF244321}">
                <p14:modId xmlns:p14="http://schemas.microsoft.com/office/powerpoint/2010/main" val="3045388781"/>
              </p:ext>
            </p:extLst>
          </p:nvPr>
        </p:nvGraphicFramePr>
        <p:xfrm>
          <a:off x="683568" y="1385473"/>
          <a:ext cx="8208912" cy="4968240"/>
        </p:xfrm>
        <a:graphic>
          <a:graphicData uri="http://schemas.openxmlformats.org/drawingml/2006/table">
            <a:tbl>
              <a:tblPr firstRow="1" firstCol="1" bandRow="1">
                <a:tableStyleId>{5C22544A-7EE6-4342-B048-85BDC9FD1C3A}</a:tableStyleId>
              </a:tblPr>
              <a:tblGrid>
                <a:gridCol w="1728192">
                  <a:extLst>
                    <a:ext uri="{9D8B030D-6E8A-4147-A177-3AD203B41FA5}">
                      <a16:colId xmlns:a16="http://schemas.microsoft.com/office/drawing/2014/main" val="20000"/>
                    </a:ext>
                  </a:extLst>
                </a:gridCol>
                <a:gridCol w="940183">
                  <a:extLst>
                    <a:ext uri="{9D8B030D-6E8A-4147-A177-3AD203B41FA5}">
                      <a16:colId xmlns:a16="http://schemas.microsoft.com/office/drawing/2014/main" val="20001"/>
                    </a:ext>
                  </a:extLst>
                </a:gridCol>
                <a:gridCol w="940183">
                  <a:extLst>
                    <a:ext uri="{9D8B030D-6E8A-4147-A177-3AD203B41FA5}">
                      <a16:colId xmlns:a16="http://schemas.microsoft.com/office/drawing/2014/main" val="3711409489"/>
                    </a:ext>
                  </a:extLst>
                </a:gridCol>
                <a:gridCol w="921177">
                  <a:extLst>
                    <a:ext uri="{9D8B030D-6E8A-4147-A177-3AD203B41FA5}">
                      <a16:colId xmlns:a16="http://schemas.microsoft.com/office/drawing/2014/main" val="20002"/>
                    </a:ext>
                  </a:extLst>
                </a:gridCol>
                <a:gridCol w="686792">
                  <a:extLst>
                    <a:ext uri="{9D8B030D-6E8A-4147-A177-3AD203B41FA5}">
                      <a16:colId xmlns:a16="http://schemas.microsoft.com/office/drawing/2014/main" val="20003"/>
                    </a:ext>
                  </a:extLst>
                </a:gridCol>
                <a:gridCol w="686792">
                  <a:extLst>
                    <a:ext uri="{9D8B030D-6E8A-4147-A177-3AD203B41FA5}">
                      <a16:colId xmlns:a16="http://schemas.microsoft.com/office/drawing/2014/main" val="20004"/>
                    </a:ext>
                  </a:extLst>
                </a:gridCol>
                <a:gridCol w="686792">
                  <a:extLst>
                    <a:ext uri="{9D8B030D-6E8A-4147-A177-3AD203B41FA5}">
                      <a16:colId xmlns:a16="http://schemas.microsoft.com/office/drawing/2014/main" val="20005"/>
                    </a:ext>
                  </a:extLst>
                </a:gridCol>
                <a:gridCol w="712638">
                  <a:extLst>
                    <a:ext uri="{9D8B030D-6E8A-4147-A177-3AD203B41FA5}">
                      <a16:colId xmlns:a16="http://schemas.microsoft.com/office/drawing/2014/main" val="20006"/>
                    </a:ext>
                  </a:extLst>
                </a:gridCol>
                <a:gridCol w="906163">
                  <a:extLst>
                    <a:ext uri="{9D8B030D-6E8A-4147-A177-3AD203B41FA5}">
                      <a16:colId xmlns:a16="http://schemas.microsoft.com/office/drawing/2014/main" val="20007"/>
                    </a:ext>
                  </a:extLst>
                </a:gridCol>
              </a:tblGrid>
              <a:tr h="405650">
                <a:tc>
                  <a:txBody>
                    <a:bodyPr/>
                    <a:lstStyle/>
                    <a:p>
                      <a:pPr marL="0" algn="l" defTabSz="914400" rtl="0" eaLnBrk="1" fontAlgn="b" latinLnBrk="0" hangingPunct="1"/>
                      <a:r>
                        <a:rPr lang="pt-BR" sz="1800" b="1" kern="1200" dirty="0" err="1">
                          <a:solidFill>
                            <a:schemeClr val="accent6">
                              <a:lumMod val="60000"/>
                              <a:lumOff val="40000"/>
                            </a:schemeClr>
                          </a:solidFill>
                          <a:effectLst/>
                          <a:latin typeface="+mn-lt"/>
                          <a:ea typeface="+mn-ea"/>
                          <a:cs typeface="+mn-cs"/>
                        </a:rPr>
                        <a:t>Programming</a:t>
                      </a:r>
                      <a:r>
                        <a:rPr lang="pt-BR" sz="1800" b="1" kern="1200" dirty="0">
                          <a:solidFill>
                            <a:schemeClr val="accent6">
                              <a:lumMod val="60000"/>
                              <a:lumOff val="40000"/>
                            </a:schemeClr>
                          </a:solidFill>
                          <a:effectLst/>
                          <a:latin typeface="+mn-lt"/>
                          <a:ea typeface="+mn-ea"/>
                          <a:cs typeface="+mn-cs"/>
                        </a:rPr>
                        <a:t> </a:t>
                      </a:r>
                      <a:r>
                        <a:rPr lang="pt-BR" sz="1800" b="1" kern="1200" dirty="0" err="1">
                          <a:solidFill>
                            <a:schemeClr val="accent6">
                              <a:lumMod val="60000"/>
                              <a:lumOff val="40000"/>
                            </a:schemeClr>
                          </a:solidFill>
                          <a:effectLst/>
                          <a:latin typeface="+mn-lt"/>
                          <a:ea typeface="+mn-ea"/>
                          <a:cs typeface="+mn-cs"/>
                        </a:rPr>
                        <a:t>Language</a:t>
                      </a:r>
                      <a:endParaRPr lang="pt-BR" sz="1800" b="1" kern="1200" dirty="0">
                        <a:solidFill>
                          <a:schemeClr val="accent6">
                            <a:lumMod val="60000"/>
                            <a:lumOff val="40000"/>
                          </a:schemeClr>
                        </a:solidFill>
                        <a:effectLst/>
                        <a:latin typeface="+mn-lt"/>
                        <a:ea typeface="+mn-ea"/>
                        <a:cs typeface="+mn-cs"/>
                      </a:endParaRPr>
                    </a:p>
                  </a:txBody>
                  <a:tcPr marL="76200" marR="76200" marT="76200" marB="76200" anchor="b"/>
                </a:tc>
                <a:tc>
                  <a:txBody>
                    <a:bodyPr/>
                    <a:lstStyle/>
                    <a:p>
                      <a:pPr marL="0" algn="ctr" defTabSz="914400" rtl="0" eaLnBrk="1" fontAlgn="b" latinLnBrk="0" hangingPunct="1"/>
                      <a:r>
                        <a:rPr lang="pt-BR" sz="1800" b="1" kern="1200">
                          <a:solidFill>
                            <a:schemeClr val="lt1"/>
                          </a:solidFill>
                          <a:effectLst/>
                          <a:latin typeface="+mn-lt"/>
                          <a:ea typeface="+mn-ea"/>
                          <a:cs typeface="+mn-cs"/>
                        </a:rPr>
                        <a:t>2021(*)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2016</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2011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2006</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2001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1996</a:t>
                      </a:r>
                    </a:p>
                  </a:txBody>
                  <a:tcPr marL="0" marR="0" marT="0" marB="0" anchor="ctr"/>
                </a:tc>
                <a:tc>
                  <a:txBody>
                    <a:bodyPr/>
                    <a:lstStyle/>
                    <a:p>
                      <a:pPr marL="0" algn="ctr" defTabSz="914400" rtl="0" eaLnBrk="1" fontAlgn="b" latinLnBrk="0" hangingPunct="1"/>
                      <a:r>
                        <a:rPr lang="pt-BR" sz="1800" b="1" kern="1200" dirty="0">
                          <a:solidFill>
                            <a:schemeClr val="lt1"/>
                          </a:solidFill>
                          <a:effectLst/>
                          <a:latin typeface="+mn-lt"/>
                          <a:ea typeface="+mn-ea"/>
                          <a:cs typeface="+mn-cs"/>
                        </a:rPr>
                        <a:t>1991</a:t>
                      </a:r>
                    </a:p>
                  </a:txBody>
                  <a:tcPr marL="0" marR="0" marT="0" marB="0" anchor="ctr"/>
                </a:tc>
                <a:tc>
                  <a:txBody>
                    <a:bodyPr/>
                    <a:lstStyle/>
                    <a:p>
                      <a:pPr algn="ctr" fontAlgn="b"/>
                      <a:r>
                        <a:rPr lang="pt-BR" dirty="0">
                          <a:effectLst/>
                        </a:rPr>
                        <a:t>1986</a:t>
                      </a:r>
                    </a:p>
                  </a:txBody>
                  <a:tcPr marL="76200" marR="76200" marT="76200" marB="76200" anchor="ctr"/>
                </a:tc>
                <a:extLst>
                  <a:ext uri="{0D108BD9-81ED-4DB2-BD59-A6C34878D82A}">
                    <a16:rowId xmlns:a16="http://schemas.microsoft.com/office/drawing/2014/main" val="10000"/>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extLst>
                  <a:ext uri="{0D108BD9-81ED-4DB2-BD59-A6C34878D82A}">
                    <a16:rowId xmlns:a16="http://schemas.microsoft.com/office/drawing/2014/main" val="10001"/>
                  </a:ext>
                </a:extLst>
              </a:tr>
              <a:tr h="309470">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Java</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2"/>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Python</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3"/>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extLst>
                  <a:ext uri="{0D108BD9-81ED-4DB2-BD59-A6C34878D82A}">
                    <a16:rowId xmlns:a16="http://schemas.microsoft.com/office/drawing/2014/main" val="10004"/>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5"/>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Visual Basic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6"/>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JavaScript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7"/>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PHP</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8"/>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SQL</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9"/>
                  </a:ext>
                </a:extLst>
              </a:tr>
              <a:tr h="363454">
                <a:tc>
                  <a:txBody>
                    <a:bodyPr/>
                    <a:lstStyle/>
                    <a:p>
                      <a:pPr marL="0" algn="l" defTabSz="914400" rtl="0" eaLnBrk="1" fontAlgn="b" latinLnBrk="0" hangingPunct="1"/>
                      <a:r>
                        <a:rPr lang="pt-BR" sz="1800" b="1" kern="1200" dirty="0">
                          <a:solidFill>
                            <a:schemeClr val="accent6">
                              <a:lumMod val="60000"/>
                              <a:lumOff val="40000"/>
                            </a:schemeClr>
                          </a:solidFill>
                          <a:effectLst/>
                          <a:latin typeface="+mn-lt"/>
                          <a:ea typeface="+mn-ea"/>
                          <a:cs typeface="+mn-cs"/>
                        </a:rPr>
                        <a:t>R</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dirty="0">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10"/>
                  </a:ext>
                </a:extLst>
              </a:tr>
            </a:tbl>
          </a:graphicData>
        </a:graphic>
      </p:graphicFrame>
      <p:sp>
        <p:nvSpPr>
          <p:cNvPr id="23666" name="CaixaDeTexto 3">
            <a:extLst>
              <a:ext uri="{FF2B5EF4-FFF2-40B4-BE49-F238E27FC236}">
                <a16:creationId xmlns:a16="http://schemas.microsoft.com/office/drawing/2014/main" id="{4548117B-9A14-4835-9263-658A22C77D87}"/>
              </a:ext>
            </a:extLst>
          </p:cNvPr>
          <p:cNvSpPr txBox="1">
            <a:spLocks noChangeArrowheads="1"/>
          </p:cNvSpPr>
          <p:nvPr/>
        </p:nvSpPr>
        <p:spPr bwMode="auto">
          <a:xfrm>
            <a:off x="4739689" y="6312500"/>
            <a:ext cx="3527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dirty="0"/>
              <a:t>(*) média dos últimos 12 meses</a:t>
            </a:r>
          </a:p>
        </p:txBody>
      </p:sp>
      <p:sp>
        <p:nvSpPr>
          <p:cNvPr id="8" name="Rectangle 2">
            <a:extLst>
              <a:ext uri="{FF2B5EF4-FFF2-40B4-BE49-F238E27FC236}">
                <a16:creationId xmlns:a16="http://schemas.microsoft.com/office/drawing/2014/main" id="{D7006B9E-5AA2-4690-88DA-836519756FFC}"/>
              </a:ext>
            </a:extLst>
          </p:cNvPr>
          <p:cNvSpPr>
            <a:spLocks noGrp="1" noChangeArrowheads="1"/>
          </p:cNvSpPr>
          <p:nvPr>
            <p:ph type="title"/>
          </p:nvPr>
        </p:nvSpPr>
        <p:spPr>
          <a:xfrm>
            <a:off x="251520" y="274638"/>
            <a:ext cx="8640960" cy="1143000"/>
          </a:xfrm>
        </p:spPr>
        <p:txBody>
          <a:bodyPr/>
          <a:lstStyle/>
          <a:p>
            <a:pPr algn="l" eaLnBrk="1" hangingPunct="1"/>
            <a:r>
              <a:rPr lang="pt-BR" altLang="pt-BR" sz="3600" dirty="0"/>
              <a:t>Ranking da popularidade das Linguagens de Programação (</a:t>
            </a:r>
            <a:r>
              <a:rPr lang="pt-BR" altLang="pt-BR" sz="3600"/>
              <a:t>últimos 35 </a:t>
            </a:r>
            <a:r>
              <a:rPr lang="pt-BR" altLang="pt-BR" sz="3600" dirty="0"/>
              <a:t>anos)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327F138-4E64-4479-BF03-717B1ADB82F7}"/>
              </a:ext>
            </a:extLst>
          </p:cNvPr>
          <p:cNvSpPr>
            <a:spLocks noGrp="1" noChangeArrowheads="1"/>
          </p:cNvSpPr>
          <p:nvPr>
            <p:ph type="title"/>
          </p:nvPr>
        </p:nvSpPr>
        <p:spPr/>
        <p:txBody>
          <a:bodyPr/>
          <a:lstStyle/>
          <a:p>
            <a:pPr algn="l" eaLnBrk="1" hangingPunct="1"/>
            <a:r>
              <a:rPr lang="pt-BR" altLang="pt-BR"/>
              <a:t>Ambientes</a:t>
            </a:r>
          </a:p>
        </p:txBody>
      </p:sp>
      <p:pic>
        <p:nvPicPr>
          <p:cNvPr id="20483" name="Picture 4">
            <a:extLst>
              <a:ext uri="{FF2B5EF4-FFF2-40B4-BE49-F238E27FC236}">
                <a16:creationId xmlns:a16="http://schemas.microsoft.com/office/drawing/2014/main" id="{DE2A9959-2631-4E1D-A762-9506D3F94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860800"/>
            <a:ext cx="38893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6">
            <a:extLst>
              <a:ext uri="{FF2B5EF4-FFF2-40B4-BE49-F238E27FC236}">
                <a16:creationId xmlns:a16="http://schemas.microsoft.com/office/drawing/2014/main" id="{302498A6-1B93-45CE-AB93-0CE54E204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52738"/>
            <a:ext cx="2190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7">
            <a:extLst>
              <a:ext uri="{FF2B5EF4-FFF2-40B4-BE49-F238E27FC236}">
                <a16:creationId xmlns:a16="http://schemas.microsoft.com/office/drawing/2014/main" id="{1C8B869E-F6CD-4F78-9371-BC715385386B}"/>
              </a:ext>
            </a:extLst>
          </p:cNvPr>
          <p:cNvSpPr txBox="1">
            <a:spLocks noChangeArrowheads="1"/>
          </p:cNvSpPr>
          <p:nvPr/>
        </p:nvSpPr>
        <p:spPr bwMode="auto">
          <a:xfrm>
            <a:off x="395288" y="148431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2400"/>
              <a:t>Um ambiente de programação é um editor de texto com alguns recursos adicionais, que ajudam e facilitam o trabalho do programador. </a:t>
            </a:r>
          </a:p>
        </p:txBody>
      </p:sp>
      <p:pic>
        <p:nvPicPr>
          <p:cNvPr id="20486" name="Picture 9">
            <a:extLst>
              <a:ext uri="{FF2B5EF4-FFF2-40B4-BE49-F238E27FC236}">
                <a16:creationId xmlns:a16="http://schemas.microsoft.com/office/drawing/2014/main" id="{D9ECBA61-6935-4938-9A63-729F795FB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420938"/>
            <a:ext cx="3984625"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a:extLst>
              <a:ext uri="{FF2B5EF4-FFF2-40B4-BE49-F238E27FC236}">
                <a16:creationId xmlns:a16="http://schemas.microsoft.com/office/drawing/2014/main" id="{5911D2F6-34A1-4324-89E1-019B1A8C1A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005263"/>
            <a:ext cx="38893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160337"/>
            <a:ext cx="8229600" cy="1143000"/>
          </a:xfrm>
        </p:spPr>
        <p:txBody>
          <a:bodyPr/>
          <a:lstStyle/>
          <a:p>
            <a:pPr algn="l" eaLnBrk="1" hangingPunct="1"/>
            <a:r>
              <a:rPr lang="pt-BR" altLang="pt-BR" dirty="0"/>
              <a:t>Para que linguagens de programação?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Para escrevermos programas...</a:t>
            </a:r>
          </a:p>
          <a:p>
            <a:pPr marL="609600" indent="-609600" algn="ctr" eaLnBrk="1" hangingPunct="1">
              <a:buFontTx/>
              <a:buNone/>
            </a:pPr>
            <a:endParaRPr lang="pt-BR" altLang="pt-BR" dirty="0"/>
          </a:p>
          <a:p>
            <a:pPr marL="609600" indent="-609600" algn="ctr" eaLnBrk="1" hangingPunct="1">
              <a:buFontTx/>
              <a:buNone/>
            </a:pPr>
            <a:r>
              <a:rPr lang="pt-BR" altLang="pt-BR" b="1" dirty="0"/>
              <a:t>Mas o que são programas?</a:t>
            </a:r>
          </a:p>
          <a:p>
            <a:pPr marL="609600" indent="-609600" algn="ctr" eaLnBrk="1" hangingPunct="1">
              <a:buNone/>
            </a:pPr>
            <a:r>
              <a:rPr lang="pt-BR" altLang="pt-BR" dirty="0"/>
              <a:t>Programa é a representação de um algoritmo num formato compatível de máquina.</a:t>
            </a:r>
          </a:p>
          <a:p>
            <a:pPr marL="609600" indent="-609600" algn="ctr" eaLnBrk="1" hangingPunct="1">
              <a:buFontTx/>
              <a:buNone/>
            </a:pPr>
            <a:endParaRPr lang="pt-BR" altLang="pt-BR" dirty="0"/>
          </a:p>
        </p:txBody>
      </p:sp>
    </p:spTree>
    <p:extLst>
      <p:ext uri="{BB962C8B-B14F-4D97-AF65-F5344CB8AC3E}">
        <p14:creationId xmlns:p14="http://schemas.microsoft.com/office/powerpoint/2010/main" val="37660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p:txBody>
          <a:bodyPr/>
          <a:lstStyle/>
          <a:p>
            <a:pPr algn="l" eaLnBrk="1" hangingPunct="1"/>
            <a:r>
              <a:rPr lang="pt-BR" altLang="pt-BR" sz="4000" dirty="0"/>
              <a:t>Se escrevo em linguagem de alto nível, como a máquina entende?</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idx="1"/>
          </p:nvPr>
        </p:nvSpPr>
        <p:spPr>
          <a:xfrm>
            <a:off x="457200" y="1600200"/>
            <a:ext cx="8363272" cy="4525963"/>
          </a:xfrm>
          <a:noFill/>
        </p:spPr>
        <p:txBody>
          <a:bodyPr anchor="t" anchorCtr="0"/>
          <a:lstStyle/>
          <a:p>
            <a:pPr marL="609600" indent="-609600" algn="ctr" eaLnBrk="1" hangingPunct="1">
              <a:buFontTx/>
              <a:buNone/>
            </a:pPr>
            <a:endParaRPr lang="pt-BR" altLang="pt-BR" sz="2400" dirty="0"/>
          </a:p>
          <a:p>
            <a:pPr marL="609600" indent="-609600" algn="ctr" eaLnBrk="1" hangingPunct="1">
              <a:buFontTx/>
              <a:buNone/>
            </a:pPr>
            <a:r>
              <a:rPr lang="pt-BR" altLang="pt-BR" sz="2400" b="1" dirty="0"/>
              <a:t>Tradução</a:t>
            </a:r>
            <a:r>
              <a:rPr lang="pt-BR" altLang="pt-BR" sz="2400" dirty="0"/>
              <a:t> de uma linguagem para outra.</a:t>
            </a:r>
          </a:p>
          <a:p>
            <a:pPr marL="609600" indent="-609600" algn="ctr" eaLnBrk="1" hangingPunct="1">
              <a:buFontTx/>
              <a:buNone/>
            </a:pPr>
            <a:r>
              <a:rPr lang="pt-BR" altLang="pt-BR" sz="2400" dirty="0"/>
              <a:t>O processo de tradução de linguagens é a </a:t>
            </a:r>
            <a:r>
              <a:rPr lang="pt-BR" altLang="pt-BR" sz="2400" b="1" dirty="0"/>
              <a:t>compilação</a:t>
            </a:r>
            <a:r>
              <a:rPr lang="pt-BR" altLang="pt-BR" sz="2400" dirty="0"/>
              <a:t>.</a:t>
            </a:r>
          </a:p>
          <a:p>
            <a:pPr marL="609600" indent="-609600" algn="ctr" eaLnBrk="1" hangingPunct="1">
              <a:buFontTx/>
              <a:buNone/>
            </a:pPr>
            <a:endParaRPr lang="pt-BR" altLang="pt-BR" sz="2400" dirty="0"/>
          </a:p>
          <a:p>
            <a:pPr marL="609600" indent="-609600" algn="ctr" eaLnBrk="1" hangingPunct="1">
              <a:buFontTx/>
              <a:buNone/>
            </a:pPr>
            <a:r>
              <a:rPr lang="pt-BR" altLang="pt-BR" sz="2400" dirty="0"/>
              <a:t>Compilador é o software que realiza a tradução de uma linguagem de alto nível para linguagens de baixo nível. </a:t>
            </a:r>
          </a:p>
          <a:p>
            <a:pPr marL="609600" indent="-609600" algn="ctr" eaLnBrk="1" hangingPunct="1">
              <a:buFontTx/>
              <a:buNone/>
            </a:pPr>
            <a:endParaRPr lang="pt-BR" altLang="pt-BR" sz="2400" dirty="0"/>
          </a:p>
          <a:p>
            <a:pPr marL="609600" indent="-609600" algn="ctr" eaLnBrk="1" hangingPunct="1">
              <a:buFontTx/>
              <a:buNone/>
            </a:pPr>
            <a:r>
              <a:rPr lang="pt-BR" altLang="pt-BR" sz="2400" dirty="0"/>
              <a:t>A partir de um código-fonte em linguagem de alto nível, ele produz um código-objeto semanticamente equivalente.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a:xfrm>
            <a:off x="457200" y="30975"/>
            <a:ext cx="8229600" cy="1143000"/>
          </a:xfrm>
        </p:spPr>
        <p:txBody>
          <a:bodyPr/>
          <a:lstStyle/>
          <a:p>
            <a:pPr algn="l" eaLnBrk="1" hangingPunct="1"/>
            <a:r>
              <a:rPr lang="pt-BR" altLang="pt-BR" sz="4000" dirty="0"/>
              <a:t>Processo de compilação genérico</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type="body" idx="1"/>
          </p:nvPr>
        </p:nvSpPr>
        <p:spPr>
          <a:xfrm>
            <a:off x="457200" y="4941168"/>
            <a:ext cx="8229600" cy="1184995"/>
          </a:xfrm>
          <a:noFill/>
        </p:spPr>
        <p:txBody>
          <a:bodyPr anchor="ctr"/>
          <a:lstStyle/>
          <a:p>
            <a:pPr marL="609600" indent="-609600" algn="ctr" eaLnBrk="1" hangingPunct="1">
              <a:buFontTx/>
              <a:buNone/>
            </a:pPr>
            <a:endParaRPr lang="pt-BR" altLang="pt-BR" sz="2000" dirty="0"/>
          </a:p>
          <a:p>
            <a:pPr marL="609600" indent="-609600" algn="ctr" eaLnBrk="1" hangingPunct="1">
              <a:buFontTx/>
              <a:buNone/>
            </a:pPr>
            <a:r>
              <a:rPr lang="pt-BR" altLang="pt-BR" sz="2000" dirty="0"/>
              <a:t>Alto nível			Baixo nível</a:t>
            </a:r>
          </a:p>
        </p:txBody>
      </p:sp>
      <p:pic>
        <p:nvPicPr>
          <p:cNvPr id="4098" name="Picture 2" descr="Resultado de imagem para processo compilaÃ§Ã£o">
            <a:extLst>
              <a:ext uri="{FF2B5EF4-FFF2-40B4-BE49-F238E27FC236}">
                <a16:creationId xmlns:a16="http://schemas.microsoft.com/office/drawing/2014/main" id="{622EEB11-DD59-4896-8486-1A10E5C3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2" y="1196752"/>
            <a:ext cx="9144000"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35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7200" y="-145968"/>
            <a:ext cx="8229600" cy="1143000"/>
          </a:xfrm>
        </p:spPr>
        <p:txBody>
          <a:bodyPr/>
          <a:lstStyle/>
          <a:p>
            <a:pPr eaLnBrk="1" hangingPunct="1"/>
            <a:r>
              <a:rPr lang="pt-BR" altLang="pt-BR" sz="4000" dirty="0"/>
              <a:t>Processo de compilação genérico</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26628" name="BLOGGER_PHOTO_ID_5320172093772375330" descr="ResizedImage421600-1">
            <a:extLst>
              <a:ext uri="{FF2B5EF4-FFF2-40B4-BE49-F238E27FC236}">
                <a16:creationId xmlns:a16="http://schemas.microsoft.com/office/drawing/2014/main" id="{FE8D13ED-DD1D-48AC-97BC-612DFD1FC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47910"/>
            <a:ext cx="4320480" cy="61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a:extLst>
              <a:ext uri="{FF2B5EF4-FFF2-40B4-BE49-F238E27FC236}">
                <a16:creationId xmlns:a16="http://schemas.microsoft.com/office/drawing/2014/main" id="{2A1E1173-C1C0-43A7-8F02-24196BE0F18F}"/>
              </a:ext>
            </a:extLst>
          </p:cNvPr>
          <p:cNvSpPr txBox="1"/>
          <p:nvPr/>
        </p:nvSpPr>
        <p:spPr>
          <a:xfrm>
            <a:off x="3851920" y="954921"/>
            <a:ext cx="1872208" cy="468000"/>
          </a:xfrm>
          <a:prstGeom prst="rect">
            <a:avLst/>
          </a:prstGeom>
          <a:solidFill>
            <a:schemeClr val="accent1"/>
          </a:solidFill>
        </p:spPr>
        <p:txBody>
          <a:bodyPr wrap="square" rtlCol="0">
            <a:spAutoFit/>
          </a:bodyPr>
          <a:lstStyle/>
          <a:p>
            <a:pPr algn="ctr"/>
            <a:r>
              <a:rPr lang="pt-BR" b="1" dirty="0"/>
              <a:t>Programa fonte</a:t>
            </a:r>
          </a:p>
        </p:txBody>
      </p:sp>
      <p:sp>
        <p:nvSpPr>
          <p:cNvPr id="3" name="CaixaDeTexto 2">
            <a:extLst>
              <a:ext uri="{FF2B5EF4-FFF2-40B4-BE49-F238E27FC236}">
                <a16:creationId xmlns:a16="http://schemas.microsoft.com/office/drawing/2014/main" id="{E3B70FC6-8C1A-44DF-8206-2E09D1B35FA6}"/>
              </a:ext>
            </a:extLst>
          </p:cNvPr>
          <p:cNvSpPr txBox="1"/>
          <p:nvPr/>
        </p:nvSpPr>
        <p:spPr>
          <a:xfrm>
            <a:off x="3635896" y="6417384"/>
            <a:ext cx="2471678" cy="468000"/>
          </a:xfrm>
          <a:prstGeom prst="rect">
            <a:avLst/>
          </a:prstGeom>
          <a:solidFill>
            <a:srgbClr val="00B050"/>
          </a:solidFill>
        </p:spPr>
        <p:txBody>
          <a:bodyPr wrap="square" rtlCol="0">
            <a:spAutoFit/>
          </a:bodyPr>
          <a:lstStyle/>
          <a:p>
            <a:pPr algn="ctr"/>
            <a:r>
              <a:rPr lang="pt-BR" b="1" dirty="0"/>
              <a:t>Código de máquina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p:txBody>
          <a:bodyPr/>
          <a:lstStyle/>
          <a:p>
            <a:pPr algn="l" eaLnBrk="1" hangingPunct="1"/>
            <a:r>
              <a:rPr lang="pt-BR" altLang="pt-BR" sz="4000" dirty="0"/>
              <a:t>Processo de compilação genérico</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type="body" idx="1"/>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2052" name="Picture 4" descr="Resultado de imagem para processo compilaÃ§Ã£o">
            <a:extLst>
              <a:ext uri="{FF2B5EF4-FFF2-40B4-BE49-F238E27FC236}">
                <a16:creationId xmlns:a16="http://schemas.microsoft.com/office/drawing/2014/main" id="{5866FA74-8CB2-4D9F-87DB-C2AB918B2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132856"/>
            <a:ext cx="8931873" cy="354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0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7200" y="4816"/>
            <a:ext cx="8229600" cy="1143000"/>
          </a:xfrm>
        </p:spPr>
        <p:txBody>
          <a:bodyPr/>
          <a:lstStyle/>
          <a:p>
            <a:pPr eaLnBrk="1" hangingPunct="1"/>
            <a:r>
              <a:rPr lang="pt-BR" altLang="pt-BR" sz="4000" dirty="0"/>
              <a:t>Processo de compilação Java</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7" name="Imagem 1">
            <a:extLst>
              <a:ext uri="{FF2B5EF4-FFF2-40B4-BE49-F238E27FC236}">
                <a16:creationId xmlns:a16="http://schemas.microsoft.com/office/drawing/2014/main" id="{0BA48111-5403-46DB-9C4E-29B82716B2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695" y="2636912"/>
            <a:ext cx="4552540" cy="421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Figure showing MyProgram.java, compiler, MyProgram.class, Java VM, and My Program running on a computer.">
            <a:extLst>
              <a:ext uri="{FF2B5EF4-FFF2-40B4-BE49-F238E27FC236}">
                <a16:creationId xmlns:a16="http://schemas.microsoft.com/office/drawing/2014/main" id="{B5913A8B-5021-4B7F-BBFC-0A405707F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42" y="1147816"/>
            <a:ext cx="7927115" cy="186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54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8028" y="1"/>
            <a:ext cx="8229600" cy="1143000"/>
          </a:xfrm>
        </p:spPr>
        <p:txBody>
          <a:bodyPr/>
          <a:lstStyle/>
          <a:p>
            <a:pPr eaLnBrk="1" hangingPunct="1"/>
            <a:r>
              <a:rPr lang="pt-BR" altLang="pt-BR" sz="4000" dirty="0"/>
              <a:t>Processo de compilação .NET</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3074" name="Picture 2" descr="Resultado de imagem para processo compilaÃ§Ã£o">
            <a:extLst>
              <a:ext uri="{FF2B5EF4-FFF2-40B4-BE49-F238E27FC236}">
                <a16:creationId xmlns:a16="http://schemas.microsoft.com/office/drawing/2014/main" id="{C1D5AEE0-CFB2-4D9A-B717-392C34E1D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908720"/>
            <a:ext cx="59531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8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20805"/>
            <a:ext cx="8229600" cy="1143000"/>
          </a:xfrm>
        </p:spPr>
        <p:txBody>
          <a:bodyPr/>
          <a:lstStyle/>
          <a:p>
            <a:pPr algn="l" eaLnBrk="1" hangingPunct="1"/>
            <a:r>
              <a:rPr lang="pt-BR" altLang="pt-BR" dirty="0"/>
              <a:t>O que é algoritmo?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Conjunto de passos que define como uma tarefa é realizada.</a:t>
            </a:r>
          </a:p>
          <a:p>
            <a:pPr marL="609600" indent="-609600" algn="ctr" eaLnBrk="1" hangingPunct="1">
              <a:buFontTx/>
              <a:buNone/>
            </a:pPr>
            <a:endParaRPr lang="pt-BR" altLang="pt-BR" dirty="0"/>
          </a:p>
          <a:p>
            <a:pPr marL="609600" indent="-609600" algn="ctr" eaLnBrk="1" hangingPunct="1">
              <a:buFontTx/>
              <a:buNone/>
            </a:pPr>
            <a:r>
              <a:rPr lang="pt-BR" altLang="pt-BR" dirty="0"/>
              <a:t>Exemplos: receita de bolo</a:t>
            </a:r>
          </a:p>
          <a:p>
            <a:pPr marL="609600" indent="-609600" algn="ctr" eaLnBrk="1" hangingPunct="1">
              <a:buFontTx/>
              <a:buNone/>
            </a:pPr>
            <a:r>
              <a:rPr lang="pt-BR" altLang="pt-BR" dirty="0"/>
              <a:t>Truque de mágica</a:t>
            </a:r>
          </a:p>
          <a:p>
            <a:pPr marL="609600" indent="-609600" algn="ctr" eaLnBrk="1" hangingPunct="1">
              <a:buFontTx/>
              <a:buNone/>
            </a:pPr>
            <a:r>
              <a:rPr lang="pt-BR" altLang="pt-BR" dirty="0"/>
              <a:t>Organizar elementos</a:t>
            </a:r>
          </a:p>
          <a:p>
            <a:pPr marL="609600" indent="-609600" algn="ctr" eaLnBrk="1" hangingPunct="1">
              <a:buFontTx/>
              <a:buNone/>
            </a:pPr>
            <a:endParaRPr lang="pt-BR" altLang="pt-BR" dirty="0"/>
          </a:p>
          <a:p>
            <a:pPr marL="609600" indent="-609600" algn="ctr" eaLnBrk="1" hangingPunct="1">
              <a:buFontTx/>
              <a:buNone/>
            </a:pPr>
            <a:r>
              <a:rPr lang="pt-BR" altLang="pt-BR" dirty="0"/>
              <a:t>Será que um computador consegue seguir?</a:t>
            </a:r>
          </a:p>
        </p:txBody>
      </p:sp>
    </p:spTree>
    <p:extLst>
      <p:ext uri="{BB962C8B-B14F-4D97-AF65-F5344CB8AC3E}">
        <p14:creationId xmlns:p14="http://schemas.microsoft.com/office/powerpoint/2010/main" val="365281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0"/>
            <a:ext cx="8229600" cy="1143000"/>
          </a:xfrm>
        </p:spPr>
        <p:txBody>
          <a:bodyPr/>
          <a:lstStyle/>
          <a:p>
            <a:pPr algn="l" eaLnBrk="1" hangingPunct="1"/>
            <a:r>
              <a:rPr lang="pt-BR" altLang="pt-BR" dirty="0"/>
              <a:t>O que é algoritmo?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Conjunto ordenado de passos executáveis, não ambíguos, que define um processo finalizável.</a:t>
            </a:r>
          </a:p>
          <a:p>
            <a:pPr algn="r" eaLnBrk="1" hangingPunct="1">
              <a:lnSpc>
                <a:spcPct val="90000"/>
              </a:lnSpc>
              <a:buNone/>
            </a:pPr>
            <a:r>
              <a:rPr lang="pt-BR" altLang="pt-BR" sz="1600" dirty="0"/>
              <a:t>(BROOKSHEAR, 2013)</a:t>
            </a:r>
          </a:p>
          <a:p>
            <a:pPr marL="609600" indent="-609600" algn="ctr" eaLnBrk="1" hangingPunct="1">
              <a:buFontTx/>
              <a:buNone/>
            </a:pPr>
            <a:endParaRPr lang="pt-BR" altLang="pt-BR" dirty="0"/>
          </a:p>
          <a:p>
            <a:pPr marL="609600" indent="-609600" algn="ctr" eaLnBrk="1" hangingPunct="1">
              <a:buFontTx/>
              <a:buNone/>
            </a:pPr>
            <a:r>
              <a:rPr lang="pt-BR" altLang="pt-BR" dirty="0"/>
              <a:t>Ordenado = ordem bem estabelecida</a:t>
            </a:r>
          </a:p>
          <a:p>
            <a:pPr marL="609600" indent="-609600" algn="ctr" eaLnBrk="1" hangingPunct="1">
              <a:buFontTx/>
              <a:buNone/>
            </a:pPr>
            <a:r>
              <a:rPr lang="pt-BR" altLang="pt-BR" dirty="0"/>
              <a:t>Passos executáveis = efetivo, pode ser feito</a:t>
            </a:r>
          </a:p>
          <a:p>
            <a:pPr marL="609600" indent="-609600" algn="ctr" eaLnBrk="1" hangingPunct="1">
              <a:buFontTx/>
              <a:buNone/>
            </a:pPr>
            <a:r>
              <a:rPr lang="pt-BR" altLang="pt-BR" dirty="0"/>
              <a:t>Não ambíguos = consegue definir o estado para cada passo, sem precisar criar ou decidir – somente segue instruções</a:t>
            </a:r>
          </a:p>
          <a:p>
            <a:pPr marL="609600" indent="-609600" algn="ctr" eaLnBrk="1" hangingPunct="1">
              <a:buFontTx/>
              <a:buNone/>
            </a:pPr>
            <a:r>
              <a:rPr lang="pt-BR" altLang="pt-BR" dirty="0"/>
              <a:t>Finalizável = leva a um fim, término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3C3F09C-2E3B-4662-A941-BD17F6156688}"/>
              </a:ext>
            </a:extLst>
          </p:cNvPr>
          <p:cNvSpPr>
            <a:spLocks noGrp="1" noChangeArrowheads="1"/>
          </p:cNvSpPr>
          <p:nvPr>
            <p:ph type="title"/>
          </p:nvPr>
        </p:nvSpPr>
        <p:spPr/>
        <p:txBody>
          <a:bodyPr/>
          <a:lstStyle/>
          <a:p>
            <a:pPr algn="l" eaLnBrk="1" hangingPunct="1"/>
            <a:r>
              <a:rPr lang="pt-BR" altLang="pt-BR"/>
              <a:t>Linguagens de Programação</a:t>
            </a:r>
          </a:p>
        </p:txBody>
      </p:sp>
      <p:sp>
        <p:nvSpPr>
          <p:cNvPr id="6147" name="Rectangle 3">
            <a:extLst>
              <a:ext uri="{FF2B5EF4-FFF2-40B4-BE49-F238E27FC236}">
                <a16:creationId xmlns:a16="http://schemas.microsoft.com/office/drawing/2014/main" id="{2FACB9F1-0C76-4CA4-8376-BF2E4C312BC8}"/>
              </a:ext>
            </a:extLst>
          </p:cNvPr>
          <p:cNvSpPr>
            <a:spLocks noGrp="1" noChangeArrowheads="1"/>
          </p:cNvSpPr>
          <p:nvPr>
            <p:ph type="body" idx="1"/>
          </p:nvPr>
        </p:nvSpPr>
        <p:spPr>
          <a:xfrm>
            <a:off x="457200" y="1417638"/>
            <a:ext cx="8229600" cy="4525963"/>
          </a:xfrm>
        </p:spPr>
        <p:txBody>
          <a:bodyPr/>
          <a:lstStyle/>
          <a:p>
            <a:pPr eaLnBrk="1" hangingPunct="1">
              <a:lnSpc>
                <a:spcPct val="90000"/>
              </a:lnSpc>
              <a:buNone/>
            </a:pPr>
            <a:r>
              <a:rPr lang="pt-BR" altLang="pt-BR" sz="2800" dirty="0"/>
              <a:t>Uma linguagem de programação é uma notação formal para descrição de algoritmos que serão executados por um computador.</a:t>
            </a:r>
          </a:p>
          <a:p>
            <a:pPr eaLnBrk="1" hangingPunct="1">
              <a:lnSpc>
                <a:spcPct val="90000"/>
              </a:lnSpc>
              <a:buFontTx/>
              <a:buNone/>
            </a:pPr>
            <a:endParaRPr lang="pt-BR" altLang="pt-BR" sz="2800" dirty="0"/>
          </a:p>
          <a:p>
            <a:pPr eaLnBrk="1" hangingPunct="1">
              <a:lnSpc>
                <a:spcPct val="90000"/>
              </a:lnSpc>
              <a:buFontTx/>
              <a:buNone/>
            </a:pPr>
            <a:r>
              <a:rPr lang="pt-BR" altLang="pt-BR" sz="2800" dirty="0"/>
              <a:t>“É uma linguagem criada para instruir um computador a realizar suas tarefas.” </a:t>
            </a:r>
          </a:p>
          <a:p>
            <a:pPr algn="r" eaLnBrk="1" hangingPunct="1">
              <a:lnSpc>
                <a:spcPct val="90000"/>
              </a:lnSpc>
              <a:buFontTx/>
              <a:buNone/>
            </a:pPr>
            <a:r>
              <a:rPr lang="pt-BR" altLang="pt-BR" sz="1600" dirty="0"/>
              <a:t>(MONTEIRO, 2007)</a:t>
            </a:r>
          </a:p>
          <a:p>
            <a:pPr eaLnBrk="1" hangingPunct="1">
              <a:lnSpc>
                <a:spcPct val="90000"/>
              </a:lnSpc>
              <a:buFontTx/>
              <a:buNone/>
            </a:pPr>
            <a:endParaRPr lang="pt-BR" altLang="pt-BR" sz="2800" dirty="0"/>
          </a:p>
          <a:p>
            <a:pPr eaLnBrk="1" hangingPunct="1">
              <a:lnSpc>
                <a:spcPct val="90000"/>
              </a:lnSpc>
              <a:buFontTx/>
              <a:buNone/>
            </a:pPr>
            <a:r>
              <a:rPr lang="pt-BR" altLang="pt-BR" sz="2800" dirty="0"/>
              <a:t>Conjunto de símbolos (comandos, identificadores, caracteres ASCII, </a:t>
            </a:r>
            <a:r>
              <a:rPr lang="pt-BR" altLang="pt-BR" sz="2800" dirty="0" err="1"/>
              <a:t>etc</a:t>
            </a:r>
            <a:r>
              <a:rPr lang="pt-BR" altLang="pt-BR" sz="2800" dirty="0"/>
              <a:t>) e regras de sintaxe que permitem a construção de sentenças que descrevem de forma precisa ações executáveis para o computador.</a:t>
            </a:r>
          </a:p>
          <a:p>
            <a:pPr eaLnBrk="1" hangingPunct="1">
              <a:lnSpc>
                <a:spcPct val="90000"/>
              </a:lnSpc>
              <a:buFontTx/>
              <a:buNone/>
            </a:pPr>
            <a:endParaRPr lang="pt-BR" altLang="pt-B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ntendo texto&#10;&#10;Descrição gerada automaticamente">
            <a:extLst>
              <a:ext uri="{FF2B5EF4-FFF2-40B4-BE49-F238E27FC236}">
                <a16:creationId xmlns:a16="http://schemas.microsoft.com/office/drawing/2014/main" id="{9C8A1873-DC43-4FB2-9DA4-06790BA52D06}"/>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7" y="675084"/>
            <a:ext cx="9039225" cy="6210300"/>
          </a:xfrm>
          <a:prstGeom prst="rect">
            <a:avLst/>
          </a:prstGeom>
        </p:spPr>
      </p:pic>
      <p:sp>
        <p:nvSpPr>
          <p:cNvPr id="2" name="Título 1">
            <a:extLst>
              <a:ext uri="{FF2B5EF4-FFF2-40B4-BE49-F238E27FC236}">
                <a16:creationId xmlns:a16="http://schemas.microsoft.com/office/drawing/2014/main" id="{FF453DA6-9B46-4106-A435-ACD3F6231F5D}"/>
              </a:ext>
            </a:extLst>
          </p:cNvPr>
          <p:cNvSpPr>
            <a:spLocks noGrp="1"/>
          </p:cNvSpPr>
          <p:nvPr>
            <p:ph type="title"/>
          </p:nvPr>
        </p:nvSpPr>
        <p:spPr>
          <a:xfrm>
            <a:off x="457200" y="0"/>
            <a:ext cx="8229600" cy="1143000"/>
          </a:xfrm>
        </p:spPr>
        <p:txBody>
          <a:bodyPr/>
          <a:lstStyle/>
          <a:p>
            <a:r>
              <a:rPr lang="pt-BR" dirty="0">
                <a:hlinkClick r:id="rId4"/>
              </a:rPr>
              <a:t>Linguagens</a:t>
            </a:r>
            <a:r>
              <a:rPr lang="pt-BR" dirty="0"/>
              <a:t>....</a:t>
            </a:r>
          </a:p>
        </p:txBody>
      </p:sp>
      <p:sp>
        <p:nvSpPr>
          <p:cNvPr id="3" name="Espaço Reservado para Conteúdo 2">
            <a:extLst>
              <a:ext uri="{FF2B5EF4-FFF2-40B4-BE49-F238E27FC236}">
                <a16:creationId xmlns:a16="http://schemas.microsoft.com/office/drawing/2014/main" id="{FBE679AE-BF9D-432E-A167-E0B3BD742196}"/>
              </a:ext>
            </a:extLst>
          </p:cNvPr>
          <p:cNvSpPr>
            <a:spLocks noGrp="1"/>
          </p:cNvSpPr>
          <p:nvPr>
            <p:ph idx="1"/>
          </p:nvPr>
        </p:nvSpPr>
        <p:spPr/>
        <p:txBody>
          <a:bodyPr/>
          <a:lstStyle/>
          <a:p>
            <a:r>
              <a:rPr lang="pt-BR" dirty="0"/>
              <a:t>Quantas existem?</a:t>
            </a:r>
          </a:p>
          <a:p>
            <a:r>
              <a:rPr lang="pt-BR" dirty="0"/>
              <a:t>Todas são iguais?</a:t>
            </a:r>
          </a:p>
          <a:p>
            <a:r>
              <a:rPr lang="pt-BR" dirty="0"/>
              <a:t>Servem para a mesma coisa?</a:t>
            </a:r>
          </a:p>
          <a:p>
            <a:endParaRPr lang="pt-BR" dirty="0"/>
          </a:p>
          <a:p>
            <a:r>
              <a:rPr lang="pt-BR" dirty="0"/>
              <a:t>Há diferentes tipos!</a:t>
            </a:r>
          </a:p>
          <a:p>
            <a:r>
              <a:rPr lang="pt-BR" dirty="0"/>
              <a:t>Como podemos classificar as linguagens de programação? Que tipos existem?</a:t>
            </a:r>
          </a:p>
          <a:p>
            <a:endParaRPr lang="pt-BR" dirty="0"/>
          </a:p>
        </p:txBody>
      </p:sp>
    </p:spTree>
    <p:extLst>
      <p:ext uri="{BB962C8B-B14F-4D97-AF65-F5344CB8AC3E}">
        <p14:creationId xmlns:p14="http://schemas.microsoft.com/office/powerpoint/2010/main" val="41565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632ACB7-776A-4DD4-9EB9-3FB45A16D135}"/>
              </a:ext>
            </a:extLst>
          </p:cNvPr>
          <p:cNvSpPr>
            <a:spLocks noGrp="1" noChangeArrowheads="1"/>
          </p:cNvSpPr>
          <p:nvPr>
            <p:ph type="title"/>
          </p:nvPr>
        </p:nvSpPr>
        <p:spPr>
          <a:xfrm>
            <a:off x="457200" y="5815"/>
            <a:ext cx="8229600" cy="1143000"/>
          </a:xfrm>
        </p:spPr>
        <p:txBody>
          <a:bodyPr/>
          <a:lstStyle/>
          <a:p>
            <a:pPr algn="l" eaLnBrk="1" hangingPunct="1"/>
            <a:r>
              <a:rPr lang="pt-BR" altLang="pt-BR" sz="4000" dirty="0"/>
              <a:t>Classificação – grau de abstração</a:t>
            </a:r>
          </a:p>
        </p:txBody>
      </p:sp>
      <p:sp>
        <p:nvSpPr>
          <p:cNvPr id="9219" name="Rectangle 3">
            <a:extLst>
              <a:ext uri="{FF2B5EF4-FFF2-40B4-BE49-F238E27FC236}">
                <a16:creationId xmlns:a16="http://schemas.microsoft.com/office/drawing/2014/main" id="{0709DAE4-541D-46AB-B9EB-D3AACC91D38A}"/>
              </a:ext>
            </a:extLst>
          </p:cNvPr>
          <p:cNvSpPr>
            <a:spLocks noGrp="1" noChangeArrowheads="1"/>
          </p:cNvSpPr>
          <p:nvPr>
            <p:ph type="body" idx="1"/>
          </p:nvPr>
        </p:nvSpPr>
        <p:spPr>
          <a:xfrm>
            <a:off x="437428" y="1417639"/>
            <a:ext cx="8229600" cy="2875458"/>
          </a:xfrm>
          <a:noFill/>
        </p:spPr>
        <p:txBody>
          <a:bodyPr anchor="ctr"/>
          <a:lstStyle/>
          <a:p>
            <a:pPr marL="609600" indent="-609600" algn="ctr" eaLnBrk="1" hangingPunct="1">
              <a:buFontTx/>
              <a:buNone/>
            </a:pPr>
            <a:r>
              <a:rPr lang="pt-BR" altLang="pt-BR" i="1" dirty="0"/>
              <a:t>Linguagem de baixo-nível</a:t>
            </a:r>
            <a:r>
              <a:rPr lang="pt-BR" altLang="pt-BR" dirty="0"/>
              <a:t>: é uma linguagem que o computador entende diretamente, sendo que as instruções podem ser executadas diretamente pelo hardware (CPU).</a:t>
            </a:r>
          </a:p>
          <a:p>
            <a:pPr marL="609600" indent="-609600" algn="ctr" eaLnBrk="1" hangingPunct="1">
              <a:buFontTx/>
              <a:buNone/>
            </a:pPr>
            <a:endParaRPr lang="pt-BR" altLang="pt-BR" sz="2000" dirty="0"/>
          </a:p>
          <a:p>
            <a:pPr marL="609600" indent="-609600" algn="ctr" eaLnBrk="1" hangingPunct="1">
              <a:buFontTx/>
              <a:buNone/>
            </a:pPr>
            <a:endParaRPr lang="pt-BR" altLang="pt-BR" sz="2000" dirty="0"/>
          </a:p>
        </p:txBody>
      </p:sp>
      <p:sp>
        <p:nvSpPr>
          <p:cNvPr id="4" name="Rectangle 5">
            <a:extLst>
              <a:ext uri="{FF2B5EF4-FFF2-40B4-BE49-F238E27FC236}">
                <a16:creationId xmlns:a16="http://schemas.microsoft.com/office/drawing/2014/main" id="{70CD89BC-BDB5-4E4C-8A6C-470F3AC6723D}"/>
              </a:ext>
            </a:extLst>
          </p:cNvPr>
          <p:cNvSpPr txBox="1">
            <a:spLocks noChangeArrowheads="1"/>
          </p:cNvSpPr>
          <p:nvPr/>
        </p:nvSpPr>
        <p:spPr bwMode="auto">
          <a:xfrm>
            <a:off x="437428" y="3933055"/>
            <a:ext cx="3486500" cy="273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Times" panose="02020603050405020304" pitchFamily="18" charset="0"/>
              <a:buNone/>
            </a:pPr>
            <a:r>
              <a:rPr lang="en-US" altLang="en-US" sz="2400" kern="0" dirty="0" err="1">
                <a:solidFill>
                  <a:srgbClr val="000000"/>
                </a:solidFill>
                <a:latin typeface="Arial" panose="020B0604020202020204" pitchFamily="34" charset="0"/>
                <a:cs typeface="Arial" panose="020B0604020202020204" pitchFamily="34" charset="0"/>
                <a:sym typeface="Arial" panose="020B0604020202020204" pitchFamily="34" charset="0"/>
              </a:rPr>
              <a:t>Linguagem</a:t>
            </a:r>
            <a: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t> de </a:t>
            </a:r>
            <a:r>
              <a:rPr lang="en-US" altLang="en-US" sz="2400" kern="0" dirty="0" err="1">
                <a:solidFill>
                  <a:srgbClr val="000000"/>
                </a:solidFill>
                <a:latin typeface="Arial" panose="020B0604020202020204" pitchFamily="34" charset="0"/>
                <a:cs typeface="Arial" panose="020B0604020202020204" pitchFamily="34" charset="0"/>
                <a:sym typeface="Arial" panose="020B0604020202020204" pitchFamily="34" charset="0"/>
              </a:rPr>
              <a:t>máquina</a:t>
            </a:r>
            <a:b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br>
            <a:b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156C</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166D</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5056</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30CE</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C000</a:t>
            </a:r>
          </a:p>
        </p:txBody>
      </p:sp>
      <p:sp>
        <p:nvSpPr>
          <p:cNvPr id="5" name="Rectangle 6">
            <a:extLst>
              <a:ext uri="{FF2B5EF4-FFF2-40B4-BE49-F238E27FC236}">
                <a16:creationId xmlns:a16="http://schemas.microsoft.com/office/drawing/2014/main" id="{25311C35-FFD8-4066-ADD3-7FAB2E35B5F4}"/>
              </a:ext>
            </a:extLst>
          </p:cNvPr>
          <p:cNvSpPr txBox="1">
            <a:spLocks noChangeArrowheads="1"/>
          </p:cNvSpPr>
          <p:nvPr/>
        </p:nvSpPr>
        <p:spPr bwMode="auto">
          <a:xfrm>
            <a:off x="5220074" y="3933055"/>
            <a:ext cx="3744414" cy="273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Times" panose="02020603050405020304" pitchFamily="18" charset="0"/>
              <a:buNone/>
            </a:pPr>
            <a:r>
              <a:rPr lang="en-US" altLang="en-US" sz="2400" kern="0" dirty="0" err="1">
                <a:latin typeface="Arial" panose="020B0604020202020204" pitchFamily="34" charset="0"/>
                <a:cs typeface="Arial" panose="020B0604020202020204" pitchFamily="34" charset="0"/>
              </a:rPr>
              <a:t>Linguagem</a:t>
            </a:r>
            <a:r>
              <a:rPr lang="en-US" altLang="en-US" sz="2400" kern="0" dirty="0">
                <a:latin typeface="Arial" panose="020B0604020202020204" pitchFamily="34" charset="0"/>
                <a:cs typeface="Arial" panose="020B0604020202020204" pitchFamily="34" charset="0"/>
              </a:rPr>
              <a:t> Assembly</a:t>
            </a:r>
            <a:br>
              <a:rPr lang="en-US" altLang="en-US" sz="2400" kern="0" dirty="0">
                <a:latin typeface="Arial" panose="020B0604020202020204" pitchFamily="34" charset="0"/>
                <a:cs typeface="Arial" panose="020B0604020202020204" pitchFamily="34" charset="0"/>
              </a:rPr>
            </a:br>
            <a:br>
              <a:rPr lang="en-US" altLang="en-US" sz="2400" kern="0" dirty="0">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LD     R5, Price</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LD     R6, </a:t>
            </a:r>
            <a:r>
              <a:rPr lang="en-US" altLang="en-US" sz="2400" kern="0" dirty="0" err="1">
                <a:solidFill>
                  <a:srgbClr val="008000"/>
                </a:solidFill>
                <a:latin typeface="Arial" panose="020B0604020202020204" pitchFamily="34" charset="0"/>
                <a:cs typeface="Arial" panose="020B0604020202020204" pitchFamily="34" charset="0"/>
              </a:rPr>
              <a:t>ShipCharge</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ADDI R0, R5 R6</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ST     R0, </a:t>
            </a:r>
            <a:r>
              <a:rPr lang="en-US" altLang="en-US" sz="2400" kern="0" dirty="0" err="1">
                <a:solidFill>
                  <a:srgbClr val="008000"/>
                </a:solidFill>
                <a:latin typeface="Arial" panose="020B0604020202020204" pitchFamily="34" charset="0"/>
                <a:cs typeface="Arial" panose="020B0604020202020204" pitchFamily="34" charset="0"/>
              </a:rPr>
              <a:t>TotalCost</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HLT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F553C32C-D3DD-4674-BAF6-6A1AAFDC45B3}"/>
              </a:ext>
            </a:extLst>
          </p:cNvPr>
          <p:cNvSpPr>
            <a:spLocks noGrp="1" noChangeArrowheads="1"/>
          </p:cNvSpPr>
          <p:nvPr>
            <p:ph type="body" idx="1"/>
          </p:nvPr>
        </p:nvSpPr>
        <p:spPr>
          <a:xfrm>
            <a:off x="457200" y="1188657"/>
            <a:ext cx="8229600" cy="4525963"/>
          </a:xfrm>
          <a:noFill/>
        </p:spPr>
        <p:txBody>
          <a:bodyPr anchor="ctr"/>
          <a:lstStyle/>
          <a:p>
            <a:pPr marL="609600" indent="-609600" algn="ctr" eaLnBrk="1" hangingPunct="1">
              <a:buFontTx/>
              <a:buNone/>
            </a:pPr>
            <a:r>
              <a:rPr lang="pt-BR" altLang="pt-BR" i="1" dirty="0"/>
              <a:t>Linguagem de alto-nível</a:t>
            </a:r>
            <a:r>
              <a:rPr lang="pt-BR" altLang="pt-BR" dirty="0"/>
              <a:t>: é um conjunto de regras (sintáticas e semânticas) utilizadas para definir programas / algoritmos. De compreensão acessível pelo ser humano e não-executável diretamente pela máquina, havendo portanto, necessidade de tradução.</a:t>
            </a:r>
            <a:endParaRPr lang="pt-BR" altLang="pt-BR" sz="2000" dirty="0"/>
          </a:p>
        </p:txBody>
      </p:sp>
      <p:sp>
        <p:nvSpPr>
          <p:cNvPr id="11267" name="Rectangle 2">
            <a:extLst>
              <a:ext uri="{FF2B5EF4-FFF2-40B4-BE49-F238E27FC236}">
                <a16:creationId xmlns:a16="http://schemas.microsoft.com/office/drawing/2014/main" id="{C916912D-86DC-4E36-80B8-CE64685E6C94}"/>
              </a:ext>
            </a:extLst>
          </p:cNvPr>
          <p:cNvSpPr>
            <a:spLocks noChangeArrowheads="1"/>
          </p:cNvSpPr>
          <p:nvPr/>
        </p:nvSpPr>
        <p:spPr bwMode="auto">
          <a:xfrm>
            <a:off x="457200" y="2080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4000" dirty="0">
                <a:solidFill>
                  <a:schemeClr val="tx2"/>
                </a:solidFill>
              </a:rPr>
              <a:t>Classificação – grau de abstração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B9F7B613-3A3C-4272-9075-B83BBEFDB626}"/>
              </a:ext>
            </a:extLst>
          </p:cNvPr>
          <p:cNvSpPr>
            <a:spLocks noGrp="1" noChangeArrowheads="1"/>
          </p:cNvSpPr>
          <p:nvPr>
            <p:ph type="body" idx="1"/>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13315" name="Picture 4">
            <a:extLst>
              <a:ext uri="{FF2B5EF4-FFF2-40B4-BE49-F238E27FC236}">
                <a16:creationId xmlns:a16="http://schemas.microsoft.com/office/drawing/2014/main" id="{B512217D-441D-4B53-AF36-713E511C3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8424862" cy="3925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 Box 5">
            <a:extLst>
              <a:ext uri="{FF2B5EF4-FFF2-40B4-BE49-F238E27FC236}">
                <a16:creationId xmlns:a16="http://schemas.microsoft.com/office/drawing/2014/main" id="{BF1FE5B1-EA3E-4411-8DC7-CB2AF612E9EC}"/>
              </a:ext>
            </a:extLst>
          </p:cNvPr>
          <p:cNvSpPr txBox="1">
            <a:spLocks noChangeArrowheads="1"/>
          </p:cNvSpPr>
          <p:nvPr/>
        </p:nvSpPr>
        <p:spPr bwMode="auto">
          <a:xfrm>
            <a:off x="827088" y="6021388"/>
            <a:ext cx="7345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200"/>
              <a:t>Exemplo de uma linguagem de alto-nível</a:t>
            </a:r>
          </a:p>
        </p:txBody>
      </p:sp>
      <p:sp>
        <p:nvSpPr>
          <p:cNvPr id="13317" name="Rectangle 2">
            <a:extLst>
              <a:ext uri="{FF2B5EF4-FFF2-40B4-BE49-F238E27FC236}">
                <a16:creationId xmlns:a16="http://schemas.microsoft.com/office/drawing/2014/main" id="{9EAD300A-B511-4420-AE09-272F458BEC25}"/>
              </a:ext>
            </a:extLst>
          </p:cNvPr>
          <p:cNvSpPr>
            <a:spLocks noChangeArrowheads="1"/>
          </p:cNvSpPr>
          <p:nvPr/>
        </p:nvSpPr>
        <p:spPr bwMode="auto">
          <a:xfrm>
            <a:off x="492919" y="9172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4000" dirty="0">
                <a:solidFill>
                  <a:schemeClr val="tx2"/>
                </a:solidFill>
              </a:rPr>
              <a:t>Classificação – grau de abstração</a:t>
            </a:r>
          </a:p>
        </p:txBody>
      </p:sp>
    </p:spTree>
  </p:cSld>
  <p:clrMapOvr>
    <a:masterClrMapping/>
  </p:clrMapOvr>
</p:sld>
</file>

<file path=ppt/theme/theme1.xml><?xml version="1.0" encoding="utf-8"?>
<a:theme xmlns:a="http://schemas.openxmlformats.org/drawingml/2006/main" name="1_Design padrão">
  <a:themeElements>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5828</TotalTime>
  <Words>983</Words>
  <Application>Microsoft Office PowerPoint</Application>
  <PresentationFormat>Apresentação na tela (4:3)</PresentationFormat>
  <Paragraphs>319</Paragraphs>
  <Slides>25</Slides>
  <Notes>20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Arial</vt:lpstr>
      <vt:lpstr>Times</vt:lpstr>
      <vt:lpstr>Times New Roman</vt:lpstr>
      <vt:lpstr>1_Design padrão</vt:lpstr>
      <vt:lpstr>Unidade 5</vt:lpstr>
      <vt:lpstr>Para que linguagens de programação?</vt:lpstr>
      <vt:lpstr>O que é algoritmo?</vt:lpstr>
      <vt:lpstr>O que é algoritmo?</vt:lpstr>
      <vt:lpstr>Linguagens de Programação</vt:lpstr>
      <vt:lpstr>Linguagens....</vt:lpstr>
      <vt:lpstr>Classificação – grau de abstração</vt:lpstr>
      <vt:lpstr>Apresentação do PowerPoint</vt:lpstr>
      <vt:lpstr>Apresentação do PowerPoint</vt:lpstr>
      <vt:lpstr>Classificação - Evolução</vt:lpstr>
      <vt:lpstr>Classificação - Paradigmas</vt:lpstr>
      <vt:lpstr>Paradigma de desenvolvimento</vt:lpstr>
      <vt:lpstr>Exemplo: Sistema de pedidos</vt:lpstr>
      <vt:lpstr>Apresentação do PowerPoint</vt:lpstr>
      <vt:lpstr>Classificação - Paradigmas</vt:lpstr>
      <vt:lpstr>Algumas Linguagens de Programação</vt:lpstr>
      <vt:lpstr>Ranking da popularidade das Linguagens de Programação (Maio/2021)</vt:lpstr>
      <vt:lpstr>Ranking da popularidade das Linguagens de Programação (últimos 35 anos)</vt:lpstr>
      <vt:lpstr>Ambientes</vt:lpstr>
      <vt:lpstr>Se escrevo em linguagem de alto nível, como a máquina entende?</vt:lpstr>
      <vt:lpstr>Processo de compilação genérico</vt:lpstr>
      <vt:lpstr>Processo de compilação genérico</vt:lpstr>
      <vt:lpstr>Processo de compilação genérico</vt:lpstr>
      <vt:lpstr>Processo de compilação Java</vt:lpstr>
      <vt:lpstr>Processo de compilação .NET</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 5</dc:title>
  <dc:creator>Marcel Hugo</dc:creator>
  <cp:lastModifiedBy>Marcel Hugo</cp:lastModifiedBy>
  <cp:revision>99</cp:revision>
  <dcterms:created xsi:type="dcterms:W3CDTF">2006-12-01T16:52:49Z</dcterms:created>
  <dcterms:modified xsi:type="dcterms:W3CDTF">2021-05-20T10:26:05Z</dcterms:modified>
</cp:coreProperties>
</file>