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a Silva e Souza" userId="596538494c0789df" providerId="LiveId" clId="{C3C16A80-D96F-4936-A382-FCAA7578610B}"/>
    <pc:docChg chg="custSel modSld">
      <pc:chgData name="João da Silva e Souza" userId="596538494c0789df" providerId="LiveId" clId="{C3C16A80-D96F-4936-A382-FCAA7578610B}" dt="2021-11-15T17:25:19.221" v="20" actId="20577"/>
      <pc:docMkLst>
        <pc:docMk/>
      </pc:docMkLst>
      <pc:sldChg chg="modSp mod">
        <pc:chgData name="João da Silva e Souza" userId="596538494c0789df" providerId="LiveId" clId="{C3C16A80-D96F-4936-A382-FCAA7578610B}" dt="2021-11-15T17:25:19.221" v="20" actId="20577"/>
        <pc:sldMkLst>
          <pc:docMk/>
          <pc:sldMk cId="3925115482" sldId="257"/>
        </pc:sldMkLst>
        <pc:spChg chg="mod">
          <ac:chgData name="João da Silva e Souza" userId="596538494c0789df" providerId="LiveId" clId="{C3C16A80-D96F-4936-A382-FCAA7578610B}" dt="2021-11-15T17:25:19.221" v="20" actId="20577"/>
          <ac:spMkLst>
            <pc:docMk/>
            <pc:sldMk cId="3925115482" sldId="257"/>
            <ac:spMk id="3" creationId="{215EF6A0-50A9-4D3E-BC93-19B137BE8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8ED8-3754-4A45-B521-61DA98DF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79723-222E-474B-B867-4253E7E1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FFAD4-B358-4E2F-AF65-C6EB5081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D888D-79A3-484A-B03D-3F366F5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A19AC-C662-4896-8DED-A55336E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C13B0-80FB-497D-B9B5-5BC4A69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7A79F-25EC-4320-A70D-D3127961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5E08A-88CD-4A9C-8489-052A525E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3F3A6-799B-44F3-8E2C-116E829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CC472-02BD-4A6A-96D4-7C3C0A7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C438A4-DA7C-4E06-8B8D-2749033C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243F59-E586-44EF-A078-916EEC05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4669B-3E60-48EE-AB22-5737C0E1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47D60-98E6-42B3-B173-CC28F81A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FBDD0-3452-470B-8EA4-6E023031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73D13-269A-4823-AD59-7039CFAD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8FDF6-D71B-48AA-A14C-7E4F5DC6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7E2EE-D877-4009-8AA1-05937FC9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48F8-F17A-430C-950C-43D28442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9DE1A-9630-48D2-95C1-6CA11E1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1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04872-CF0B-4EA8-9B31-39414585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E25082-B1F0-43E4-AE44-FDDFE14C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97F2-309C-427F-A646-8EBC36F9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4C49E-88A8-497E-8311-805E4F3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4A46D-F151-4761-AC07-F2F834E2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8B24-F3B8-405E-BEA8-A5313DC3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95D7D-7329-42B7-8114-B77CC1E1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663DC1-7953-498F-8978-5102640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8F707-AC38-43BA-BE4A-152F7C2B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AC72A-4644-488C-9543-A9E59B53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A4DFA-C47F-460A-A8D8-A5157CF3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6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ED6B-CDCF-4B7A-BBB6-899E0B2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18455-F26F-488C-8682-E99ED741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1DA090-09F9-4EA6-B2FB-558D1A56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5EDE08-1CE0-4BCC-A617-470019AE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3BF5F1-CA57-4DE7-8088-15B13429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2A6E46-7B92-40AB-8484-BF393274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5F3096-79E4-41C8-99C4-05498A76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DBC235-4655-48B9-87A4-15A1099A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E788-AEA8-499E-BAC5-17F71B56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2BABCB-3454-442F-8DC1-C02DE7B1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2A8842-3FD7-4723-95A8-08757AF8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7A2477-FE33-40CC-8A52-502C8BA3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A8E1F7-8813-4FF7-9720-3EAD95A8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32BB7E-B70F-4CC1-811C-1AE833E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A5BE7B-839D-4723-9EF8-C8110C79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7B81D-A99E-4234-8FBA-E8BD2926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AE973-8E54-402D-94C1-8B04354B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EF162-7819-4395-9777-4C0A2725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8B98D0-E163-4B35-8B2C-368CEF6F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AB2A9-5D07-4187-B333-CC3F5D01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CBA82-5235-498E-B313-4C1283CD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7B57F-59B5-4661-92F2-DDBEE988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5AD7B6-175D-4954-AD27-A32AA11EB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FEEAF-D1E9-41FA-8587-0BFC7A49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734B-4032-4A06-82FE-A58401BB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408CA-2D8A-4124-9EDC-843ECFC7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14823-F4FB-4E13-B331-15FAD730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02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AE9922-508C-4C56-BBA5-35311EEB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06C1B5-2E99-4E3E-8222-E3D069B7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A3C1B-9F8A-40C8-91E8-8216C6C15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13B1-5889-46B0-94D9-751122B05B3E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34784-8593-4F28-A909-ADBC340A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D7BA0-3A70-4602-9605-42804F02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AC5F-069C-4CDF-89BB-B0AAB7C2D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10F6C-625A-49AA-8967-BB942F17D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Notepad</a:t>
            </a:r>
            <a:r>
              <a:rPr lang="pt-BR" dirty="0"/>
              <a:t>++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F63F8-D8CD-4E56-B152-AD28932B1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editor de texto e código-fonte para Microsoft Windows</a:t>
            </a:r>
          </a:p>
        </p:txBody>
      </p:sp>
      <p:pic>
        <p:nvPicPr>
          <p:cNvPr id="5122" name="Picture 2" descr="Notepad++ – Wikipédia, a enciclopédia livre">
            <a:extLst>
              <a:ext uri="{FF2B5EF4-FFF2-40B4-BE49-F238E27FC236}">
                <a16:creationId xmlns:a16="http://schemas.microsoft.com/office/drawing/2014/main" id="{35B3F952-186B-4A7D-ADBC-E1AF7C27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529137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D2D87-0422-450B-AFD4-618FE3C4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Trechos de código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2DB6B8-AF56-4C04-B254-567A855A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7" y="2481262"/>
            <a:ext cx="782064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DD26-88BD-48CD-A2D9-95C157F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Ficha Técnica e Informações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EF6A0-50A9-4D3E-BC93-19B137BE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Notepad</a:t>
            </a:r>
            <a:r>
              <a:rPr lang="pt-BR" dirty="0"/>
              <a:t>++ é um software livre e de código aberto escrito em C++  e lançado em 2003, para uso de programadores e desenvolvedores. Possui suporte a várias linguagens, dobramento de texto, realce de sintaxe e completamento automático para linguagens de programação, marcação e </a:t>
            </a:r>
            <a:r>
              <a:rPr lang="pt-BR" dirty="0" err="1"/>
              <a:t>scripting</a:t>
            </a:r>
            <a:r>
              <a:rPr lang="pt-BR" dirty="0"/>
              <a:t>, dentre muitas outras funcionalidades.</a:t>
            </a:r>
          </a:p>
          <a:p>
            <a:r>
              <a:rPr lang="pt-BR" dirty="0"/>
              <a:t>O </a:t>
            </a:r>
            <a:r>
              <a:rPr lang="pt-BR" dirty="0" err="1"/>
              <a:t>Notepad</a:t>
            </a:r>
            <a:r>
              <a:rPr lang="pt-BR" dirty="0"/>
              <a:t>++ é licenciado pela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, uma das </a:t>
            </a:r>
            <a:r>
              <a:rPr lang="pt-BR" dirty="0" err="1"/>
              <a:t>lincenças</a:t>
            </a:r>
            <a:r>
              <a:rPr lang="pt-BR" dirty="0"/>
              <a:t> de software mais permissivas, que garante a liberdade do usuário de executar, estudar, aperfeiçoar a redistribuir o programa.</a:t>
            </a:r>
          </a:p>
          <a:p>
            <a:r>
              <a:rPr lang="pt-BR" dirty="0"/>
              <a:t>Historicamente, o </a:t>
            </a:r>
            <a:r>
              <a:rPr lang="pt-BR" dirty="0" err="1"/>
              <a:t>Notepad</a:t>
            </a:r>
            <a:r>
              <a:rPr lang="pt-BR" dirty="0"/>
              <a:t>++ serviu de alternativa para programadores ao Bloco de Notas do Windows, dando a este sistema operacional um atrativo que já fazia parte de sistemas Unix, com editores como o Nano, o Vi ou o </a:t>
            </a:r>
            <a:r>
              <a:rPr lang="pt-BR" dirty="0" err="1"/>
              <a:t>Emacs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1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6F8DF-22FC-46B3-8758-27A1056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5DF72-5E5F-4296-A996-26CCE2625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     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6A1F92-A2BC-4635-BBFA-81BB3038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320787"/>
            <a:ext cx="5181600" cy="4351338"/>
          </a:xfrm>
        </p:spPr>
        <p:txBody>
          <a:bodyPr/>
          <a:lstStyle/>
          <a:p>
            <a:r>
              <a:rPr lang="pt-BR" dirty="0"/>
              <a:t>Mais simples e leve do que </a:t>
            </a:r>
            <a:r>
              <a:rPr lang="pt-BR" dirty="0" err="1"/>
              <a:t>IDEs</a:t>
            </a:r>
            <a:r>
              <a:rPr lang="pt-BR" dirty="0"/>
              <a:t> mais robustas, o </a:t>
            </a:r>
            <a:r>
              <a:rPr lang="pt-BR" dirty="0" err="1"/>
              <a:t>Notepad</a:t>
            </a:r>
            <a:r>
              <a:rPr lang="pt-BR" dirty="0"/>
              <a:t>++ permite abrir várias abas com projetos diferentes, fácil navegação pelos arquivos do computador, salvamento automático, busca por texto, edição simultânea, tela dividida, etc.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3A9FD4A-7193-4D7F-94FC-28578CC2AF65}"/>
              </a:ext>
            </a:extLst>
          </p:cNvPr>
          <p:cNvSpPr txBox="1">
            <a:spLocks/>
          </p:cNvSpPr>
          <p:nvPr/>
        </p:nvSpPr>
        <p:spPr>
          <a:xfrm>
            <a:off x="-904860" y="1079083"/>
            <a:ext cx="6684265" cy="74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6" name="Picture 2" descr="Notepad++ Portable (development text editor) | PortableApps.com">
            <a:extLst>
              <a:ext uri="{FF2B5EF4-FFF2-40B4-BE49-F238E27FC236}">
                <a16:creationId xmlns:a16="http://schemas.microsoft.com/office/drawing/2014/main" id="{EBA295B8-8308-4D7C-8BB5-905920A7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5" y="2320787"/>
            <a:ext cx="4843670" cy="36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8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DFDA1-CBCD-4FDA-87E7-83FFC9A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 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FA70F-A9E6-4FAE-9894-8E582F2DF5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        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CAF978-5ED9-4155-8A4A-97F82A8A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321451"/>
            <a:ext cx="5181600" cy="4351338"/>
          </a:xfrm>
        </p:spPr>
        <p:txBody>
          <a:bodyPr/>
          <a:lstStyle/>
          <a:p>
            <a:r>
              <a:rPr lang="pt-BR" dirty="0"/>
              <a:t>Notavelmente, o </a:t>
            </a:r>
            <a:r>
              <a:rPr lang="pt-BR" dirty="0" err="1"/>
              <a:t>Notepad</a:t>
            </a:r>
            <a:r>
              <a:rPr lang="pt-BR" dirty="0"/>
              <a:t>++ possui menos funcionalidades do que </a:t>
            </a:r>
            <a:r>
              <a:rPr lang="pt-BR" dirty="0" err="1"/>
              <a:t>IDEs</a:t>
            </a:r>
            <a:r>
              <a:rPr lang="pt-BR" dirty="0"/>
              <a:t> como o VS </a:t>
            </a:r>
            <a:r>
              <a:rPr lang="pt-BR" dirty="0" err="1"/>
              <a:t>Code</a:t>
            </a:r>
            <a:r>
              <a:rPr lang="pt-BR" dirty="0"/>
              <a:t> ou o Eclipse, porém isso é visto com bons olhos por alguns programadores, que sentem maior conforto em um ambiente mais amigável e sem excessos.</a:t>
            </a:r>
          </a:p>
        </p:txBody>
      </p:sp>
      <p:pic>
        <p:nvPicPr>
          <p:cNvPr id="2050" name="Picture 2" descr="It&amp;#39;s time for UI update! | Notepad++ Community">
            <a:extLst>
              <a:ext uri="{FF2B5EF4-FFF2-40B4-BE49-F238E27FC236}">
                <a16:creationId xmlns:a16="http://schemas.microsoft.com/office/drawing/2014/main" id="{E040A448-DEF9-4EAA-AB2F-962AD859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6" y="2321451"/>
            <a:ext cx="5434634" cy="33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02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24B5F-2D21-4AB8-88D1-86023CBD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Extensões e Plugins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7CF96-E44B-49A5-9865-9C59FB3F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Notepad</a:t>
            </a:r>
            <a:r>
              <a:rPr lang="pt-BR" dirty="0"/>
              <a:t>++ possui suporte robusto a macros e plugins, que permite que muitas novas funcionalidades sejam acrescentadas ao programa. Correntemente, dos cerca de 140 plugins feitos para o </a:t>
            </a:r>
            <a:r>
              <a:rPr lang="pt-BR" dirty="0" err="1"/>
              <a:t>Notepad</a:t>
            </a:r>
            <a:r>
              <a:rPr lang="pt-BR" dirty="0"/>
              <a:t>++, 10 são incluídos por padrão no editor. O primeiro plugin a ser incluído foi o </a:t>
            </a:r>
            <a:r>
              <a:rPr lang="pt-BR" dirty="0" err="1"/>
              <a:t>TextFX</a:t>
            </a:r>
            <a:r>
              <a:rPr lang="pt-BR" dirty="0"/>
              <a:t>, que permite melhor suporte a HTML e CSS.</a:t>
            </a:r>
          </a:p>
        </p:txBody>
      </p:sp>
      <p:pic>
        <p:nvPicPr>
          <p:cNvPr id="6146" name="Picture 2" descr="New Logo · Issue #4477 · notepad-plus-plus/notepad-plus-plus · GitHub">
            <a:extLst>
              <a:ext uri="{FF2B5EF4-FFF2-40B4-BE49-F238E27FC236}">
                <a16:creationId xmlns:a16="http://schemas.microsoft.com/office/drawing/2014/main" id="{5E945F66-32F0-471A-B366-9817EFE6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012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4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FBA05-DEA2-4016-888D-89492062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319"/>
            <a:ext cx="10515600" cy="241617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Linguagem ‘C’</a:t>
            </a:r>
            <a:br>
              <a:rPr lang="pt-BR" dirty="0"/>
            </a:br>
            <a:endParaRPr lang="pt-BR" sz="2800" dirty="0"/>
          </a:p>
        </p:txBody>
      </p:sp>
      <p:pic>
        <p:nvPicPr>
          <p:cNvPr id="1030" name="Picture 6" descr="Principais Funções da Linguagem C e C++ - Perito Em Programação">
            <a:extLst>
              <a:ext uri="{FF2B5EF4-FFF2-40B4-BE49-F238E27FC236}">
                <a16:creationId xmlns:a16="http://schemas.microsoft.com/office/drawing/2014/main" id="{4210E5B4-A78D-448A-8F9A-9DE39C0D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80749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E1E8A-94D4-41BE-8672-8FA6BB32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37"/>
            <a:ext cx="10515600" cy="992188"/>
          </a:xfrm>
        </p:spPr>
        <p:txBody>
          <a:bodyPr/>
          <a:lstStyle/>
          <a:p>
            <a:pPr algn="ctr"/>
            <a:r>
              <a:rPr lang="pt-BR" dirty="0"/>
              <a:t>Dados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A7B30-EF4C-4A92-BD3E-8E0A5A061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426"/>
            <a:ext cx="10858500" cy="173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A linguagem C foi criada por Dennis Ritchie em 1972 para reescrever de forma portável o UNIX, que antes era escrito em </a:t>
            </a:r>
            <a:r>
              <a:rPr lang="pt-BR" dirty="0" err="1"/>
              <a:t>assembly</a:t>
            </a:r>
            <a:r>
              <a:rPr lang="pt-BR" dirty="0"/>
              <a:t>. Sua estrutura e seu nome provêm de uma linguagem anterior B, que era uma simplificação da linguagem de programação BCPL, escrita em 1966.</a:t>
            </a:r>
          </a:p>
        </p:txBody>
      </p:sp>
      <p:pic>
        <p:nvPicPr>
          <p:cNvPr id="5" name="Picture 4" descr="Dennis Ritchie – Wikipédia, a enciclopédia livre">
            <a:extLst>
              <a:ext uri="{FF2B5EF4-FFF2-40B4-BE49-F238E27FC236}">
                <a16:creationId xmlns:a16="http://schemas.microsoft.com/office/drawing/2014/main" id="{5746B465-24A4-4C49-A028-4F59E94B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63" y="3581400"/>
            <a:ext cx="1811337" cy="23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4ECA99-97D9-4A73-AF27-7C94376D2009}"/>
              </a:ext>
            </a:extLst>
          </p:cNvPr>
          <p:cNvSpPr txBox="1">
            <a:spLocks/>
          </p:cNvSpPr>
          <p:nvPr/>
        </p:nvSpPr>
        <p:spPr>
          <a:xfrm>
            <a:off x="838200" y="3103563"/>
            <a:ext cx="8115300" cy="291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As principais características da linguagem C, são:    </a:t>
            </a:r>
          </a:p>
          <a:p>
            <a:r>
              <a:rPr lang="pt-BR" dirty="0"/>
              <a:t>Portabilidade;</a:t>
            </a:r>
          </a:p>
          <a:p>
            <a:r>
              <a:rPr lang="pt-BR" dirty="0"/>
              <a:t>Modularidade;</a:t>
            </a:r>
          </a:p>
          <a:p>
            <a:r>
              <a:rPr lang="pt-BR" dirty="0"/>
              <a:t>Recursos de baixo nível e simplicidade. </a:t>
            </a:r>
          </a:p>
          <a:p>
            <a:pPr marL="0" indent="0">
              <a:buNone/>
            </a:pPr>
            <a:r>
              <a:rPr lang="pt-BR" dirty="0"/>
              <a:t>Além disso, ela é uma linguagem de uso geral. </a:t>
            </a:r>
          </a:p>
        </p:txBody>
      </p:sp>
    </p:spTree>
    <p:extLst>
      <p:ext uri="{BB962C8B-B14F-4D97-AF65-F5344CB8AC3E}">
        <p14:creationId xmlns:p14="http://schemas.microsoft.com/office/powerpoint/2010/main" val="26991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40759-F03B-44C8-BB8A-284178D2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76BB1-F7AA-4222-AE8F-C50028FD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79812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/>
              <a:t>Sim, C é uma linguagem de uso geral, mas cada tipo de aplicação tem a sua escolha ideal de linguagem. No caso de C, o melhor uso dela é feito em programas que lidam diretamente com hardware, como um sistema operacional ou um driver.</a:t>
            </a:r>
          </a:p>
          <a:p>
            <a:pPr algn="l" fontAlgn="base"/>
            <a:endParaRPr lang="pt-BR" dirty="0"/>
          </a:p>
          <a:p>
            <a:pPr algn="l" fontAlgn="base"/>
            <a:r>
              <a:rPr lang="pt-BR" dirty="0"/>
              <a:t>O Linux foi completamente escrito em C, decisão inclusive defendida por Linus Torvalds.</a:t>
            </a:r>
          </a:p>
        </p:txBody>
      </p:sp>
      <p:pic>
        <p:nvPicPr>
          <p:cNvPr id="3074" name="Picture 2" descr="Vetor PNG E SVG Transparente De Logotipo Do Linux">
            <a:extLst>
              <a:ext uri="{FF2B5EF4-FFF2-40B4-BE49-F238E27FC236}">
                <a16:creationId xmlns:a16="http://schemas.microsoft.com/office/drawing/2014/main" id="{3B0CA0FB-1EB0-4239-959B-6D3E4948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4054475"/>
            <a:ext cx="3263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8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ADF1B-F859-4494-AB96-9B199E53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Trechos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F9928-1CE8-467F-8075-4702DFE3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39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Recebe um número num e escreve a tabuada de 1 a 10 para este valor: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for(n = 1; n &lt;= 10; n++){</a:t>
            </a:r>
          </a:p>
          <a:p>
            <a:pPr marL="0" indent="0" algn="just">
              <a:buNone/>
            </a:pPr>
            <a:r>
              <a:rPr lang="pt-BR" dirty="0"/>
              <a:t>      </a:t>
            </a:r>
            <a:r>
              <a:rPr lang="pt-BR" dirty="0" err="1"/>
              <a:t>tab</a:t>
            </a:r>
            <a:r>
              <a:rPr lang="pt-BR" dirty="0"/>
              <a:t> = num * n;</a:t>
            </a:r>
          </a:p>
          <a:p>
            <a:pPr marL="0" indent="0" algn="just">
              <a:buNone/>
            </a:pPr>
            <a:r>
              <a:rPr lang="pt-BR" dirty="0"/>
              <a:t>      </a:t>
            </a:r>
            <a:r>
              <a:rPr lang="pt-BR" dirty="0" err="1"/>
              <a:t>printf</a:t>
            </a:r>
            <a:r>
              <a:rPr lang="pt-BR" dirty="0"/>
              <a:t>(” %d”, </a:t>
            </a:r>
            <a:r>
              <a:rPr lang="pt-BR" dirty="0" err="1"/>
              <a:t>tab</a:t>
            </a:r>
            <a:r>
              <a:rPr lang="pt-BR" dirty="0"/>
              <a:t>);</a:t>
            </a:r>
          </a:p>
          <a:p>
            <a:pPr marL="0" indent="0" algn="just">
              <a:buNone/>
            </a:pPr>
            <a:r>
              <a:rPr lang="pt-BR" dirty="0"/>
              <a:t>      };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27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Notepad++ </vt:lpstr>
      <vt:lpstr>Ficha Técnica e Informações Gerais</vt:lpstr>
      <vt:lpstr>Interface e Funções</vt:lpstr>
      <vt:lpstr>Interface e Funções</vt:lpstr>
      <vt:lpstr>Extensões e Plugins</vt:lpstr>
      <vt:lpstr>Linguagem ‘C’ </vt:lpstr>
      <vt:lpstr>Dados Gerais</vt:lpstr>
      <vt:lpstr>Exemplos de uso</vt:lpstr>
      <vt:lpstr>Trechos de código</vt:lpstr>
      <vt:lpstr>Trechos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Notepad++ </dc:title>
  <dc:creator>João Marcelo Schneider da Silva e Souza</dc:creator>
  <cp:lastModifiedBy>Kelvin Fernando</cp:lastModifiedBy>
  <cp:revision>4</cp:revision>
  <dcterms:created xsi:type="dcterms:W3CDTF">2021-11-15T16:59:30Z</dcterms:created>
  <dcterms:modified xsi:type="dcterms:W3CDTF">2021-11-15T23:40:39Z</dcterms:modified>
</cp:coreProperties>
</file>