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4"/>
  </p:notesMasterIdLst>
  <p:handoutMasterIdLst>
    <p:handoutMasterId r:id="rId45"/>
  </p:handoutMasterIdLst>
  <p:sldIdLst>
    <p:sldId id="288" r:id="rId2"/>
    <p:sldId id="289" r:id="rId3"/>
    <p:sldId id="290" r:id="rId4"/>
    <p:sldId id="541" r:id="rId5"/>
    <p:sldId id="356" r:id="rId6"/>
    <p:sldId id="340" r:id="rId7"/>
    <p:sldId id="358" r:id="rId8"/>
    <p:sldId id="528" r:id="rId9"/>
    <p:sldId id="496" r:id="rId10"/>
    <p:sldId id="531" r:id="rId11"/>
    <p:sldId id="354" r:id="rId12"/>
    <p:sldId id="529" r:id="rId13"/>
    <p:sldId id="353" r:id="rId14"/>
    <p:sldId id="347" r:id="rId15"/>
    <p:sldId id="498" r:id="rId16"/>
    <p:sldId id="361" r:id="rId17"/>
    <p:sldId id="352" r:id="rId18"/>
    <p:sldId id="554" r:id="rId19"/>
    <p:sldId id="533" r:id="rId20"/>
    <p:sldId id="553" r:id="rId21"/>
    <p:sldId id="351" r:id="rId22"/>
    <p:sldId id="539" r:id="rId23"/>
    <p:sldId id="540" r:id="rId24"/>
    <p:sldId id="527" r:id="rId25"/>
    <p:sldId id="339" r:id="rId26"/>
    <p:sldId id="341" r:id="rId27"/>
    <p:sldId id="494" r:id="rId28"/>
    <p:sldId id="342" r:id="rId29"/>
    <p:sldId id="542" r:id="rId30"/>
    <p:sldId id="495" r:id="rId31"/>
    <p:sldId id="543" r:id="rId32"/>
    <p:sldId id="499" r:id="rId33"/>
    <p:sldId id="319" r:id="rId34"/>
    <p:sldId id="545" r:id="rId35"/>
    <p:sldId id="551" r:id="rId36"/>
    <p:sldId id="320" r:id="rId37"/>
    <p:sldId id="547" r:id="rId38"/>
    <p:sldId id="548" r:id="rId39"/>
    <p:sldId id="549" r:id="rId40"/>
    <p:sldId id="343" r:id="rId41"/>
    <p:sldId id="355" r:id="rId42"/>
    <p:sldId id="550" r:id="rId43"/>
  </p:sldIdLst>
  <p:sldSz cx="9144000" cy="6858000" type="screen4x3"/>
  <p:notesSz cx="6858000" cy="9144000"/>
  <p:defaultTextStyle>
    <a:defPPr>
      <a:defRPr lang="pt-B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0"/>
    <a:srgbClr val="FF3300"/>
    <a:srgbClr val="D9ED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D62FBF-68A3-4E8E-A01A-F03DD67F6EFA}" v="17" dt="2021-04-21T13:48:17.620"/>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49" autoAdjust="0"/>
  </p:normalViewPr>
  <p:slideViewPr>
    <p:cSldViewPr>
      <p:cViewPr varScale="1">
        <p:scale>
          <a:sx n="68" d="100"/>
          <a:sy n="68" d="100"/>
        </p:scale>
        <p:origin x="1446" y="48"/>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l Hugo" userId="bc0e072c-ff8b-4c7a-a4d4-d4d7c09c971c" providerId="ADAL" clId="{0FD62FBF-68A3-4E8E-A01A-F03DD67F6EFA}"/>
    <pc:docChg chg="undo custSel addSld delSld modSld sldOrd">
      <pc:chgData name="Marcel Hugo" userId="bc0e072c-ff8b-4c7a-a4d4-d4d7c09c971c" providerId="ADAL" clId="{0FD62FBF-68A3-4E8E-A01A-F03DD67F6EFA}" dt="2021-04-29T12:16:33.886" v="591" actId="1076"/>
      <pc:docMkLst>
        <pc:docMk/>
      </pc:docMkLst>
      <pc:sldChg chg="modSp mod">
        <pc:chgData name="Marcel Hugo" userId="bc0e072c-ff8b-4c7a-a4d4-d4d7c09c971c" providerId="ADAL" clId="{0FD62FBF-68A3-4E8E-A01A-F03DD67F6EFA}" dt="2021-04-29T12:16:25.331" v="590" actId="404"/>
        <pc:sldMkLst>
          <pc:docMk/>
          <pc:sldMk cId="0" sldId="290"/>
        </pc:sldMkLst>
        <pc:spChg chg="mod">
          <ac:chgData name="Marcel Hugo" userId="bc0e072c-ff8b-4c7a-a4d4-d4d7c09c971c" providerId="ADAL" clId="{0FD62FBF-68A3-4E8E-A01A-F03DD67F6EFA}" dt="2021-04-29T12:16:25.331" v="590" actId="404"/>
          <ac:spMkLst>
            <pc:docMk/>
            <pc:sldMk cId="0" sldId="290"/>
            <ac:spMk id="8195" creationId="{00000000-0000-0000-0000-000000000000}"/>
          </ac:spMkLst>
        </pc:spChg>
      </pc:sldChg>
      <pc:sldChg chg="ord">
        <pc:chgData name="Marcel Hugo" userId="bc0e072c-ff8b-4c7a-a4d4-d4d7c09c971c" providerId="ADAL" clId="{0FD62FBF-68A3-4E8E-A01A-F03DD67F6EFA}" dt="2021-04-21T23:59:42.188" v="434"/>
        <pc:sldMkLst>
          <pc:docMk/>
          <pc:sldMk cId="0" sldId="320"/>
        </pc:sldMkLst>
      </pc:sldChg>
      <pc:sldChg chg="addSp delSp modSp mod">
        <pc:chgData name="Marcel Hugo" userId="bc0e072c-ff8b-4c7a-a4d4-d4d7c09c971c" providerId="ADAL" clId="{0FD62FBF-68A3-4E8E-A01A-F03DD67F6EFA}" dt="2021-04-21T17:55:56.297" v="348" actId="20577"/>
        <pc:sldMkLst>
          <pc:docMk/>
          <pc:sldMk cId="0" sldId="352"/>
        </pc:sldMkLst>
        <pc:spChg chg="add mod">
          <ac:chgData name="Marcel Hugo" userId="bc0e072c-ff8b-4c7a-a4d4-d4d7c09c971c" providerId="ADAL" clId="{0FD62FBF-68A3-4E8E-A01A-F03DD67F6EFA}" dt="2021-04-21T14:43:45.998" v="332" actId="113"/>
          <ac:spMkLst>
            <pc:docMk/>
            <pc:sldMk cId="0" sldId="352"/>
            <ac:spMk id="4" creationId="{DF116C46-E6E6-4434-BC1F-82E6D24C6E15}"/>
          </ac:spMkLst>
        </pc:spChg>
        <pc:spChg chg="add mod">
          <ac:chgData name="Marcel Hugo" userId="bc0e072c-ff8b-4c7a-a4d4-d4d7c09c971c" providerId="ADAL" clId="{0FD62FBF-68A3-4E8E-A01A-F03DD67F6EFA}" dt="2021-04-21T14:43:52.317" v="334" actId="1038"/>
          <ac:spMkLst>
            <pc:docMk/>
            <pc:sldMk cId="0" sldId="352"/>
            <ac:spMk id="5" creationId="{6D3A0D80-B407-4A76-9FA5-3A4244892263}"/>
          </ac:spMkLst>
        </pc:spChg>
        <pc:spChg chg="add mod">
          <ac:chgData name="Marcel Hugo" userId="bc0e072c-ff8b-4c7a-a4d4-d4d7c09c971c" providerId="ADAL" clId="{0FD62FBF-68A3-4E8E-A01A-F03DD67F6EFA}" dt="2021-04-21T14:30:27.966" v="319" actId="1037"/>
          <ac:spMkLst>
            <pc:docMk/>
            <pc:sldMk cId="0" sldId="352"/>
            <ac:spMk id="11" creationId="{A0C206DF-FB52-428B-9D74-B4056DC61E41}"/>
          </ac:spMkLst>
        </pc:spChg>
        <pc:spChg chg="mod">
          <ac:chgData name="Marcel Hugo" userId="bc0e072c-ff8b-4c7a-a4d4-d4d7c09c971c" providerId="ADAL" clId="{0FD62FBF-68A3-4E8E-A01A-F03DD67F6EFA}" dt="2021-04-21T17:55:56.297" v="348" actId="20577"/>
          <ac:spMkLst>
            <pc:docMk/>
            <pc:sldMk cId="0" sldId="352"/>
            <ac:spMk id="16386" creationId="{00000000-0000-0000-0000-000000000000}"/>
          </ac:spMkLst>
        </pc:spChg>
        <pc:spChg chg="del mod">
          <ac:chgData name="Marcel Hugo" userId="bc0e072c-ff8b-4c7a-a4d4-d4d7c09c971c" providerId="ADAL" clId="{0FD62FBF-68A3-4E8E-A01A-F03DD67F6EFA}" dt="2021-04-21T14:17:39.411" v="231" actId="478"/>
          <ac:spMkLst>
            <pc:docMk/>
            <pc:sldMk cId="0" sldId="352"/>
            <ac:spMk id="16387" creationId="{00000000-0000-0000-0000-000000000000}"/>
          </ac:spMkLst>
        </pc:spChg>
        <pc:spChg chg="del">
          <ac:chgData name="Marcel Hugo" userId="bc0e072c-ff8b-4c7a-a4d4-d4d7c09c971c" providerId="ADAL" clId="{0FD62FBF-68A3-4E8E-A01A-F03DD67F6EFA}" dt="2021-04-21T14:08:14.417" v="159" actId="478"/>
          <ac:spMkLst>
            <pc:docMk/>
            <pc:sldMk cId="0" sldId="352"/>
            <ac:spMk id="16388" creationId="{00000000-0000-0000-0000-000000000000}"/>
          </ac:spMkLst>
        </pc:spChg>
        <pc:spChg chg="del mod">
          <ac:chgData name="Marcel Hugo" userId="bc0e072c-ff8b-4c7a-a4d4-d4d7c09c971c" providerId="ADAL" clId="{0FD62FBF-68A3-4E8E-A01A-F03DD67F6EFA}" dt="2021-04-21T14:08:11.315" v="158" actId="478"/>
          <ac:spMkLst>
            <pc:docMk/>
            <pc:sldMk cId="0" sldId="352"/>
            <ac:spMk id="16389" creationId="{00000000-0000-0000-0000-000000000000}"/>
          </ac:spMkLst>
        </pc:spChg>
        <pc:spChg chg="del">
          <ac:chgData name="Marcel Hugo" userId="bc0e072c-ff8b-4c7a-a4d4-d4d7c09c971c" providerId="ADAL" clId="{0FD62FBF-68A3-4E8E-A01A-F03DD67F6EFA}" dt="2021-04-21T14:08:17.936" v="160" actId="478"/>
          <ac:spMkLst>
            <pc:docMk/>
            <pc:sldMk cId="0" sldId="352"/>
            <ac:spMk id="16390" creationId="{00000000-0000-0000-0000-000000000000}"/>
          </ac:spMkLst>
        </pc:spChg>
        <pc:picChg chg="add del">
          <ac:chgData name="Marcel Hugo" userId="bc0e072c-ff8b-4c7a-a4d4-d4d7c09c971c" providerId="ADAL" clId="{0FD62FBF-68A3-4E8E-A01A-F03DD67F6EFA}" dt="2021-04-21T14:44:37.115" v="335" actId="478"/>
          <ac:picMkLst>
            <pc:docMk/>
            <pc:sldMk cId="0" sldId="352"/>
            <ac:picMk id="3" creationId="{9F01BB74-4499-40D1-AD9B-520F8CEFF2D8}"/>
          </ac:picMkLst>
        </pc:picChg>
        <pc:picChg chg="add mod ord">
          <ac:chgData name="Marcel Hugo" userId="bc0e072c-ff8b-4c7a-a4d4-d4d7c09c971c" providerId="ADAL" clId="{0FD62FBF-68A3-4E8E-A01A-F03DD67F6EFA}" dt="2021-04-21T14:44:45.323" v="341" actId="1038"/>
          <ac:picMkLst>
            <pc:docMk/>
            <pc:sldMk cId="0" sldId="352"/>
            <ac:picMk id="7" creationId="{043152FA-CB17-4BF9-BC65-7429CD3716AD}"/>
          </ac:picMkLst>
        </pc:picChg>
      </pc:sldChg>
      <pc:sldChg chg="modSp mod modNotesTx">
        <pc:chgData name="Marcel Hugo" userId="bc0e072c-ff8b-4c7a-a4d4-d4d7c09c971c" providerId="ADAL" clId="{0FD62FBF-68A3-4E8E-A01A-F03DD67F6EFA}" dt="2021-04-22T00:39:38.381" v="589" actId="255"/>
        <pc:sldMkLst>
          <pc:docMk/>
          <pc:sldMk cId="0" sldId="355"/>
        </pc:sldMkLst>
        <pc:graphicFrameChg chg="mod modGraphic">
          <ac:chgData name="Marcel Hugo" userId="bc0e072c-ff8b-4c7a-a4d4-d4d7c09c971c" providerId="ADAL" clId="{0FD62FBF-68A3-4E8E-A01A-F03DD67F6EFA}" dt="2021-04-22T00:39:38.381" v="589" actId="255"/>
          <ac:graphicFrameMkLst>
            <pc:docMk/>
            <pc:sldMk cId="0" sldId="355"/>
            <ac:graphicFrameMk id="2" creationId="{00000000-0000-0000-0000-000000000000}"/>
          </ac:graphicFrameMkLst>
        </pc:graphicFrameChg>
      </pc:sldChg>
      <pc:sldChg chg="modSp mod">
        <pc:chgData name="Marcel Hugo" userId="bc0e072c-ff8b-4c7a-a4d4-d4d7c09c971c" providerId="ADAL" clId="{0FD62FBF-68A3-4E8E-A01A-F03DD67F6EFA}" dt="2021-04-29T12:16:33.886" v="591" actId="1076"/>
        <pc:sldMkLst>
          <pc:docMk/>
          <pc:sldMk cId="3115016650" sldId="358"/>
        </pc:sldMkLst>
        <pc:spChg chg="mod">
          <ac:chgData name="Marcel Hugo" userId="bc0e072c-ff8b-4c7a-a4d4-d4d7c09c971c" providerId="ADAL" clId="{0FD62FBF-68A3-4E8E-A01A-F03DD67F6EFA}" dt="2021-04-29T12:16:33.886" v="591" actId="1076"/>
          <ac:spMkLst>
            <pc:docMk/>
            <pc:sldMk cId="3115016650" sldId="358"/>
            <ac:spMk id="2" creationId="{5500A5F4-7235-4859-9DF9-74AD69BE4F8E}"/>
          </ac:spMkLst>
        </pc:spChg>
      </pc:sldChg>
      <pc:sldChg chg="modSp del mod">
        <pc:chgData name="Marcel Hugo" userId="bc0e072c-ff8b-4c7a-a4d4-d4d7c09c971c" providerId="ADAL" clId="{0FD62FBF-68A3-4E8E-A01A-F03DD67F6EFA}" dt="2021-04-21T13:43:44.853" v="26" actId="47"/>
        <pc:sldMkLst>
          <pc:docMk/>
          <pc:sldMk cId="352956490" sldId="359"/>
        </pc:sldMkLst>
        <pc:spChg chg="mod">
          <ac:chgData name="Marcel Hugo" userId="bc0e072c-ff8b-4c7a-a4d4-d4d7c09c971c" providerId="ADAL" clId="{0FD62FBF-68A3-4E8E-A01A-F03DD67F6EFA}" dt="2021-04-21T13:42:46.282" v="25"/>
          <ac:spMkLst>
            <pc:docMk/>
            <pc:sldMk cId="352956490" sldId="359"/>
            <ac:spMk id="3" creationId="{285BC396-F63F-447E-B399-3921C1CB6A70}"/>
          </ac:spMkLst>
        </pc:spChg>
      </pc:sldChg>
      <pc:sldChg chg="modSp mod">
        <pc:chgData name="Marcel Hugo" userId="bc0e072c-ff8b-4c7a-a4d4-d4d7c09c971c" providerId="ADAL" clId="{0FD62FBF-68A3-4E8E-A01A-F03DD67F6EFA}" dt="2021-04-21T14:02:22.662" v="106" actId="403"/>
        <pc:sldMkLst>
          <pc:docMk/>
          <pc:sldMk cId="1076471781" sldId="361"/>
        </pc:sldMkLst>
        <pc:spChg chg="mod">
          <ac:chgData name="Marcel Hugo" userId="bc0e072c-ff8b-4c7a-a4d4-d4d7c09c971c" providerId="ADAL" clId="{0FD62FBF-68A3-4E8E-A01A-F03DD67F6EFA}" dt="2021-04-21T14:02:22.662" v="106" actId="403"/>
          <ac:spMkLst>
            <pc:docMk/>
            <pc:sldMk cId="1076471781" sldId="361"/>
            <ac:spMk id="8195" creationId="{00000000-0000-0000-0000-000000000000}"/>
          </ac:spMkLst>
        </pc:spChg>
      </pc:sldChg>
      <pc:sldChg chg="modSp mod">
        <pc:chgData name="Marcel Hugo" userId="bc0e072c-ff8b-4c7a-a4d4-d4d7c09c971c" providerId="ADAL" clId="{0FD62FBF-68A3-4E8E-A01A-F03DD67F6EFA}" dt="2021-04-21T13:52:48.961" v="91" actId="20577"/>
        <pc:sldMkLst>
          <pc:docMk/>
          <pc:sldMk cId="2507112485" sldId="529"/>
        </pc:sldMkLst>
        <pc:spChg chg="mod">
          <ac:chgData name="Marcel Hugo" userId="bc0e072c-ff8b-4c7a-a4d4-d4d7c09c971c" providerId="ADAL" clId="{0FD62FBF-68A3-4E8E-A01A-F03DD67F6EFA}" dt="2021-04-21T13:52:48.961" v="91" actId="20577"/>
          <ac:spMkLst>
            <pc:docMk/>
            <pc:sldMk cId="2507112485" sldId="529"/>
            <ac:spMk id="8195" creationId="{00000000-0000-0000-0000-000000000000}"/>
          </ac:spMkLst>
        </pc:spChg>
      </pc:sldChg>
      <pc:sldChg chg="modSp mod">
        <pc:chgData name="Marcel Hugo" userId="bc0e072c-ff8b-4c7a-a4d4-d4d7c09c971c" providerId="ADAL" clId="{0FD62FBF-68A3-4E8E-A01A-F03DD67F6EFA}" dt="2021-04-21T13:49:36.188" v="63" actId="6549"/>
        <pc:sldMkLst>
          <pc:docMk/>
          <pc:sldMk cId="4058276811" sldId="531"/>
        </pc:sldMkLst>
        <pc:spChg chg="mod">
          <ac:chgData name="Marcel Hugo" userId="bc0e072c-ff8b-4c7a-a4d4-d4d7c09c971c" providerId="ADAL" clId="{0FD62FBF-68A3-4E8E-A01A-F03DD67F6EFA}" dt="2021-04-21T13:48:14.728" v="57" actId="1035"/>
          <ac:spMkLst>
            <pc:docMk/>
            <pc:sldMk cId="4058276811" sldId="531"/>
            <ac:spMk id="8194" creationId="{00000000-0000-0000-0000-000000000000}"/>
          </ac:spMkLst>
        </pc:spChg>
        <pc:spChg chg="mod">
          <ac:chgData name="Marcel Hugo" userId="bc0e072c-ff8b-4c7a-a4d4-d4d7c09c971c" providerId="ADAL" clId="{0FD62FBF-68A3-4E8E-A01A-F03DD67F6EFA}" dt="2021-04-21T13:49:36.188" v="63" actId="6549"/>
          <ac:spMkLst>
            <pc:docMk/>
            <pc:sldMk cId="4058276811" sldId="531"/>
            <ac:spMk id="8195" creationId="{00000000-0000-0000-0000-000000000000}"/>
          </ac:spMkLst>
        </pc:spChg>
      </pc:sldChg>
      <pc:sldChg chg="ord">
        <pc:chgData name="Marcel Hugo" userId="bc0e072c-ff8b-4c7a-a4d4-d4d7c09c971c" providerId="ADAL" clId="{0FD62FBF-68A3-4E8E-A01A-F03DD67F6EFA}" dt="2021-04-21T14:21:30.435" v="277"/>
        <pc:sldMkLst>
          <pc:docMk/>
          <pc:sldMk cId="0" sldId="533"/>
        </pc:sldMkLst>
      </pc:sldChg>
      <pc:sldChg chg="modSp mod">
        <pc:chgData name="Marcel Hugo" userId="bc0e072c-ff8b-4c7a-a4d4-d4d7c09c971c" providerId="ADAL" clId="{0FD62FBF-68A3-4E8E-A01A-F03DD67F6EFA}" dt="2021-04-21T23:48:26.131" v="390" actId="20577"/>
        <pc:sldMkLst>
          <pc:docMk/>
          <pc:sldMk cId="3857779046" sldId="542"/>
        </pc:sldMkLst>
        <pc:spChg chg="mod">
          <ac:chgData name="Marcel Hugo" userId="bc0e072c-ff8b-4c7a-a4d4-d4d7c09c971c" providerId="ADAL" clId="{0FD62FBF-68A3-4E8E-A01A-F03DD67F6EFA}" dt="2021-04-21T23:48:26.131" v="390" actId="20577"/>
          <ac:spMkLst>
            <pc:docMk/>
            <pc:sldMk cId="3857779046" sldId="542"/>
            <ac:spMk id="8195" creationId="{00000000-0000-0000-0000-000000000000}"/>
          </ac:spMkLst>
        </pc:spChg>
      </pc:sldChg>
      <pc:sldChg chg="modSp mod">
        <pc:chgData name="Marcel Hugo" userId="bc0e072c-ff8b-4c7a-a4d4-d4d7c09c971c" providerId="ADAL" clId="{0FD62FBF-68A3-4E8E-A01A-F03DD67F6EFA}" dt="2021-04-21T23:52:41.304" v="406" actId="114"/>
        <pc:sldMkLst>
          <pc:docMk/>
          <pc:sldMk cId="1372640503" sldId="543"/>
        </pc:sldMkLst>
        <pc:spChg chg="mod">
          <ac:chgData name="Marcel Hugo" userId="bc0e072c-ff8b-4c7a-a4d4-d4d7c09c971c" providerId="ADAL" clId="{0FD62FBF-68A3-4E8E-A01A-F03DD67F6EFA}" dt="2021-04-21T23:52:41.304" v="406" actId="114"/>
          <ac:spMkLst>
            <pc:docMk/>
            <pc:sldMk cId="1372640503" sldId="543"/>
            <ac:spMk id="8195" creationId="{00000000-0000-0000-0000-000000000000}"/>
          </ac:spMkLst>
        </pc:spChg>
      </pc:sldChg>
      <pc:sldChg chg="modSp mod">
        <pc:chgData name="Marcel Hugo" userId="bc0e072c-ff8b-4c7a-a4d4-d4d7c09c971c" providerId="ADAL" clId="{0FD62FBF-68A3-4E8E-A01A-F03DD67F6EFA}" dt="2021-04-21T23:58:03.816" v="432" actId="404"/>
        <pc:sldMkLst>
          <pc:docMk/>
          <pc:sldMk cId="1292899835" sldId="545"/>
        </pc:sldMkLst>
        <pc:spChg chg="mod">
          <ac:chgData name="Marcel Hugo" userId="bc0e072c-ff8b-4c7a-a4d4-d4d7c09c971c" providerId="ADAL" clId="{0FD62FBF-68A3-4E8E-A01A-F03DD67F6EFA}" dt="2021-04-21T23:57:33.414" v="421" actId="21"/>
          <ac:spMkLst>
            <pc:docMk/>
            <pc:sldMk cId="1292899835" sldId="545"/>
            <ac:spMk id="8194" creationId="{00000000-0000-0000-0000-000000000000}"/>
          </ac:spMkLst>
        </pc:spChg>
        <pc:spChg chg="mod">
          <ac:chgData name="Marcel Hugo" userId="bc0e072c-ff8b-4c7a-a4d4-d4d7c09c971c" providerId="ADAL" clId="{0FD62FBF-68A3-4E8E-A01A-F03DD67F6EFA}" dt="2021-04-21T23:58:03.816" v="432" actId="404"/>
          <ac:spMkLst>
            <pc:docMk/>
            <pc:sldMk cId="1292899835" sldId="545"/>
            <ac:spMk id="8195" creationId="{00000000-0000-0000-0000-000000000000}"/>
          </ac:spMkLst>
        </pc:spChg>
      </pc:sldChg>
      <pc:sldChg chg="setBg">
        <pc:chgData name="Marcel Hugo" userId="bc0e072c-ff8b-4c7a-a4d4-d4d7c09c971c" providerId="ADAL" clId="{0FD62FBF-68A3-4E8E-A01A-F03DD67F6EFA}" dt="2021-04-21T23:53:28.467" v="408"/>
        <pc:sldMkLst>
          <pc:docMk/>
          <pc:sldMk cId="2574495996" sldId="547"/>
        </pc:sldMkLst>
      </pc:sldChg>
      <pc:sldChg chg="modSp mod">
        <pc:chgData name="Marcel Hugo" userId="bc0e072c-ff8b-4c7a-a4d4-d4d7c09c971c" providerId="ADAL" clId="{0FD62FBF-68A3-4E8E-A01A-F03DD67F6EFA}" dt="2021-04-22T00:11:36.866" v="505" actId="20577"/>
        <pc:sldMkLst>
          <pc:docMk/>
          <pc:sldMk cId="2726047939" sldId="550"/>
        </pc:sldMkLst>
        <pc:spChg chg="mod">
          <ac:chgData name="Marcel Hugo" userId="bc0e072c-ff8b-4c7a-a4d4-d4d7c09c971c" providerId="ADAL" clId="{0FD62FBF-68A3-4E8E-A01A-F03DD67F6EFA}" dt="2021-04-22T00:11:36.866" v="505" actId="20577"/>
          <ac:spMkLst>
            <pc:docMk/>
            <pc:sldMk cId="2726047939" sldId="550"/>
            <ac:spMk id="8195" creationId="{00000000-0000-0000-0000-000000000000}"/>
          </ac:spMkLst>
        </pc:spChg>
      </pc:sldChg>
      <pc:sldChg chg="modSp mod">
        <pc:chgData name="Marcel Hugo" userId="bc0e072c-ff8b-4c7a-a4d4-d4d7c09c971c" providerId="ADAL" clId="{0FD62FBF-68A3-4E8E-A01A-F03DD67F6EFA}" dt="2021-04-22T00:03:32.033" v="473" actId="20578"/>
        <pc:sldMkLst>
          <pc:docMk/>
          <pc:sldMk cId="3561408894" sldId="551"/>
        </pc:sldMkLst>
        <pc:spChg chg="mod">
          <ac:chgData name="Marcel Hugo" userId="bc0e072c-ff8b-4c7a-a4d4-d4d7c09c971c" providerId="ADAL" clId="{0FD62FBF-68A3-4E8E-A01A-F03DD67F6EFA}" dt="2021-04-22T00:03:32.033" v="473" actId="20578"/>
          <ac:spMkLst>
            <pc:docMk/>
            <pc:sldMk cId="3561408894" sldId="551"/>
            <ac:spMk id="8195" creationId="{00000000-0000-0000-0000-000000000000}"/>
          </ac:spMkLst>
        </pc:spChg>
      </pc:sldChg>
      <pc:sldChg chg="del">
        <pc:chgData name="Marcel Hugo" userId="bc0e072c-ff8b-4c7a-a4d4-d4d7c09c971c" providerId="ADAL" clId="{0FD62FBF-68A3-4E8E-A01A-F03DD67F6EFA}" dt="2021-04-22T00:02:11.064" v="450" actId="47"/>
        <pc:sldMkLst>
          <pc:docMk/>
          <pc:sldMk cId="3805112812" sldId="552"/>
        </pc:sldMkLst>
      </pc:sldChg>
      <pc:sldChg chg="add">
        <pc:chgData name="Marcel Hugo" userId="bc0e072c-ff8b-4c7a-a4d4-d4d7c09c971c" providerId="ADAL" clId="{0FD62FBF-68A3-4E8E-A01A-F03DD67F6EFA}" dt="2021-04-21T14:07:12.772" v="107" actId="2890"/>
        <pc:sldMkLst>
          <pc:docMk/>
          <pc:sldMk cId="776837195" sldId="553"/>
        </pc:sldMkLst>
      </pc:sldChg>
      <pc:sldChg chg="addSp delSp modSp add mod">
        <pc:chgData name="Marcel Hugo" userId="bc0e072c-ff8b-4c7a-a4d4-d4d7c09c971c" providerId="ADAL" clId="{0FD62FBF-68A3-4E8E-A01A-F03DD67F6EFA}" dt="2021-04-21T14:29:07.972" v="289" actId="14100"/>
        <pc:sldMkLst>
          <pc:docMk/>
          <pc:sldMk cId="4133493774" sldId="554"/>
        </pc:sldMkLst>
        <pc:spChg chg="del">
          <ac:chgData name="Marcel Hugo" userId="bc0e072c-ff8b-4c7a-a4d4-d4d7c09c971c" providerId="ADAL" clId="{0FD62FBF-68A3-4E8E-A01A-F03DD67F6EFA}" dt="2021-04-21T14:28:45.476" v="285" actId="478"/>
          <ac:spMkLst>
            <pc:docMk/>
            <pc:sldMk cId="4133493774" sldId="554"/>
            <ac:spMk id="4" creationId="{DF116C46-E6E6-4434-BC1F-82E6D24C6E15}"/>
          </ac:spMkLst>
        </pc:spChg>
        <pc:spChg chg="add mod">
          <ac:chgData name="Marcel Hugo" userId="bc0e072c-ff8b-4c7a-a4d4-d4d7c09c971c" providerId="ADAL" clId="{0FD62FBF-68A3-4E8E-A01A-F03DD67F6EFA}" dt="2021-04-21T14:29:07.972" v="289" actId="14100"/>
          <ac:spMkLst>
            <pc:docMk/>
            <pc:sldMk cId="4133493774" sldId="554"/>
            <ac:spMk id="6" creationId="{7680A422-EAFB-4A31-902F-B16D40F4EF5F}"/>
          </ac:spMkLst>
        </pc:spChg>
        <pc:spChg chg="mod">
          <ac:chgData name="Marcel Hugo" userId="bc0e072c-ff8b-4c7a-a4d4-d4d7c09c971c" providerId="ADAL" clId="{0FD62FBF-68A3-4E8E-A01A-F03DD67F6EFA}" dt="2021-04-21T14:28:39.619" v="284" actId="108"/>
          <ac:spMkLst>
            <pc:docMk/>
            <pc:sldMk cId="4133493774" sldId="554"/>
            <ac:spMk id="16386" creationId="{00000000-0000-0000-0000-000000000000}"/>
          </ac:spMkLst>
        </pc:spChg>
        <pc:picChg chg="del">
          <ac:chgData name="Marcel Hugo" userId="bc0e072c-ff8b-4c7a-a4d4-d4d7c09c971c" providerId="ADAL" clId="{0FD62FBF-68A3-4E8E-A01A-F03DD67F6EFA}" dt="2021-04-21T14:28:21.513" v="279" actId="478"/>
          <ac:picMkLst>
            <pc:docMk/>
            <pc:sldMk cId="4133493774" sldId="554"/>
            <ac:picMk id="3" creationId="{9F01BB74-4499-40D1-AD9B-520F8CEFF2D8}"/>
          </ac:picMkLst>
        </pc:picChg>
      </pc:sldChg>
    </pc:docChg>
  </pc:docChgLst>
  <pc:docChgLst>
    <pc:chgData name="Marcel Hugo" userId="bc0e072c-ff8b-4c7a-a4d4-d4d7c09c971c" providerId="ADAL" clId="{4463D086-D36C-4FC4-BAF2-E92AC9596D37}"/>
    <pc:docChg chg="undo custSel mod addSld delSld modSld">
      <pc:chgData name="Marcel Hugo" userId="bc0e072c-ff8b-4c7a-a4d4-d4d7c09c971c" providerId="ADAL" clId="{4463D086-D36C-4FC4-BAF2-E92AC9596D37}" dt="2020-05-08T15:50:14.275" v="516" actId="1076"/>
      <pc:docMkLst>
        <pc:docMk/>
      </pc:docMkLst>
      <pc:sldChg chg="addSp delSp modSp mod modClrScheme modAnim chgLayout">
        <pc:chgData name="Marcel Hugo" userId="bc0e072c-ff8b-4c7a-a4d4-d4d7c09c971c" providerId="ADAL" clId="{4463D086-D36C-4FC4-BAF2-E92AC9596D37}" dt="2020-04-23T20:04:41.119" v="79"/>
        <pc:sldMkLst>
          <pc:docMk/>
          <pc:sldMk cId="0" sldId="289"/>
        </pc:sldMkLst>
        <pc:spChg chg="add del mod">
          <ac:chgData name="Marcel Hugo" userId="bc0e072c-ff8b-4c7a-a4d4-d4d7c09c971c" providerId="ADAL" clId="{4463D086-D36C-4FC4-BAF2-E92AC9596D37}" dt="2020-04-23T20:02:53.659" v="14" actId="478"/>
          <ac:spMkLst>
            <pc:docMk/>
            <pc:sldMk cId="0" sldId="289"/>
            <ac:spMk id="6" creationId="{10A2788F-4F81-4D64-99EA-24267C65F77B}"/>
          </ac:spMkLst>
        </pc:spChg>
        <pc:spChg chg="add mod">
          <ac:chgData name="Marcel Hugo" userId="bc0e072c-ff8b-4c7a-a4d4-d4d7c09c971c" providerId="ADAL" clId="{4463D086-D36C-4FC4-BAF2-E92AC9596D37}" dt="2020-04-23T20:04:36.731" v="78" actId="1076"/>
          <ac:spMkLst>
            <pc:docMk/>
            <pc:sldMk cId="0" sldId="289"/>
            <ac:spMk id="10" creationId="{D360057F-294C-46F9-8FAE-4320A50142BB}"/>
          </ac:spMkLst>
        </pc:spChg>
        <pc:spChg chg="mod">
          <ac:chgData name="Marcel Hugo" userId="bc0e072c-ff8b-4c7a-a4d4-d4d7c09c971c" providerId="ADAL" clId="{4463D086-D36C-4FC4-BAF2-E92AC9596D37}" dt="2020-04-23T20:02:05.813" v="5" actId="26606"/>
          <ac:spMkLst>
            <pc:docMk/>
            <pc:sldMk cId="0" sldId="289"/>
            <ac:spMk id="6146" creationId="{00000000-0000-0000-0000-000000000000}"/>
          </ac:spMkLst>
        </pc:spChg>
        <pc:spChg chg="mod ord">
          <ac:chgData name="Marcel Hugo" userId="bc0e072c-ff8b-4c7a-a4d4-d4d7c09c971c" providerId="ADAL" clId="{4463D086-D36C-4FC4-BAF2-E92AC9596D37}" dt="2020-04-23T20:04:13.008" v="22" actId="14100"/>
          <ac:spMkLst>
            <pc:docMk/>
            <pc:sldMk cId="0" sldId="289"/>
            <ac:spMk id="6147" creationId="{00000000-0000-0000-0000-000000000000}"/>
          </ac:spMkLst>
        </pc:spChg>
        <pc:graphicFrameChg chg="add del mod">
          <ac:chgData name="Marcel Hugo" userId="bc0e072c-ff8b-4c7a-a4d4-d4d7c09c971c" providerId="ADAL" clId="{4463D086-D36C-4FC4-BAF2-E92AC9596D37}" dt="2020-04-23T20:03:57.599" v="17"/>
          <ac:graphicFrameMkLst>
            <pc:docMk/>
            <pc:sldMk cId="0" sldId="289"/>
            <ac:graphicFrameMk id="7" creationId="{EB43F8D5-C51D-420B-8CA7-868AF11004F9}"/>
          </ac:graphicFrameMkLst>
        </pc:graphicFrameChg>
        <pc:picChg chg="add mod">
          <ac:chgData name="Marcel Hugo" userId="bc0e072c-ff8b-4c7a-a4d4-d4d7c09c971c" providerId="ADAL" clId="{4463D086-D36C-4FC4-BAF2-E92AC9596D37}" dt="2020-04-23T20:02:05.813" v="5" actId="26606"/>
          <ac:picMkLst>
            <pc:docMk/>
            <pc:sldMk cId="0" sldId="289"/>
            <ac:picMk id="3" creationId="{58870CF3-6402-4EDB-88FF-09589FAFA944}"/>
          </ac:picMkLst>
        </pc:picChg>
        <pc:picChg chg="add mod">
          <ac:chgData name="Marcel Hugo" userId="bc0e072c-ff8b-4c7a-a4d4-d4d7c09c971c" providerId="ADAL" clId="{4463D086-D36C-4FC4-BAF2-E92AC9596D37}" dt="2020-04-23T20:02:47.372" v="13" actId="1076"/>
          <ac:picMkLst>
            <pc:docMk/>
            <pc:sldMk cId="0" sldId="289"/>
            <ac:picMk id="5" creationId="{C3676F35-4705-48A8-B7B1-373B719F5923}"/>
          </ac:picMkLst>
        </pc:picChg>
      </pc:sldChg>
      <pc:sldChg chg="modSp mod">
        <pc:chgData name="Marcel Hugo" userId="bc0e072c-ff8b-4c7a-a4d4-d4d7c09c971c" providerId="ADAL" clId="{4463D086-D36C-4FC4-BAF2-E92AC9596D37}" dt="2020-04-23T20:14:42.279" v="88" actId="15"/>
        <pc:sldMkLst>
          <pc:docMk/>
          <pc:sldMk cId="0" sldId="290"/>
        </pc:sldMkLst>
        <pc:spChg chg="mod">
          <ac:chgData name="Marcel Hugo" userId="bc0e072c-ff8b-4c7a-a4d4-d4d7c09c971c" providerId="ADAL" clId="{4463D086-D36C-4FC4-BAF2-E92AC9596D37}" dt="2020-04-23T20:14:42.279" v="88" actId="15"/>
          <ac:spMkLst>
            <pc:docMk/>
            <pc:sldMk cId="0" sldId="290"/>
            <ac:spMk id="8195" creationId="{00000000-0000-0000-0000-000000000000}"/>
          </ac:spMkLst>
        </pc:spChg>
      </pc:sldChg>
      <pc:sldChg chg="addSp delSp modSp mod setBg">
        <pc:chgData name="Marcel Hugo" userId="bc0e072c-ff8b-4c7a-a4d4-d4d7c09c971c" providerId="ADAL" clId="{4463D086-D36C-4FC4-BAF2-E92AC9596D37}" dt="2020-04-23T22:04:58.729" v="511" actId="403"/>
        <pc:sldMkLst>
          <pc:docMk/>
          <pc:sldMk cId="0" sldId="355"/>
        </pc:sldMkLst>
        <pc:spChg chg="add del">
          <ac:chgData name="Marcel Hugo" userId="bc0e072c-ff8b-4c7a-a4d4-d4d7c09c971c" providerId="ADAL" clId="{4463D086-D36C-4FC4-BAF2-E92AC9596D37}" dt="2020-04-23T21:49:21.072" v="389"/>
          <ac:spMkLst>
            <pc:docMk/>
            <pc:sldMk cId="0" sldId="355"/>
            <ac:spMk id="4" creationId="{7A0A5292-64DE-40C0-8945-2AD08A8C65C2}"/>
          </ac:spMkLst>
        </pc:spChg>
        <pc:graphicFrameChg chg="mod modGraphic">
          <ac:chgData name="Marcel Hugo" userId="bc0e072c-ff8b-4c7a-a4d4-d4d7c09c971c" providerId="ADAL" clId="{4463D086-D36C-4FC4-BAF2-E92AC9596D37}" dt="2020-04-23T22:04:58.729" v="511" actId="403"/>
          <ac:graphicFrameMkLst>
            <pc:docMk/>
            <pc:sldMk cId="0" sldId="355"/>
            <ac:graphicFrameMk id="2" creationId="{00000000-0000-0000-0000-000000000000}"/>
          </ac:graphicFrameMkLst>
        </pc:graphicFrameChg>
        <pc:graphicFrameChg chg="add del">
          <ac:chgData name="Marcel Hugo" userId="bc0e072c-ff8b-4c7a-a4d4-d4d7c09c971c" providerId="ADAL" clId="{4463D086-D36C-4FC4-BAF2-E92AC9596D37}" dt="2020-04-23T21:49:21.072" v="389"/>
          <ac:graphicFrameMkLst>
            <pc:docMk/>
            <pc:sldMk cId="0" sldId="355"/>
            <ac:graphicFrameMk id="3" creationId="{DA60D8EE-DD76-4418-B289-8586D2619D84}"/>
          </ac:graphicFrameMkLst>
        </pc:graphicFrameChg>
      </pc:sldChg>
      <pc:sldChg chg="addSp delSp modSp mod">
        <pc:chgData name="Marcel Hugo" userId="bc0e072c-ff8b-4c7a-a4d4-d4d7c09c971c" providerId="ADAL" clId="{4463D086-D36C-4FC4-BAF2-E92AC9596D37}" dt="2020-04-23T20:43:31.802" v="171" actId="20577"/>
        <pc:sldMkLst>
          <pc:docMk/>
          <pc:sldMk cId="3115016650" sldId="358"/>
        </pc:sldMkLst>
        <pc:spChg chg="add mod">
          <ac:chgData name="Marcel Hugo" userId="bc0e072c-ff8b-4c7a-a4d4-d4d7c09c971c" providerId="ADAL" clId="{4463D086-D36C-4FC4-BAF2-E92AC9596D37}" dt="2020-04-23T20:43:31.802" v="171" actId="20577"/>
          <ac:spMkLst>
            <pc:docMk/>
            <pc:sldMk cId="3115016650" sldId="358"/>
            <ac:spMk id="2" creationId="{5500A5F4-7235-4859-9DF9-74AD69BE4F8E}"/>
          </ac:spMkLst>
        </pc:spChg>
        <pc:spChg chg="add del mod">
          <ac:chgData name="Marcel Hugo" userId="bc0e072c-ff8b-4c7a-a4d4-d4d7c09c971c" providerId="ADAL" clId="{4463D086-D36C-4FC4-BAF2-E92AC9596D37}" dt="2020-04-23T20:43:06.026" v="161" actId="478"/>
          <ac:spMkLst>
            <pc:docMk/>
            <pc:sldMk cId="3115016650" sldId="358"/>
            <ac:spMk id="5" creationId="{889940AA-60E5-4D9B-ACEE-B71BF4B1906F}"/>
          </ac:spMkLst>
        </pc:spChg>
        <pc:spChg chg="del mod">
          <ac:chgData name="Marcel Hugo" userId="bc0e072c-ff8b-4c7a-a4d4-d4d7c09c971c" providerId="ADAL" clId="{4463D086-D36C-4FC4-BAF2-E92AC9596D37}" dt="2020-04-23T20:42:45.184" v="156" actId="21"/>
          <ac:spMkLst>
            <pc:docMk/>
            <pc:sldMk cId="3115016650" sldId="358"/>
            <ac:spMk id="8195" creationId="{00000000-0000-0000-0000-000000000000}"/>
          </ac:spMkLst>
        </pc:spChg>
      </pc:sldChg>
      <pc:sldChg chg="addSp delSp modSp mod">
        <pc:chgData name="Marcel Hugo" userId="bc0e072c-ff8b-4c7a-a4d4-d4d7c09c971c" providerId="ADAL" clId="{4463D086-D36C-4FC4-BAF2-E92AC9596D37}" dt="2020-04-23T20:43:53.961" v="178" actId="1076"/>
        <pc:sldMkLst>
          <pc:docMk/>
          <pc:sldMk cId="352956490" sldId="359"/>
        </pc:sldMkLst>
        <pc:spChg chg="add del mod">
          <ac:chgData name="Marcel Hugo" userId="bc0e072c-ff8b-4c7a-a4d4-d4d7c09c971c" providerId="ADAL" clId="{4463D086-D36C-4FC4-BAF2-E92AC9596D37}" dt="2020-04-23T20:43:44.373" v="173" actId="478"/>
          <ac:spMkLst>
            <pc:docMk/>
            <pc:sldMk cId="352956490" sldId="359"/>
            <ac:spMk id="2" creationId="{5289E246-E541-46C7-8E85-1D94E4657B6C}"/>
          </ac:spMkLst>
        </pc:spChg>
        <pc:spChg chg="add mod">
          <ac:chgData name="Marcel Hugo" userId="bc0e072c-ff8b-4c7a-a4d4-d4d7c09c971c" providerId="ADAL" clId="{4463D086-D36C-4FC4-BAF2-E92AC9596D37}" dt="2020-04-23T20:43:53.961" v="178" actId="1076"/>
          <ac:spMkLst>
            <pc:docMk/>
            <pc:sldMk cId="352956490" sldId="359"/>
            <ac:spMk id="3" creationId="{285BC396-F63F-447E-B399-3921C1CB6A70}"/>
          </ac:spMkLst>
        </pc:spChg>
        <pc:spChg chg="del mod">
          <ac:chgData name="Marcel Hugo" userId="bc0e072c-ff8b-4c7a-a4d4-d4d7c09c971c" providerId="ADAL" clId="{4463D086-D36C-4FC4-BAF2-E92AC9596D37}" dt="2020-04-23T20:42:54.120" v="158" actId="21"/>
          <ac:spMkLst>
            <pc:docMk/>
            <pc:sldMk cId="352956490" sldId="359"/>
            <ac:spMk id="8195" creationId="{00000000-0000-0000-0000-000000000000}"/>
          </ac:spMkLst>
        </pc:spChg>
      </pc:sldChg>
      <pc:sldChg chg="modSp mod">
        <pc:chgData name="Marcel Hugo" userId="bc0e072c-ff8b-4c7a-a4d4-d4d7c09c971c" providerId="ADAL" clId="{4463D086-D36C-4FC4-BAF2-E92AC9596D37}" dt="2020-04-23T21:01:50.558" v="258" actId="404"/>
        <pc:sldMkLst>
          <pc:docMk/>
          <pc:sldMk cId="1076471781" sldId="361"/>
        </pc:sldMkLst>
        <pc:spChg chg="mod">
          <ac:chgData name="Marcel Hugo" userId="bc0e072c-ff8b-4c7a-a4d4-d4d7c09c971c" providerId="ADAL" clId="{4463D086-D36C-4FC4-BAF2-E92AC9596D37}" dt="2020-04-23T21:01:50.558" v="258" actId="404"/>
          <ac:spMkLst>
            <pc:docMk/>
            <pc:sldMk cId="1076471781" sldId="361"/>
            <ac:spMk id="8195" creationId="{00000000-0000-0000-0000-000000000000}"/>
          </ac:spMkLst>
        </pc:spChg>
      </pc:sldChg>
      <pc:sldChg chg="modSp mod">
        <pc:chgData name="Marcel Hugo" userId="bc0e072c-ff8b-4c7a-a4d4-d4d7c09c971c" providerId="ADAL" clId="{4463D086-D36C-4FC4-BAF2-E92AC9596D37}" dt="2020-04-23T20:56:13.461" v="243" actId="404"/>
        <pc:sldMkLst>
          <pc:docMk/>
          <pc:sldMk cId="2507112485" sldId="529"/>
        </pc:sldMkLst>
        <pc:spChg chg="mod">
          <ac:chgData name="Marcel Hugo" userId="bc0e072c-ff8b-4c7a-a4d4-d4d7c09c971c" providerId="ADAL" clId="{4463D086-D36C-4FC4-BAF2-E92AC9596D37}" dt="2020-04-23T20:56:13.461" v="243" actId="404"/>
          <ac:spMkLst>
            <pc:docMk/>
            <pc:sldMk cId="2507112485" sldId="529"/>
            <ac:spMk id="8195" creationId="{00000000-0000-0000-0000-000000000000}"/>
          </ac:spMkLst>
        </pc:spChg>
      </pc:sldChg>
      <pc:sldChg chg="modSp mod">
        <pc:chgData name="Marcel Hugo" userId="bc0e072c-ff8b-4c7a-a4d4-d4d7c09c971c" providerId="ADAL" clId="{4463D086-D36C-4FC4-BAF2-E92AC9596D37}" dt="2020-04-23T20:46:42.192" v="186" actId="404"/>
        <pc:sldMkLst>
          <pc:docMk/>
          <pc:sldMk cId="4058276811" sldId="531"/>
        </pc:sldMkLst>
        <pc:spChg chg="mod">
          <ac:chgData name="Marcel Hugo" userId="bc0e072c-ff8b-4c7a-a4d4-d4d7c09c971c" providerId="ADAL" clId="{4463D086-D36C-4FC4-BAF2-E92AC9596D37}" dt="2020-04-23T20:46:42.192" v="186" actId="404"/>
          <ac:spMkLst>
            <pc:docMk/>
            <pc:sldMk cId="4058276811" sldId="531"/>
            <ac:spMk id="8195" creationId="{00000000-0000-0000-0000-000000000000}"/>
          </ac:spMkLst>
        </pc:spChg>
      </pc:sldChg>
      <pc:sldChg chg="del">
        <pc:chgData name="Marcel Hugo" userId="bc0e072c-ff8b-4c7a-a4d4-d4d7c09c971c" providerId="ADAL" clId="{4463D086-D36C-4FC4-BAF2-E92AC9596D37}" dt="2020-04-23T20:48:21.602" v="187" actId="47"/>
        <pc:sldMkLst>
          <pc:docMk/>
          <pc:sldMk cId="2222648815" sldId="532"/>
        </pc:sldMkLst>
      </pc:sldChg>
      <pc:sldChg chg="modSp mod">
        <pc:chgData name="Marcel Hugo" userId="bc0e072c-ff8b-4c7a-a4d4-d4d7c09c971c" providerId="ADAL" clId="{4463D086-D36C-4FC4-BAF2-E92AC9596D37}" dt="2020-04-23T21:14:33.933" v="276" actId="20577"/>
        <pc:sldMkLst>
          <pc:docMk/>
          <pc:sldMk cId="3857779046" sldId="542"/>
        </pc:sldMkLst>
        <pc:spChg chg="mod">
          <ac:chgData name="Marcel Hugo" userId="bc0e072c-ff8b-4c7a-a4d4-d4d7c09c971c" providerId="ADAL" clId="{4463D086-D36C-4FC4-BAF2-E92AC9596D37}" dt="2020-04-23T21:14:33.933" v="276" actId="20577"/>
          <ac:spMkLst>
            <pc:docMk/>
            <pc:sldMk cId="3857779046" sldId="542"/>
            <ac:spMk id="8195" creationId="{00000000-0000-0000-0000-000000000000}"/>
          </ac:spMkLst>
        </pc:spChg>
      </pc:sldChg>
      <pc:sldChg chg="modSp mod">
        <pc:chgData name="Marcel Hugo" userId="bc0e072c-ff8b-4c7a-a4d4-d4d7c09c971c" providerId="ADAL" clId="{4463D086-D36C-4FC4-BAF2-E92AC9596D37}" dt="2020-04-23T21:10:26.908" v="261" actId="20577"/>
        <pc:sldMkLst>
          <pc:docMk/>
          <pc:sldMk cId="1372640503" sldId="543"/>
        </pc:sldMkLst>
        <pc:spChg chg="mod">
          <ac:chgData name="Marcel Hugo" userId="bc0e072c-ff8b-4c7a-a4d4-d4d7c09c971c" providerId="ADAL" clId="{4463D086-D36C-4FC4-BAF2-E92AC9596D37}" dt="2020-04-23T21:10:26.908" v="261" actId="20577"/>
          <ac:spMkLst>
            <pc:docMk/>
            <pc:sldMk cId="1372640503" sldId="543"/>
            <ac:spMk id="8195" creationId="{00000000-0000-0000-0000-000000000000}"/>
          </ac:spMkLst>
        </pc:spChg>
      </pc:sldChg>
      <pc:sldChg chg="modSp mod">
        <pc:chgData name="Marcel Hugo" userId="bc0e072c-ff8b-4c7a-a4d4-d4d7c09c971c" providerId="ADAL" clId="{4463D086-D36C-4FC4-BAF2-E92AC9596D37}" dt="2020-05-08T15:49:26.835" v="512" actId="20577"/>
        <pc:sldMkLst>
          <pc:docMk/>
          <pc:sldMk cId="1292899835" sldId="545"/>
        </pc:sldMkLst>
        <pc:spChg chg="mod">
          <ac:chgData name="Marcel Hugo" userId="bc0e072c-ff8b-4c7a-a4d4-d4d7c09c971c" providerId="ADAL" clId="{4463D086-D36C-4FC4-BAF2-E92AC9596D37}" dt="2020-05-08T15:49:26.835" v="512" actId="20577"/>
          <ac:spMkLst>
            <pc:docMk/>
            <pc:sldMk cId="1292899835" sldId="545"/>
            <ac:spMk id="8195" creationId="{00000000-0000-0000-0000-000000000000}"/>
          </ac:spMkLst>
        </pc:spChg>
      </pc:sldChg>
      <pc:sldChg chg="modSp mod">
        <pc:chgData name="Marcel Hugo" userId="bc0e072c-ff8b-4c7a-a4d4-d4d7c09c971c" providerId="ADAL" clId="{4463D086-D36C-4FC4-BAF2-E92AC9596D37}" dt="2020-05-08T15:50:14.275" v="516" actId="1076"/>
        <pc:sldMkLst>
          <pc:docMk/>
          <pc:sldMk cId="2574495996" sldId="547"/>
        </pc:sldMkLst>
        <pc:spChg chg="mod">
          <ac:chgData name="Marcel Hugo" userId="bc0e072c-ff8b-4c7a-a4d4-d4d7c09c971c" providerId="ADAL" clId="{4463D086-D36C-4FC4-BAF2-E92AC9596D37}" dt="2020-04-23T21:28:45.640" v="361" actId="20577"/>
          <ac:spMkLst>
            <pc:docMk/>
            <pc:sldMk cId="2574495996" sldId="547"/>
            <ac:spMk id="8194" creationId="{00000000-0000-0000-0000-000000000000}"/>
          </ac:spMkLst>
        </pc:spChg>
        <pc:spChg chg="mod">
          <ac:chgData name="Marcel Hugo" userId="bc0e072c-ff8b-4c7a-a4d4-d4d7c09c971c" providerId="ADAL" clId="{4463D086-D36C-4FC4-BAF2-E92AC9596D37}" dt="2020-05-08T15:50:14.275" v="516" actId="1076"/>
          <ac:spMkLst>
            <pc:docMk/>
            <pc:sldMk cId="2574495996" sldId="547"/>
            <ac:spMk id="8195" creationId="{00000000-0000-0000-0000-000000000000}"/>
          </ac:spMkLst>
        </pc:spChg>
      </pc:sldChg>
      <pc:sldChg chg="modSp mod">
        <pc:chgData name="Marcel Hugo" userId="bc0e072c-ff8b-4c7a-a4d4-d4d7c09c971c" providerId="ADAL" clId="{4463D086-D36C-4FC4-BAF2-E92AC9596D37}" dt="2020-04-23T21:34:19.771" v="386" actId="20577"/>
        <pc:sldMkLst>
          <pc:docMk/>
          <pc:sldMk cId="2726047939" sldId="550"/>
        </pc:sldMkLst>
        <pc:spChg chg="mod">
          <ac:chgData name="Marcel Hugo" userId="bc0e072c-ff8b-4c7a-a4d4-d4d7c09c971c" providerId="ADAL" clId="{4463D086-D36C-4FC4-BAF2-E92AC9596D37}" dt="2020-04-23T21:34:19.771" v="386" actId="20577"/>
          <ac:spMkLst>
            <pc:docMk/>
            <pc:sldMk cId="2726047939" sldId="550"/>
            <ac:spMk id="8195" creationId="{00000000-0000-0000-0000-000000000000}"/>
          </ac:spMkLst>
        </pc:spChg>
      </pc:sldChg>
      <pc:sldChg chg="modSp mod">
        <pc:chgData name="Marcel Hugo" userId="bc0e072c-ff8b-4c7a-a4d4-d4d7c09c971c" providerId="ADAL" clId="{4463D086-D36C-4FC4-BAF2-E92AC9596D37}" dt="2020-04-23T21:20:32.642" v="307" actId="403"/>
        <pc:sldMkLst>
          <pc:docMk/>
          <pc:sldMk cId="3561408894" sldId="551"/>
        </pc:sldMkLst>
        <pc:spChg chg="mod">
          <ac:chgData name="Marcel Hugo" userId="bc0e072c-ff8b-4c7a-a4d4-d4d7c09c971c" providerId="ADAL" clId="{4463D086-D36C-4FC4-BAF2-E92AC9596D37}" dt="2020-04-23T21:20:32.642" v="307" actId="403"/>
          <ac:spMkLst>
            <pc:docMk/>
            <pc:sldMk cId="3561408894" sldId="551"/>
            <ac:spMk id="8195" creationId="{00000000-0000-0000-0000-000000000000}"/>
          </ac:spMkLst>
        </pc:spChg>
      </pc:sldChg>
      <pc:sldChg chg="modSp add mod">
        <pc:chgData name="Marcel Hugo" userId="bc0e072c-ff8b-4c7a-a4d4-d4d7c09c971c" providerId="ADAL" clId="{4463D086-D36C-4FC4-BAF2-E92AC9596D37}" dt="2020-04-23T21:21:34.377" v="325" actId="404"/>
        <pc:sldMkLst>
          <pc:docMk/>
          <pc:sldMk cId="3805112812" sldId="552"/>
        </pc:sldMkLst>
        <pc:spChg chg="mod">
          <ac:chgData name="Marcel Hugo" userId="bc0e072c-ff8b-4c7a-a4d4-d4d7c09c971c" providerId="ADAL" clId="{4463D086-D36C-4FC4-BAF2-E92AC9596D37}" dt="2020-04-23T21:21:34.377" v="325" actId="404"/>
          <ac:spMkLst>
            <pc:docMk/>
            <pc:sldMk cId="3805112812" sldId="552"/>
            <ac:spMk id="819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pt-BR"/>
          </a:p>
        </p:txBody>
      </p:sp>
      <p:sp>
        <p:nvSpPr>
          <p:cNvPr id="40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pt-BR"/>
          </a:p>
        </p:txBody>
      </p:sp>
      <p:sp>
        <p:nvSpPr>
          <p:cNvPr id="41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pt-BR"/>
          </a:p>
        </p:txBody>
      </p:sp>
      <p:sp>
        <p:nvSpPr>
          <p:cNvPr id="41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1898680-2D89-4B68-A025-8859717A997A}" type="slidenum">
              <a:rPr lang="pt-BR" altLang="pt-BR"/>
              <a:pPr>
                <a:defRPr/>
              </a:pPr>
              <a:t>‹nº›</a:t>
            </a:fld>
            <a:endParaRPr lang="pt-BR" altLang="pt-BR"/>
          </a:p>
        </p:txBody>
      </p:sp>
    </p:spTree>
    <p:extLst>
      <p:ext uri="{BB962C8B-B14F-4D97-AF65-F5344CB8AC3E}">
        <p14:creationId xmlns:p14="http://schemas.microsoft.com/office/powerpoint/2010/main" val="9864353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pt-BR"/>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pt-BR"/>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pt-B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0107AD9-100F-4EA8-B5A9-072222C61F9E}" type="slidenum">
              <a:rPr lang="pt-BR" altLang="pt-BR"/>
              <a:pPr>
                <a:defRPr/>
              </a:pPr>
              <a:t>‹nº›</a:t>
            </a:fld>
            <a:endParaRPr lang="pt-BR" altLang="pt-BR"/>
          </a:p>
        </p:txBody>
      </p:sp>
    </p:spTree>
    <p:extLst>
      <p:ext uri="{BB962C8B-B14F-4D97-AF65-F5344CB8AC3E}">
        <p14:creationId xmlns:p14="http://schemas.microsoft.com/office/powerpoint/2010/main" val="2569582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3B83712-FE84-47DF-B48B-0A3B18760BBB}" type="slidenum">
              <a:rPr lang="pt-BR" altLang="pt-BR" smtClean="0"/>
              <a:pPr>
                <a:spcBef>
                  <a:spcPct val="0"/>
                </a:spcBef>
              </a:pPr>
              <a:t>1</a:t>
            </a:fld>
            <a:endParaRPr lang="pt-BR" altLang="pt-B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343338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E7D6EF-8B94-4279-ABFC-E4E49CF56A74}" type="slidenum">
              <a:rPr lang="pt-BR" altLang="pt-BR" smtClean="0"/>
              <a:pPr>
                <a:spcBef>
                  <a:spcPct val="0"/>
                </a:spcBef>
              </a:pPr>
              <a:t>16</a:t>
            </a:fld>
            <a:endParaRPr lang="pt-BR" altLang="pt-B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760251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FC86811-0A44-4B36-AF2B-5D649D7C6519}" type="slidenum">
              <a:rPr lang="pt-BR" altLang="pt-BR" smtClean="0"/>
              <a:pPr>
                <a:spcBef>
                  <a:spcPct val="0"/>
                </a:spcBef>
              </a:pPr>
              <a:t>25</a:t>
            </a:fld>
            <a:endParaRPr lang="pt-BR" altLang="pt-B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822701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EBF014E-6CB9-4942-8BBF-80778848F65B}" type="slidenum">
              <a:rPr lang="pt-BR" altLang="pt-BR" smtClean="0"/>
              <a:pPr>
                <a:spcBef>
                  <a:spcPct val="0"/>
                </a:spcBef>
              </a:pPr>
              <a:t>26</a:t>
            </a:fld>
            <a:endParaRPr lang="pt-BR" altLang="pt-B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648724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18A7780-4CCA-4FD4-A5AE-811BF77B3363}" type="slidenum">
              <a:rPr lang="pt-BR" altLang="pt-BR" smtClean="0"/>
              <a:pPr>
                <a:spcBef>
                  <a:spcPct val="0"/>
                </a:spcBef>
              </a:pPr>
              <a:t>28</a:t>
            </a:fld>
            <a:endParaRPr lang="pt-BR" altLang="pt-B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214486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E7D6EF-8B94-4279-ABFC-E4E49CF56A74}" type="slidenum">
              <a:rPr lang="pt-BR" altLang="pt-BR" smtClean="0"/>
              <a:pPr>
                <a:spcBef>
                  <a:spcPct val="0"/>
                </a:spcBef>
              </a:pPr>
              <a:t>29</a:t>
            </a:fld>
            <a:endParaRPr lang="pt-BR" altLang="pt-B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098357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E7D6EF-8B94-4279-ABFC-E4E49CF56A74}" type="slidenum">
              <a:rPr lang="pt-BR" altLang="pt-BR" smtClean="0"/>
              <a:pPr>
                <a:spcBef>
                  <a:spcPct val="0"/>
                </a:spcBef>
              </a:pPr>
              <a:t>31</a:t>
            </a:fld>
            <a:endParaRPr lang="pt-BR" altLang="pt-B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68451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2236097-DA34-4005-9870-D82D44235AE7}" type="slidenum">
              <a:rPr lang="pt-BR" altLang="pt-BR" smtClean="0"/>
              <a:pPr>
                <a:spcBef>
                  <a:spcPct val="0"/>
                </a:spcBef>
              </a:pPr>
              <a:t>33</a:t>
            </a:fld>
            <a:endParaRPr lang="pt-BR" altLang="pt-B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350731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E7D6EF-8B94-4279-ABFC-E4E49CF56A74}" type="slidenum">
              <a:rPr lang="pt-BR" altLang="pt-BR" smtClean="0"/>
              <a:pPr>
                <a:spcBef>
                  <a:spcPct val="0"/>
                </a:spcBef>
              </a:pPr>
              <a:t>34</a:t>
            </a:fld>
            <a:endParaRPr lang="pt-BR" altLang="pt-B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009151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E7D6EF-8B94-4279-ABFC-E4E49CF56A74}" type="slidenum">
              <a:rPr lang="pt-BR" altLang="pt-BR" smtClean="0"/>
              <a:pPr>
                <a:spcBef>
                  <a:spcPct val="0"/>
                </a:spcBef>
              </a:pPr>
              <a:t>35</a:t>
            </a:fld>
            <a:endParaRPr lang="pt-BR" altLang="pt-B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3247385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1F0A6EE-CB11-438D-B4EA-D0EC66987EE5}" type="slidenum">
              <a:rPr lang="pt-BR" altLang="pt-BR" smtClean="0"/>
              <a:pPr>
                <a:spcBef>
                  <a:spcPct val="0"/>
                </a:spcBef>
              </a:pPr>
              <a:t>36</a:t>
            </a:fld>
            <a:endParaRPr lang="pt-BR" altLang="pt-B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716993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AB8CFA3-05DD-4EC1-B7CA-A1E27EC46A7B}" type="slidenum">
              <a:rPr lang="pt-BR" altLang="pt-BR" smtClean="0"/>
              <a:pPr>
                <a:spcBef>
                  <a:spcPct val="0"/>
                </a:spcBef>
              </a:pPr>
              <a:t>2</a:t>
            </a:fld>
            <a:endParaRPr lang="pt-BR" altLang="pt-B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pt-BR" altLang="pt-BR" dirty="0">
                <a:latin typeface="Arial" panose="020B0604020202020204" pitchFamily="34" charset="0"/>
              </a:rPr>
              <a:t>Esta situação é semelhante ao que o SO geralmente enfrenta.</a:t>
            </a:r>
          </a:p>
          <a:p>
            <a:pPr eaLnBrk="1" hangingPunct="1"/>
            <a:r>
              <a:rPr lang="pt-BR" altLang="pt-BR" dirty="0">
                <a:latin typeface="Arial" panose="020B0604020202020204" pitchFamily="34" charset="0"/>
              </a:rPr>
              <a:t>Existem recursos que muitas pessoas querem usar.</a:t>
            </a:r>
          </a:p>
          <a:p>
            <a:pPr eaLnBrk="1" hangingPunct="1"/>
            <a:r>
              <a:rPr lang="pt-BR" altLang="pt-BR" dirty="0">
                <a:latin typeface="Arial" panose="020B0604020202020204" pitchFamily="34" charset="0"/>
              </a:rPr>
              <a:t>Se não houver algo que execute as tarefas, haverá conflitos e confusão geral</a:t>
            </a:r>
          </a:p>
        </p:txBody>
      </p:sp>
    </p:spTree>
    <p:extLst>
      <p:ext uri="{BB962C8B-B14F-4D97-AF65-F5344CB8AC3E}">
        <p14:creationId xmlns:p14="http://schemas.microsoft.com/office/powerpoint/2010/main" val="324660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E7D6EF-8B94-4279-ABFC-E4E49CF56A74}" type="slidenum">
              <a:rPr lang="pt-BR" altLang="pt-BR" smtClean="0"/>
              <a:pPr>
                <a:spcBef>
                  <a:spcPct val="0"/>
                </a:spcBef>
              </a:pPr>
              <a:t>37</a:t>
            </a:fld>
            <a:endParaRPr lang="pt-BR" altLang="pt-B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173433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E7D6EF-8B94-4279-ABFC-E4E49CF56A74}" type="slidenum">
              <a:rPr lang="pt-BR" altLang="pt-BR" smtClean="0"/>
              <a:pPr>
                <a:spcBef>
                  <a:spcPct val="0"/>
                </a:spcBef>
              </a:pPr>
              <a:t>38</a:t>
            </a:fld>
            <a:endParaRPr lang="pt-BR" altLang="pt-B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862933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E7D6EF-8B94-4279-ABFC-E4E49CF56A74}" type="slidenum">
              <a:rPr lang="pt-BR" altLang="pt-BR" smtClean="0"/>
              <a:pPr>
                <a:spcBef>
                  <a:spcPct val="0"/>
                </a:spcBef>
              </a:pPr>
              <a:t>39</a:t>
            </a:fld>
            <a:endParaRPr lang="pt-BR" altLang="pt-B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754082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460079A-3A19-4AB9-8707-57B748A967F1}" type="slidenum">
              <a:rPr lang="pt-BR" altLang="pt-BR" smtClean="0"/>
              <a:pPr>
                <a:spcBef>
                  <a:spcPct val="0"/>
                </a:spcBef>
              </a:pPr>
              <a:t>40</a:t>
            </a:fld>
            <a:endParaRPr lang="pt-BR" altLang="pt-B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05287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https://en.wikipedia.org/wiki/Usage_share_of_operating_systems</a:t>
            </a:r>
          </a:p>
        </p:txBody>
      </p:sp>
      <p:sp>
        <p:nvSpPr>
          <p:cNvPr id="4" name="Espaço Reservado para Número de Slide 3"/>
          <p:cNvSpPr>
            <a:spLocks noGrp="1"/>
          </p:cNvSpPr>
          <p:nvPr>
            <p:ph type="sldNum" sz="quarter" idx="5"/>
          </p:nvPr>
        </p:nvSpPr>
        <p:spPr/>
        <p:txBody>
          <a:bodyPr/>
          <a:lstStyle/>
          <a:p>
            <a:pPr>
              <a:defRPr/>
            </a:pPr>
            <a:fld id="{D0107AD9-100F-4EA8-B5A9-072222C61F9E}" type="slidenum">
              <a:rPr lang="pt-BR" altLang="pt-BR" smtClean="0"/>
              <a:pPr>
                <a:defRPr/>
              </a:pPr>
              <a:t>41</a:t>
            </a:fld>
            <a:endParaRPr lang="pt-BR" altLang="pt-BR"/>
          </a:p>
        </p:txBody>
      </p:sp>
    </p:spTree>
    <p:extLst>
      <p:ext uri="{BB962C8B-B14F-4D97-AF65-F5344CB8AC3E}">
        <p14:creationId xmlns:p14="http://schemas.microsoft.com/office/powerpoint/2010/main" val="11399675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E7D6EF-8B94-4279-ABFC-E4E49CF56A74}" type="slidenum">
              <a:rPr lang="pt-BR" altLang="pt-BR" smtClean="0"/>
              <a:pPr>
                <a:spcBef>
                  <a:spcPct val="0"/>
                </a:spcBef>
              </a:pPr>
              <a:t>42</a:t>
            </a:fld>
            <a:endParaRPr lang="pt-BR" altLang="pt-B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189470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E7D6EF-8B94-4279-ABFC-E4E49CF56A74}" type="slidenum">
              <a:rPr lang="pt-BR" altLang="pt-BR" smtClean="0"/>
              <a:pPr>
                <a:spcBef>
                  <a:spcPct val="0"/>
                </a:spcBef>
              </a:pPr>
              <a:t>3</a:t>
            </a:fld>
            <a:endParaRPr lang="pt-BR" altLang="pt-B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619068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AB8CFA3-05DD-4EC1-B7CA-A1E27EC46A7B}" type="slidenum">
              <a:rPr lang="pt-BR" altLang="pt-BR" smtClean="0"/>
              <a:pPr>
                <a:spcBef>
                  <a:spcPct val="0"/>
                </a:spcBef>
              </a:pPr>
              <a:t>4</a:t>
            </a:fld>
            <a:endParaRPr lang="pt-BR" altLang="pt-B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dirty="0">
              <a:latin typeface="Arial" panose="020B0604020202020204" pitchFamily="34" charset="0"/>
            </a:endParaRPr>
          </a:p>
        </p:txBody>
      </p:sp>
    </p:spTree>
    <p:extLst>
      <p:ext uri="{BB962C8B-B14F-4D97-AF65-F5344CB8AC3E}">
        <p14:creationId xmlns:p14="http://schemas.microsoft.com/office/powerpoint/2010/main" val="4220610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E7D6EF-8B94-4279-ABFC-E4E49CF56A74}" type="slidenum">
              <a:rPr lang="pt-BR" altLang="pt-BR" smtClean="0"/>
              <a:pPr>
                <a:spcBef>
                  <a:spcPct val="0"/>
                </a:spcBef>
              </a:pPr>
              <a:t>5</a:t>
            </a:fld>
            <a:endParaRPr lang="pt-BR" altLang="pt-B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1473134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ECEE8A-A5A5-41BC-96E1-5899B890AA00}" type="slidenum">
              <a:rPr lang="pt-BR" altLang="pt-BR" smtClean="0"/>
              <a:pPr>
                <a:spcBef>
                  <a:spcPct val="0"/>
                </a:spcBef>
              </a:pPr>
              <a:t>6</a:t>
            </a:fld>
            <a:endParaRPr lang="pt-BR" altLang="pt-B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124876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E7D6EF-8B94-4279-ABFC-E4E49CF56A74}" type="slidenum">
              <a:rPr lang="pt-BR" altLang="pt-BR" smtClean="0"/>
              <a:pPr>
                <a:spcBef>
                  <a:spcPct val="0"/>
                </a:spcBef>
              </a:pPr>
              <a:t>7</a:t>
            </a:fld>
            <a:endParaRPr lang="pt-BR" altLang="pt-B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451311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E7D6EF-8B94-4279-ABFC-E4E49CF56A74}" type="slidenum">
              <a:rPr lang="pt-BR" altLang="pt-BR" smtClean="0"/>
              <a:pPr>
                <a:spcBef>
                  <a:spcPct val="0"/>
                </a:spcBef>
              </a:pPr>
              <a:t>10</a:t>
            </a:fld>
            <a:endParaRPr lang="pt-BR" altLang="pt-B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72960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E7D6EF-8B94-4279-ABFC-E4E49CF56A74}" type="slidenum">
              <a:rPr lang="pt-BR" altLang="pt-BR" smtClean="0"/>
              <a:pPr>
                <a:spcBef>
                  <a:spcPct val="0"/>
                </a:spcBef>
              </a:pPr>
              <a:t>12</a:t>
            </a:fld>
            <a:endParaRPr lang="pt-BR" altLang="pt-B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727048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445BAEE3-D485-4129-A108-2058AACB88C2}" type="slidenum">
              <a:rPr lang="pt-BR" altLang="pt-BR"/>
              <a:pPr>
                <a:defRPr/>
              </a:pPr>
              <a:t>‹nº›</a:t>
            </a:fld>
            <a:endParaRPr lang="pt-BR" altLang="pt-BR"/>
          </a:p>
        </p:txBody>
      </p:sp>
    </p:spTree>
    <p:extLst>
      <p:ext uri="{BB962C8B-B14F-4D97-AF65-F5344CB8AC3E}">
        <p14:creationId xmlns:p14="http://schemas.microsoft.com/office/powerpoint/2010/main" val="851492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75B197B2-0EF0-4160-BEFB-6434925E24B1}" type="slidenum">
              <a:rPr lang="pt-BR" altLang="pt-BR"/>
              <a:pPr>
                <a:defRPr/>
              </a:pPr>
              <a:t>‹nº›</a:t>
            </a:fld>
            <a:endParaRPr lang="pt-BR" altLang="pt-BR"/>
          </a:p>
        </p:txBody>
      </p:sp>
    </p:spTree>
    <p:extLst>
      <p:ext uri="{BB962C8B-B14F-4D97-AF65-F5344CB8AC3E}">
        <p14:creationId xmlns:p14="http://schemas.microsoft.com/office/powerpoint/2010/main" val="4159935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EF25E976-905A-4D73-A7D5-02CE7A316D2B}" type="slidenum">
              <a:rPr lang="pt-BR" altLang="pt-BR"/>
              <a:pPr>
                <a:defRPr/>
              </a:pPr>
              <a:t>‹nº›</a:t>
            </a:fld>
            <a:endParaRPr lang="pt-BR" altLang="pt-BR"/>
          </a:p>
        </p:txBody>
      </p:sp>
    </p:spTree>
    <p:extLst>
      <p:ext uri="{BB962C8B-B14F-4D97-AF65-F5344CB8AC3E}">
        <p14:creationId xmlns:p14="http://schemas.microsoft.com/office/powerpoint/2010/main" val="964027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pt-BR"/>
              <a:t>Clique para editar o estilo do título mestre</a:t>
            </a:r>
          </a:p>
        </p:txBody>
      </p:sp>
      <p:sp>
        <p:nvSpPr>
          <p:cNvPr id="3" name="Espaço Reservado para Texto 2"/>
          <p:cNvSpPr>
            <a:spLocks noGrp="1"/>
          </p:cNvSpPr>
          <p:nvPr>
            <p:ph type="body" sz="half" idx="1"/>
          </p:nvPr>
        </p:nvSpPr>
        <p:spPr>
          <a:xfrm>
            <a:off x="457200" y="1600200"/>
            <a:ext cx="4038600" cy="4525963"/>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777252DD-B076-4D9A-8E87-44C87908B48C}" type="slidenum">
              <a:rPr lang="pt-BR" altLang="pt-BR"/>
              <a:pPr>
                <a:defRPr/>
              </a:pPr>
              <a:t>‹nº›</a:t>
            </a:fld>
            <a:endParaRPr lang="pt-BR" altLang="pt-BR"/>
          </a:p>
        </p:txBody>
      </p:sp>
    </p:spTree>
    <p:extLst>
      <p:ext uri="{BB962C8B-B14F-4D97-AF65-F5344CB8AC3E}">
        <p14:creationId xmlns:p14="http://schemas.microsoft.com/office/powerpoint/2010/main" val="2397810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ítulo e texto em cima do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pt-BR"/>
              <a:t>Clique para editar o estilo do título mestre</a:t>
            </a:r>
          </a:p>
        </p:txBody>
      </p:sp>
      <p:sp>
        <p:nvSpPr>
          <p:cNvPr id="3" name="Espaço Reservado para Texto 2"/>
          <p:cNvSpPr>
            <a:spLocks noGrp="1"/>
          </p:cNvSpPr>
          <p:nvPr>
            <p:ph type="body" sz="half" idx="1"/>
          </p:nvPr>
        </p:nvSpPr>
        <p:spPr>
          <a:xfrm>
            <a:off x="457200" y="1600200"/>
            <a:ext cx="8229600" cy="2185988"/>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57200" y="3938588"/>
            <a:ext cx="8229600" cy="2187575"/>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2019C37C-5260-40D9-858D-2C2FBA6EF420}" type="slidenum">
              <a:rPr lang="pt-BR" altLang="pt-BR"/>
              <a:pPr>
                <a:defRPr/>
              </a:pPr>
              <a:t>‹nº›</a:t>
            </a:fld>
            <a:endParaRPr lang="pt-BR" altLang="pt-BR"/>
          </a:p>
        </p:txBody>
      </p:sp>
    </p:spTree>
    <p:extLst>
      <p:ext uri="{BB962C8B-B14F-4D97-AF65-F5344CB8AC3E}">
        <p14:creationId xmlns:p14="http://schemas.microsoft.com/office/powerpoint/2010/main" val="2164247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pt-BR"/>
              <a:t>Clique para editar o estilo do título mestre</a:t>
            </a:r>
          </a:p>
        </p:txBody>
      </p:sp>
      <p:sp>
        <p:nvSpPr>
          <p:cNvPr id="3" name="Espaço Reservado para Tabela 2"/>
          <p:cNvSpPr>
            <a:spLocks noGrp="1"/>
          </p:cNvSpPr>
          <p:nvPr>
            <p:ph type="tbl" idx="1"/>
          </p:nvPr>
        </p:nvSpPr>
        <p:spPr>
          <a:xfrm>
            <a:off x="457200" y="1600200"/>
            <a:ext cx="8229600" cy="4525963"/>
          </a:xfrm>
        </p:spPr>
        <p:txBody>
          <a:bodyPr/>
          <a:lstStyle/>
          <a:p>
            <a:pPr lvl="0"/>
            <a:endParaRPr lang="pt-BR" noProof="0"/>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2ACF4491-10C6-4C61-9AAB-AF424C6E901D}" type="slidenum">
              <a:rPr lang="pt-BR" altLang="pt-BR"/>
              <a:pPr>
                <a:defRPr/>
              </a:pPr>
              <a:t>‹nº›</a:t>
            </a:fld>
            <a:endParaRPr lang="pt-BR" altLang="pt-BR"/>
          </a:p>
        </p:txBody>
      </p:sp>
    </p:spTree>
    <p:extLst>
      <p:ext uri="{BB962C8B-B14F-4D97-AF65-F5344CB8AC3E}">
        <p14:creationId xmlns:p14="http://schemas.microsoft.com/office/powerpoint/2010/main" val="2306442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ítulo e texto e 2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p>
            <a:r>
              <a:rPr lang="pt-BR"/>
              <a:t>Clique para editar o estilo do título mestre</a:t>
            </a:r>
          </a:p>
        </p:txBody>
      </p:sp>
      <p:sp>
        <p:nvSpPr>
          <p:cNvPr id="3" name="Espaço Reservado para Texto 2"/>
          <p:cNvSpPr>
            <a:spLocks noGrp="1"/>
          </p:cNvSpPr>
          <p:nvPr>
            <p:ph type="body" sz="half" idx="1"/>
          </p:nvPr>
        </p:nvSpPr>
        <p:spPr>
          <a:xfrm>
            <a:off x="457200" y="1600200"/>
            <a:ext cx="4038600" cy="4525963"/>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quarter" idx="2"/>
          </p:nvPr>
        </p:nvSpPr>
        <p:spPr>
          <a:xfrm>
            <a:off x="4648200" y="1600200"/>
            <a:ext cx="4038600" cy="2185988"/>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Conteúdo 4"/>
          <p:cNvSpPr>
            <a:spLocks noGrp="1"/>
          </p:cNvSpPr>
          <p:nvPr>
            <p:ph sz="quarter" idx="3"/>
          </p:nvPr>
        </p:nvSpPr>
        <p:spPr>
          <a:xfrm>
            <a:off x="4648200" y="3938588"/>
            <a:ext cx="4038600" cy="2187575"/>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Rectangle 4"/>
          <p:cNvSpPr>
            <a:spLocks noGrp="1" noChangeArrowheads="1"/>
          </p:cNvSpPr>
          <p:nvPr>
            <p:ph type="dt" sz="half" idx="10"/>
          </p:nvPr>
        </p:nvSpPr>
        <p:spPr>
          <a:ln/>
        </p:spPr>
        <p:txBody>
          <a:bodyPr/>
          <a:lstStyle>
            <a:lvl1pPr>
              <a:defRPr/>
            </a:lvl1pPr>
          </a:lstStyle>
          <a:p>
            <a:pPr>
              <a:defRPr/>
            </a:pPr>
            <a:endParaRPr lang="pt-BR"/>
          </a:p>
        </p:txBody>
      </p:sp>
      <p:sp>
        <p:nvSpPr>
          <p:cNvPr id="7" name="Rectangle 5"/>
          <p:cNvSpPr>
            <a:spLocks noGrp="1" noChangeArrowheads="1"/>
          </p:cNvSpPr>
          <p:nvPr>
            <p:ph type="ftr" sz="quarter" idx="11"/>
          </p:nvPr>
        </p:nvSpPr>
        <p:spPr>
          <a:ln/>
        </p:spPr>
        <p:txBody>
          <a:bodyPr/>
          <a:lstStyle>
            <a:lvl1pPr>
              <a:defRPr/>
            </a:lvl1pPr>
          </a:lstStyle>
          <a:p>
            <a:pPr>
              <a:defRPr/>
            </a:pPr>
            <a:endParaRPr lang="pt-BR"/>
          </a:p>
        </p:txBody>
      </p:sp>
      <p:sp>
        <p:nvSpPr>
          <p:cNvPr id="8" name="Rectangle 6"/>
          <p:cNvSpPr>
            <a:spLocks noGrp="1" noChangeArrowheads="1"/>
          </p:cNvSpPr>
          <p:nvPr>
            <p:ph type="sldNum" sz="quarter" idx="12"/>
          </p:nvPr>
        </p:nvSpPr>
        <p:spPr>
          <a:ln/>
        </p:spPr>
        <p:txBody>
          <a:bodyPr/>
          <a:lstStyle>
            <a:lvl1pPr>
              <a:defRPr/>
            </a:lvl1pPr>
          </a:lstStyle>
          <a:p>
            <a:pPr>
              <a:defRPr/>
            </a:pPr>
            <a:fld id="{1F54E426-CDD9-4E67-8A98-B1EB029F78C9}" type="slidenum">
              <a:rPr lang="pt-BR" altLang="pt-BR"/>
              <a:pPr>
                <a:defRPr/>
              </a:pPr>
              <a:t>‹nº›</a:t>
            </a:fld>
            <a:endParaRPr lang="pt-BR" altLang="pt-BR"/>
          </a:p>
        </p:txBody>
      </p:sp>
    </p:spTree>
    <p:extLst>
      <p:ext uri="{BB962C8B-B14F-4D97-AF65-F5344CB8AC3E}">
        <p14:creationId xmlns:p14="http://schemas.microsoft.com/office/powerpoint/2010/main" val="206949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5422A423-07CF-4E46-8849-F74B17A27E90}" type="slidenum">
              <a:rPr lang="pt-BR" altLang="pt-BR"/>
              <a:pPr>
                <a:defRPr/>
              </a:pPr>
              <a:t>‹nº›</a:t>
            </a:fld>
            <a:endParaRPr lang="pt-BR" altLang="pt-BR"/>
          </a:p>
        </p:txBody>
      </p:sp>
    </p:spTree>
    <p:extLst>
      <p:ext uri="{BB962C8B-B14F-4D97-AF65-F5344CB8AC3E}">
        <p14:creationId xmlns:p14="http://schemas.microsoft.com/office/powerpoint/2010/main" val="1252993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pPr>
              <a:defRPr/>
            </a:pPr>
            <a:fld id="{909EF11E-2521-476E-9904-C0D0783CE3A3}" type="slidenum">
              <a:rPr lang="pt-BR" altLang="pt-BR"/>
              <a:pPr>
                <a:defRPr/>
              </a:pPr>
              <a:t>‹nº›</a:t>
            </a:fld>
            <a:endParaRPr lang="pt-BR" altLang="pt-BR"/>
          </a:p>
        </p:txBody>
      </p:sp>
    </p:spTree>
    <p:extLst>
      <p:ext uri="{BB962C8B-B14F-4D97-AF65-F5344CB8AC3E}">
        <p14:creationId xmlns:p14="http://schemas.microsoft.com/office/powerpoint/2010/main" val="3220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635CE69C-C96D-49EE-B08A-58883FFE0F24}" type="slidenum">
              <a:rPr lang="pt-BR" altLang="pt-BR"/>
              <a:pPr>
                <a:defRPr/>
              </a:pPr>
              <a:t>‹nº›</a:t>
            </a:fld>
            <a:endParaRPr lang="pt-BR" altLang="pt-BR"/>
          </a:p>
        </p:txBody>
      </p:sp>
    </p:spTree>
    <p:extLst>
      <p:ext uri="{BB962C8B-B14F-4D97-AF65-F5344CB8AC3E}">
        <p14:creationId xmlns:p14="http://schemas.microsoft.com/office/powerpoint/2010/main" val="2909694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p:cNvSpPr>
            <a:spLocks noGrp="1" noChangeArrowheads="1"/>
          </p:cNvSpPr>
          <p:nvPr>
            <p:ph type="dt" sz="half" idx="10"/>
          </p:nvPr>
        </p:nvSpPr>
        <p:spPr>
          <a:ln/>
        </p:spPr>
        <p:txBody>
          <a:bodyPr/>
          <a:lstStyle>
            <a:lvl1pPr>
              <a:defRPr/>
            </a:lvl1pPr>
          </a:lstStyle>
          <a:p>
            <a:pPr>
              <a:defRPr/>
            </a:pPr>
            <a:endParaRPr lang="pt-BR"/>
          </a:p>
        </p:txBody>
      </p:sp>
      <p:sp>
        <p:nvSpPr>
          <p:cNvPr id="8" name="Rectangle 5"/>
          <p:cNvSpPr>
            <a:spLocks noGrp="1" noChangeArrowheads="1"/>
          </p:cNvSpPr>
          <p:nvPr>
            <p:ph type="ftr" sz="quarter" idx="11"/>
          </p:nvPr>
        </p:nvSpPr>
        <p:spPr>
          <a:ln/>
        </p:spPr>
        <p:txBody>
          <a:bodyPr/>
          <a:lstStyle>
            <a:lvl1pPr>
              <a:defRPr/>
            </a:lvl1pPr>
          </a:lstStyle>
          <a:p>
            <a:pPr>
              <a:defRPr/>
            </a:pPr>
            <a:endParaRPr lang="pt-BR"/>
          </a:p>
        </p:txBody>
      </p:sp>
      <p:sp>
        <p:nvSpPr>
          <p:cNvPr id="9" name="Rectangle 6"/>
          <p:cNvSpPr>
            <a:spLocks noGrp="1" noChangeArrowheads="1"/>
          </p:cNvSpPr>
          <p:nvPr>
            <p:ph type="sldNum" sz="quarter" idx="12"/>
          </p:nvPr>
        </p:nvSpPr>
        <p:spPr>
          <a:ln/>
        </p:spPr>
        <p:txBody>
          <a:bodyPr/>
          <a:lstStyle>
            <a:lvl1pPr>
              <a:defRPr/>
            </a:lvl1pPr>
          </a:lstStyle>
          <a:p>
            <a:pPr>
              <a:defRPr/>
            </a:pPr>
            <a:fld id="{BAD2D365-E800-49D2-8F20-53F36244F031}" type="slidenum">
              <a:rPr lang="pt-BR" altLang="pt-BR"/>
              <a:pPr>
                <a:defRPr/>
              </a:pPr>
              <a:t>‹nº›</a:t>
            </a:fld>
            <a:endParaRPr lang="pt-BR" altLang="pt-BR"/>
          </a:p>
        </p:txBody>
      </p:sp>
    </p:spTree>
    <p:extLst>
      <p:ext uri="{BB962C8B-B14F-4D97-AF65-F5344CB8AC3E}">
        <p14:creationId xmlns:p14="http://schemas.microsoft.com/office/powerpoint/2010/main" val="238362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Rectangle 4"/>
          <p:cNvSpPr>
            <a:spLocks noGrp="1" noChangeArrowheads="1"/>
          </p:cNvSpPr>
          <p:nvPr>
            <p:ph type="dt" sz="half" idx="10"/>
          </p:nvPr>
        </p:nvSpPr>
        <p:spPr>
          <a:ln/>
        </p:spPr>
        <p:txBody>
          <a:bodyPr/>
          <a:lstStyle>
            <a:lvl1pPr>
              <a:defRPr/>
            </a:lvl1pPr>
          </a:lstStyle>
          <a:p>
            <a:pPr>
              <a:defRPr/>
            </a:pPr>
            <a:endParaRPr lang="pt-BR"/>
          </a:p>
        </p:txBody>
      </p:sp>
      <p:sp>
        <p:nvSpPr>
          <p:cNvPr id="4" name="Rectangle 5"/>
          <p:cNvSpPr>
            <a:spLocks noGrp="1" noChangeArrowheads="1"/>
          </p:cNvSpPr>
          <p:nvPr>
            <p:ph type="ftr" sz="quarter" idx="11"/>
          </p:nvPr>
        </p:nvSpPr>
        <p:spPr>
          <a:ln/>
        </p:spPr>
        <p:txBody>
          <a:bodyPr/>
          <a:lstStyle>
            <a:lvl1pPr>
              <a:defRPr/>
            </a:lvl1pPr>
          </a:lstStyle>
          <a:p>
            <a:pPr>
              <a:defRPr/>
            </a:pPr>
            <a:endParaRPr lang="pt-BR"/>
          </a:p>
        </p:txBody>
      </p:sp>
      <p:sp>
        <p:nvSpPr>
          <p:cNvPr id="5" name="Rectangle 6"/>
          <p:cNvSpPr>
            <a:spLocks noGrp="1" noChangeArrowheads="1"/>
          </p:cNvSpPr>
          <p:nvPr>
            <p:ph type="sldNum" sz="quarter" idx="12"/>
          </p:nvPr>
        </p:nvSpPr>
        <p:spPr>
          <a:ln/>
        </p:spPr>
        <p:txBody>
          <a:bodyPr/>
          <a:lstStyle>
            <a:lvl1pPr>
              <a:defRPr/>
            </a:lvl1pPr>
          </a:lstStyle>
          <a:p>
            <a:pPr>
              <a:defRPr/>
            </a:pPr>
            <a:fld id="{91A2DAE2-4F28-442D-A9FE-AADF495AE317}" type="slidenum">
              <a:rPr lang="pt-BR" altLang="pt-BR"/>
              <a:pPr>
                <a:defRPr/>
              </a:pPr>
              <a:t>‹nº›</a:t>
            </a:fld>
            <a:endParaRPr lang="pt-BR" altLang="pt-BR"/>
          </a:p>
        </p:txBody>
      </p:sp>
    </p:spTree>
    <p:extLst>
      <p:ext uri="{BB962C8B-B14F-4D97-AF65-F5344CB8AC3E}">
        <p14:creationId xmlns:p14="http://schemas.microsoft.com/office/powerpoint/2010/main" val="104810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pt-BR"/>
          </a:p>
        </p:txBody>
      </p:sp>
      <p:sp>
        <p:nvSpPr>
          <p:cNvPr id="3" name="Rectangle 5"/>
          <p:cNvSpPr>
            <a:spLocks noGrp="1" noChangeArrowheads="1"/>
          </p:cNvSpPr>
          <p:nvPr>
            <p:ph type="ftr" sz="quarter" idx="11"/>
          </p:nvPr>
        </p:nvSpPr>
        <p:spPr>
          <a:ln/>
        </p:spPr>
        <p:txBody>
          <a:bodyPr/>
          <a:lstStyle>
            <a:lvl1pPr>
              <a:defRPr/>
            </a:lvl1pPr>
          </a:lstStyle>
          <a:p>
            <a:pPr>
              <a:defRPr/>
            </a:pPr>
            <a:endParaRPr lang="pt-BR"/>
          </a:p>
        </p:txBody>
      </p:sp>
      <p:sp>
        <p:nvSpPr>
          <p:cNvPr id="4" name="Rectangle 6"/>
          <p:cNvSpPr>
            <a:spLocks noGrp="1" noChangeArrowheads="1"/>
          </p:cNvSpPr>
          <p:nvPr>
            <p:ph type="sldNum" sz="quarter" idx="12"/>
          </p:nvPr>
        </p:nvSpPr>
        <p:spPr>
          <a:ln/>
        </p:spPr>
        <p:txBody>
          <a:bodyPr/>
          <a:lstStyle>
            <a:lvl1pPr>
              <a:defRPr/>
            </a:lvl1pPr>
          </a:lstStyle>
          <a:p>
            <a:pPr>
              <a:defRPr/>
            </a:pPr>
            <a:fld id="{3410A295-08F1-4720-B931-8B304777EC86}" type="slidenum">
              <a:rPr lang="pt-BR" altLang="pt-BR"/>
              <a:pPr>
                <a:defRPr/>
              </a:pPr>
              <a:t>‹nº›</a:t>
            </a:fld>
            <a:endParaRPr lang="pt-BR" altLang="pt-BR"/>
          </a:p>
        </p:txBody>
      </p:sp>
    </p:spTree>
    <p:extLst>
      <p:ext uri="{BB962C8B-B14F-4D97-AF65-F5344CB8AC3E}">
        <p14:creationId xmlns:p14="http://schemas.microsoft.com/office/powerpoint/2010/main" val="92544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ADA4986E-2582-4901-9045-610DC02A57A9}" type="slidenum">
              <a:rPr lang="pt-BR" altLang="pt-BR"/>
              <a:pPr>
                <a:defRPr/>
              </a:pPr>
              <a:t>‹nº›</a:t>
            </a:fld>
            <a:endParaRPr lang="pt-BR" altLang="pt-BR"/>
          </a:p>
        </p:txBody>
      </p:sp>
    </p:spTree>
    <p:extLst>
      <p:ext uri="{BB962C8B-B14F-4D97-AF65-F5344CB8AC3E}">
        <p14:creationId xmlns:p14="http://schemas.microsoft.com/office/powerpoint/2010/main" val="388733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91E6F037-0880-45E9-9D43-37977A587DF6}" type="slidenum">
              <a:rPr lang="pt-BR" altLang="pt-BR"/>
              <a:pPr>
                <a:defRPr/>
              </a:pPr>
              <a:t>‹nº›</a:t>
            </a:fld>
            <a:endParaRPr lang="pt-BR" altLang="pt-BR"/>
          </a:p>
        </p:txBody>
      </p:sp>
    </p:spTree>
    <p:extLst>
      <p:ext uri="{BB962C8B-B14F-4D97-AF65-F5344CB8AC3E}">
        <p14:creationId xmlns:p14="http://schemas.microsoft.com/office/powerpoint/2010/main" val="415044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a:t>Clique para editar o estilo do título mestre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430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pt-BR"/>
          </a:p>
        </p:txBody>
      </p:sp>
      <p:sp>
        <p:nvSpPr>
          <p:cNvPr id="430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pt-BR"/>
          </a:p>
        </p:txBody>
      </p:sp>
      <p:sp>
        <p:nvSpPr>
          <p:cNvPr id="430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E33C84A2-9AFE-4486-ABD6-7535AFA0E3CB}" type="slidenum">
              <a:rPr lang="pt-BR" altLang="pt-BR"/>
              <a:pPr>
                <a:defRPr/>
              </a:pPr>
              <a:t>‹nº›</a:t>
            </a:fld>
            <a:endParaRPr lang="pt-BR" altLang="pt-B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blogdopcamaral.blogspot.com/2012/06/a-uniao-entre-os-membros-do-corpo-de.html" TargetMode="External"/><Relationship Id="rId5" Type="http://schemas.openxmlformats.org/officeDocument/2006/relationships/image" Target="../media/image3.jpg"/><Relationship Id="rId4" Type="http://schemas.openxmlformats.org/officeDocument/2006/relationships/hyperlink" Target="https://pixabay.com/en/money-bills-calculator-save-25629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3" Type="http://schemas.openxmlformats.org/officeDocument/2006/relationships/hyperlink" Target="https://en.wikipedia.org/wiki/Embedded_operating_system" TargetMode="External"/><Relationship Id="rId18" Type="http://schemas.openxmlformats.org/officeDocument/2006/relationships/hyperlink" Target="https://en.wikipedia.org/wiki/Ubuntu" TargetMode="External"/><Relationship Id="rId26" Type="http://schemas.openxmlformats.org/officeDocument/2006/relationships/hyperlink" Target="https://en.wikipedia.org/wiki/Usage_share_of_operating_systems#cite_note-claybrook1-237" TargetMode="External"/><Relationship Id="rId39" Type="http://schemas.openxmlformats.org/officeDocument/2006/relationships/hyperlink" Target="https://en.wikipedia.org/wiki/Usage_share_of_operating_systems#cite_note-259" TargetMode="External"/><Relationship Id="rId21" Type="http://schemas.openxmlformats.org/officeDocument/2006/relationships/hyperlink" Target="https://en.wikipedia.org/wiki/LynxOS" TargetMode="External"/><Relationship Id="rId34" Type="http://schemas.openxmlformats.org/officeDocument/2006/relationships/hyperlink" Target="https://en.wikipedia.org/wiki/Windows_Server_2012" TargetMode="External"/><Relationship Id="rId42" Type="http://schemas.openxmlformats.org/officeDocument/2006/relationships/hyperlink" Target="https://en.wikipedia.org/wiki/Supercomputer" TargetMode="External"/><Relationship Id="rId7" Type="http://schemas.openxmlformats.org/officeDocument/2006/relationships/hyperlink" Target="https://en.wikipedia.org/wiki/Desktop_computer" TargetMode="External"/><Relationship Id="rId2" Type="http://schemas.openxmlformats.org/officeDocument/2006/relationships/notesSlide" Target="../notesSlides/notesSlide24.xml"/><Relationship Id="rId16" Type="http://schemas.openxmlformats.org/officeDocument/2006/relationships/hyperlink" Target="https://en.wikipedia.org/wiki/Usage_share_of_operating_systems#cite_note-248" TargetMode="External"/><Relationship Id="rId29" Type="http://schemas.openxmlformats.org/officeDocument/2006/relationships/hyperlink" Target="https://en.wikipedia.org/wiki/Z/OS" TargetMode="External"/><Relationship Id="rId1" Type="http://schemas.openxmlformats.org/officeDocument/2006/relationships/slideLayout" Target="../slideLayouts/slideLayout2.xml"/><Relationship Id="rId6" Type="http://schemas.openxmlformats.org/officeDocument/2006/relationships/hyperlink" Target="https://en.wikipedia.org/wiki/Windows" TargetMode="External"/><Relationship Id="rId11" Type="http://schemas.openxmlformats.org/officeDocument/2006/relationships/hyperlink" Target="https://en.wikipedia.org/wiki/Chrome_OS" TargetMode="External"/><Relationship Id="rId24" Type="http://schemas.openxmlformats.org/officeDocument/2006/relationships/hyperlink" Target="https://en.wikipedia.org/wiki/Mainframe_computer" TargetMode="External"/><Relationship Id="rId32" Type="http://schemas.openxmlformats.org/officeDocument/2006/relationships/hyperlink" Target="https://en.wikipedia.org/wiki/Windows_Server_2019" TargetMode="External"/><Relationship Id="rId37" Type="http://schemas.openxmlformats.org/officeDocument/2006/relationships/hyperlink" Target="https://en.wikipedia.org/wiki/Tablet_computer" TargetMode="External"/><Relationship Id="rId40" Type="http://schemas.openxmlformats.org/officeDocument/2006/relationships/hyperlink" Target="https://en.wikipedia.org/wiki/KaiOS" TargetMode="External"/><Relationship Id="rId45" Type="http://schemas.openxmlformats.org/officeDocument/2006/relationships/hyperlink" Target="https://en.wikipedia.org/wiki/Supercomputer_operating_systems" TargetMode="External"/><Relationship Id="rId5" Type="http://schemas.openxmlformats.org/officeDocument/2006/relationships/hyperlink" Target="https://en.wikipedia.org/wiki/Unix-like" TargetMode="External"/><Relationship Id="rId15" Type="http://schemas.openxmlformats.org/officeDocument/2006/relationships/hyperlink" Target="https://en.wikipedia.org/wiki/EE_Times" TargetMode="External"/><Relationship Id="rId23" Type="http://schemas.openxmlformats.org/officeDocument/2006/relationships/hyperlink" Target="https://en.wikipedia.org/wiki/Windows_Embedded_Compact_7" TargetMode="External"/><Relationship Id="rId28" Type="http://schemas.openxmlformats.org/officeDocument/2006/relationships/hyperlink" Target="https://en.wikipedia.org/wiki/RHEL" TargetMode="External"/><Relationship Id="rId36" Type="http://schemas.openxmlformats.org/officeDocument/2006/relationships/hyperlink" Target="https://en.wikipedia.org/wiki/Smartphone" TargetMode="External"/><Relationship Id="rId10" Type="http://schemas.openxmlformats.org/officeDocument/2006/relationships/hyperlink" Target="https://en.wikipedia.org/wiki/Usage_share_of_operating_systems#cite_note-NetMarketShare-246" TargetMode="External"/><Relationship Id="rId19" Type="http://schemas.openxmlformats.org/officeDocument/2006/relationships/hyperlink" Target="https://en.wikipedia.org/wiki/Android_(operating_system)" TargetMode="External"/><Relationship Id="rId31" Type="http://schemas.openxmlformats.org/officeDocument/2006/relationships/hyperlink" Target="https://en.wikipedia.org/wiki/Server_(computing)" TargetMode="External"/><Relationship Id="rId44" Type="http://schemas.openxmlformats.org/officeDocument/2006/relationships/hyperlink" Target="https://en.wikipedia.org/wiki/Usage_share_of_operating_systems#cite_note-260" TargetMode="External"/><Relationship Id="rId4" Type="http://schemas.openxmlformats.org/officeDocument/2006/relationships/hyperlink" Target="https://en.wikipedia.org/wiki/Unix" TargetMode="External"/><Relationship Id="rId9" Type="http://schemas.openxmlformats.org/officeDocument/2006/relationships/hyperlink" Target="https://en.wikipedia.org/wiki/Net_Applications" TargetMode="External"/><Relationship Id="rId14" Type="http://schemas.openxmlformats.org/officeDocument/2006/relationships/hyperlink" Target="https://en.wikipedia.org/wiki/Usage_share_of_operating_systems#cite_note-247" TargetMode="External"/><Relationship Id="rId22" Type="http://schemas.openxmlformats.org/officeDocument/2006/relationships/hyperlink" Target="https://en.wikipedia.org/wiki/Windows_10" TargetMode="External"/><Relationship Id="rId27" Type="http://schemas.openxmlformats.org/officeDocument/2006/relationships/hyperlink" Target="https://en.wikipedia.org/wiki/SUSE_Linux_Enterprise_Server" TargetMode="External"/><Relationship Id="rId30" Type="http://schemas.openxmlformats.org/officeDocument/2006/relationships/hyperlink" Target="https://en.wikipedia.org/wiki/Usage_share_of_operating_systems#cite_note-249" TargetMode="External"/><Relationship Id="rId35" Type="http://schemas.openxmlformats.org/officeDocument/2006/relationships/hyperlink" Target="https://en.wikipedia.org/wiki/Windows_Server_2008" TargetMode="External"/><Relationship Id="rId43" Type="http://schemas.openxmlformats.org/officeDocument/2006/relationships/hyperlink" Target="https://en.wikipedia.org/wiki/TOP500" TargetMode="External"/><Relationship Id="rId8" Type="http://schemas.openxmlformats.org/officeDocument/2006/relationships/hyperlink" Target="https://en.wikipedia.org/wiki/Laptop" TargetMode="External"/><Relationship Id="rId3" Type="http://schemas.openxmlformats.org/officeDocument/2006/relationships/hyperlink" Target="https://en.wikipedia.org/wiki/Linux" TargetMode="External"/><Relationship Id="rId12" Type="http://schemas.openxmlformats.org/officeDocument/2006/relationships/hyperlink" Target="https://en.wikipedia.org/wiki/MacOS" TargetMode="External"/><Relationship Id="rId17" Type="http://schemas.openxmlformats.org/officeDocument/2006/relationships/hyperlink" Target="https://en.wikipedia.org/wiki/Embedded_linux" TargetMode="External"/><Relationship Id="rId25" Type="http://schemas.openxmlformats.org/officeDocument/2006/relationships/hyperlink" Target="https://en.wikipedia.org/wiki/Gartner" TargetMode="External"/><Relationship Id="rId33" Type="http://schemas.openxmlformats.org/officeDocument/2006/relationships/hyperlink" Target="https://en.wikipedia.org/wiki/Windows_Server_2016" TargetMode="External"/><Relationship Id="rId38" Type="http://schemas.openxmlformats.org/officeDocument/2006/relationships/hyperlink" Target="https://en.wikipedia.org/wiki/StatCounter" TargetMode="External"/><Relationship Id="rId20" Type="http://schemas.openxmlformats.org/officeDocument/2006/relationships/hyperlink" Target="https://en.wikipedia.org/wiki/QNX" TargetMode="External"/><Relationship Id="rId41" Type="http://schemas.openxmlformats.org/officeDocument/2006/relationships/hyperlink" Target="https://en.wikipedia.org/wiki/IOS"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EF0"/>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algn="l" eaLnBrk="1" hangingPunct="1"/>
            <a:r>
              <a:rPr lang="pt-BR" altLang="pt-BR" dirty="0"/>
              <a:t>Unidade 4</a:t>
            </a:r>
          </a:p>
        </p:txBody>
      </p:sp>
      <p:sp>
        <p:nvSpPr>
          <p:cNvPr id="4099" name="Rectangle 3"/>
          <p:cNvSpPr>
            <a:spLocks noGrp="1" noChangeArrowheads="1"/>
          </p:cNvSpPr>
          <p:nvPr>
            <p:ph type="subTitle" idx="1"/>
          </p:nvPr>
        </p:nvSpPr>
        <p:spPr>
          <a:noFill/>
        </p:spPr>
        <p:txBody>
          <a:bodyPr anchor="ctr"/>
          <a:lstStyle/>
          <a:p>
            <a:pPr marL="609600" indent="-609600" eaLnBrk="1" hangingPunct="1">
              <a:lnSpc>
                <a:spcPct val="90000"/>
              </a:lnSpc>
            </a:pPr>
            <a:r>
              <a:rPr lang="pt-BR" altLang="pt-BR" dirty="0"/>
              <a:t>Sistemas Operacionais</a:t>
            </a:r>
          </a:p>
        </p:txBody>
      </p:sp>
      <p:pic>
        <p:nvPicPr>
          <p:cNvPr id="4" name="Espaço Reservado para Conteúdo 2">
            <a:extLst>
              <a:ext uri="{FF2B5EF4-FFF2-40B4-BE49-F238E27FC236}">
                <a16:creationId xmlns:a16="http://schemas.microsoft.com/office/drawing/2014/main" id="{05BB4108-6A06-4BB3-A806-9EAE4BB08D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364088" y="142925"/>
            <a:ext cx="3600400"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018" y="692696"/>
            <a:ext cx="8435280" cy="1143000"/>
          </a:xfrm>
        </p:spPr>
        <p:txBody>
          <a:bodyPr/>
          <a:lstStyle/>
          <a:p>
            <a:pPr algn="l" eaLnBrk="1" hangingPunct="1"/>
            <a:r>
              <a:rPr lang="pt-BR" altLang="pt-BR" sz="2800" dirty="0"/>
              <a:t>7. Com base num sistema operacional que você está familiarizado, identifique dois exemplos de software aplicativo e dois exemplos de software utilitário (de sistema). Explique porque você os classificou desta forma.</a:t>
            </a:r>
          </a:p>
        </p:txBody>
      </p:sp>
      <p:sp>
        <p:nvSpPr>
          <p:cNvPr id="8195" name="Rectangle 3"/>
          <p:cNvSpPr>
            <a:spLocks noGrp="1" noChangeArrowheads="1"/>
          </p:cNvSpPr>
          <p:nvPr>
            <p:ph type="body" idx="1"/>
          </p:nvPr>
        </p:nvSpPr>
        <p:spPr>
          <a:xfrm>
            <a:off x="0" y="2492896"/>
            <a:ext cx="9036496" cy="3777283"/>
          </a:xfrm>
          <a:noFill/>
        </p:spPr>
        <p:txBody>
          <a:bodyPr anchor="ctr"/>
          <a:lstStyle/>
          <a:p>
            <a:pPr marL="0" indent="0" eaLnBrk="1" hangingPunct="1">
              <a:lnSpc>
                <a:spcPct val="90000"/>
              </a:lnSpc>
              <a:buNone/>
            </a:pPr>
            <a:endParaRPr lang="pt-BR" altLang="pt-BR" sz="2400" dirty="0">
              <a:latin typeface="+mj-lt"/>
            </a:endParaRPr>
          </a:p>
          <a:p>
            <a:pPr algn="l"/>
            <a:r>
              <a:rPr lang="pt-BR" sz="2000" b="0" i="0" dirty="0">
                <a:effectLst/>
                <a:latin typeface="+mj-lt"/>
              </a:rPr>
              <a:t>Software aplicativo são aqueles que permitem realizar tarefas como criar documento, jogar, ouvir músicas, entre outros. Como exemplo pode-se citar o word como editor de textos, podendo criar, editar e excluir palavras de um certo texto, e o </a:t>
            </a:r>
            <a:r>
              <a:rPr lang="pt-BR" sz="2000" b="0" i="0" dirty="0" err="1">
                <a:effectLst/>
                <a:latin typeface="+mj-lt"/>
              </a:rPr>
              <a:t>movie</a:t>
            </a:r>
            <a:r>
              <a:rPr lang="pt-BR" sz="2000" b="0" i="0" dirty="0">
                <a:effectLst/>
                <a:latin typeface="+mj-lt"/>
              </a:rPr>
              <a:t> </a:t>
            </a:r>
            <a:r>
              <a:rPr lang="pt-BR" sz="2000" b="0" i="0" dirty="0" err="1">
                <a:effectLst/>
                <a:latin typeface="+mj-lt"/>
              </a:rPr>
              <a:t>maker</a:t>
            </a:r>
            <a:r>
              <a:rPr lang="pt-BR" sz="2000" b="0" i="0" dirty="0">
                <a:effectLst/>
                <a:latin typeface="+mj-lt"/>
              </a:rPr>
              <a:t> como editor de vídeos, podendo cortar, adicionar efeitos como letras, músicas, efeitos especiais entre outros.</a:t>
            </a:r>
          </a:p>
          <a:p>
            <a:pPr algn="l"/>
            <a:r>
              <a:rPr lang="pt-BR" sz="2000" b="0" i="0" dirty="0">
                <a:effectLst/>
                <a:latin typeface="+mj-lt"/>
              </a:rPr>
              <a:t>Software utilitário são aqueles que complementam outros programas, ou seja, acrescentam tarefas em um software já existente melhorando seus recursos. Como exemplos temos os antivírus Avast ou McAfee que são utilizados para complementar o Windows defender, melhorando a segurança do computador e os otimizadores como o PC </a:t>
            </a:r>
            <a:r>
              <a:rPr lang="pt-BR" sz="2000" b="0" i="0" dirty="0" err="1">
                <a:effectLst/>
                <a:latin typeface="+mj-lt"/>
              </a:rPr>
              <a:t>Booster</a:t>
            </a:r>
            <a:r>
              <a:rPr lang="pt-BR" sz="2000" b="0" i="0" dirty="0">
                <a:effectLst/>
                <a:latin typeface="+mj-lt"/>
              </a:rPr>
              <a:t> e o </a:t>
            </a:r>
            <a:r>
              <a:rPr lang="pt-BR" sz="2000" b="0" i="0" dirty="0" err="1">
                <a:effectLst/>
                <a:latin typeface="+mj-lt"/>
              </a:rPr>
              <a:t>CCleaner</a:t>
            </a:r>
            <a:r>
              <a:rPr lang="pt-BR" sz="2000" b="0" i="0" dirty="0">
                <a:effectLst/>
                <a:latin typeface="+mj-lt"/>
              </a:rPr>
              <a:t> que são utilizados para melhorar a otimização do sistema, dando um melhor gerenciamento ao SO.</a:t>
            </a:r>
          </a:p>
          <a:p>
            <a:r>
              <a:rPr lang="pt-BR" sz="1600" b="0" i="0" dirty="0">
                <a:effectLst/>
                <a:latin typeface="+mj-lt"/>
              </a:rPr>
              <a:t>Rodrigo </a:t>
            </a:r>
            <a:r>
              <a:rPr lang="pt-BR" sz="1600" b="0" i="0" dirty="0" err="1">
                <a:effectLst/>
                <a:latin typeface="+mj-lt"/>
              </a:rPr>
              <a:t>Kapulka</a:t>
            </a:r>
            <a:r>
              <a:rPr lang="pt-BR" sz="1600" b="0" i="0" dirty="0">
                <a:effectLst/>
                <a:latin typeface="+mj-lt"/>
              </a:rPr>
              <a:t> Franco e Lucas </a:t>
            </a:r>
            <a:r>
              <a:rPr lang="pt-BR" sz="1600" b="0" i="0" dirty="0" err="1">
                <a:effectLst/>
                <a:latin typeface="+mj-lt"/>
              </a:rPr>
              <a:t>Mafezoli</a:t>
            </a:r>
            <a:r>
              <a:rPr lang="pt-BR" sz="1600" b="0" i="0" dirty="0">
                <a:effectLst/>
                <a:latin typeface="+mj-lt"/>
              </a:rPr>
              <a:t>. </a:t>
            </a:r>
          </a:p>
        </p:txBody>
      </p:sp>
    </p:spTree>
    <p:extLst>
      <p:ext uri="{BB962C8B-B14F-4D97-AF65-F5344CB8AC3E}">
        <p14:creationId xmlns:p14="http://schemas.microsoft.com/office/powerpoint/2010/main" val="4058276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a:r>
              <a:rPr lang="pt-BR" altLang="pt-BR"/>
              <a:t>Composição</a:t>
            </a:r>
          </a:p>
        </p:txBody>
      </p:sp>
      <p:sp>
        <p:nvSpPr>
          <p:cNvPr id="12291" name="Rectangle 3"/>
          <p:cNvSpPr>
            <a:spLocks noGrp="1" noChangeArrowheads="1"/>
          </p:cNvSpPr>
          <p:nvPr>
            <p:ph type="body" idx="1"/>
          </p:nvPr>
        </p:nvSpPr>
        <p:spPr/>
        <p:txBody>
          <a:bodyPr/>
          <a:lstStyle/>
          <a:p>
            <a:endParaRPr lang="pt-BR" altLang="pt-BR"/>
          </a:p>
        </p:txBody>
      </p:sp>
      <p:pic>
        <p:nvPicPr>
          <p:cNvPr id="12292" name="Picture 6" descr="http://apoie.org/JulioNeves/grafic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88" y="1616075"/>
            <a:ext cx="6981825"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3388" y="0"/>
            <a:ext cx="8964488" cy="1143000"/>
          </a:xfrm>
        </p:spPr>
        <p:txBody>
          <a:bodyPr/>
          <a:lstStyle/>
          <a:p>
            <a:pPr algn="l" eaLnBrk="1" hangingPunct="1"/>
            <a:r>
              <a:rPr lang="pt-BR" altLang="pt-BR" sz="3600" dirty="0"/>
              <a:t>3. Liste quatro atividades típicas de um SO</a:t>
            </a:r>
          </a:p>
        </p:txBody>
      </p:sp>
      <p:sp>
        <p:nvSpPr>
          <p:cNvPr id="8195" name="Rectangle 3"/>
          <p:cNvSpPr>
            <a:spLocks noGrp="1" noChangeArrowheads="1"/>
          </p:cNvSpPr>
          <p:nvPr>
            <p:ph type="body" idx="1"/>
          </p:nvPr>
        </p:nvSpPr>
        <p:spPr>
          <a:xfrm>
            <a:off x="273130" y="1143000"/>
            <a:ext cx="8856984" cy="5715000"/>
          </a:xfrm>
          <a:noFill/>
        </p:spPr>
        <p:txBody>
          <a:bodyPr anchor="ctr"/>
          <a:lstStyle/>
          <a:p>
            <a:pPr algn="l"/>
            <a:r>
              <a:rPr lang="pt-BR" sz="2400" dirty="0"/>
              <a:t>Gerenciamento de processos;</a:t>
            </a:r>
          </a:p>
          <a:p>
            <a:pPr algn="l"/>
            <a:r>
              <a:rPr lang="pt-BR" sz="2400" dirty="0"/>
              <a:t>Gerenciamento de memória;</a:t>
            </a:r>
          </a:p>
          <a:p>
            <a:pPr algn="l"/>
            <a:r>
              <a:rPr lang="pt-BR" sz="2400" dirty="0"/>
              <a:t>Entrada e Saída de Dados.</a:t>
            </a:r>
          </a:p>
          <a:p>
            <a:pPr algn="l"/>
            <a:r>
              <a:rPr lang="pt-BR" sz="2400" dirty="0"/>
              <a:t>Sistema de Arquivos.</a:t>
            </a:r>
          </a:p>
          <a:p>
            <a:pPr marL="0" indent="0">
              <a:buNone/>
            </a:pPr>
            <a:r>
              <a:rPr lang="pt-BR" sz="1800" dirty="0"/>
              <a:t>(</a:t>
            </a:r>
            <a:r>
              <a:rPr lang="pt-BR" sz="1800" dirty="0" err="1"/>
              <a:t>Kaue</a:t>
            </a:r>
            <a:r>
              <a:rPr lang="pt-BR" sz="1800" dirty="0"/>
              <a:t> </a:t>
            </a:r>
            <a:r>
              <a:rPr lang="pt-BR" sz="1800" dirty="0" err="1"/>
              <a:t>Reblin</a:t>
            </a:r>
            <a:r>
              <a:rPr lang="pt-BR" sz="1800" dirty="0"/>
              <a:t>, Leonardo Rosa e Nadir José Rafagnim)</a:t>
            </a:r>
          </a:p>
          <a:p>
            <a:pPr algn="l"/>
            <a:endParaRPr lang="pt-BR" sz="2400" dirty="0"/>
          </a:p>
          <a:p>
            <a:pPr>
              <a:buFont typeface="Arial" panose="020B0604020202020204" pitchFamily="34" charset="0"/>
              <a:buChar char="•"/>
            </a:pPr>
            <a:r>
              <a:rPr lang="pt-BR" sz="2400" dirty="0"/>
              <a:t>Inicializa o hardware do computador</a:t>
            </a:r>
          </a:p>
          <a:p>
            <a:pPr>
              <a:buFont typeface="Arial" panose="020B0604020202020204" pitchFamily="34" charset="0"/>
              <a:buChar char="•"/>
            </a:pPr>
            <a:r>
              <a:rPr lang="pt-BR" sz="2400" dirty="0"/>
              <a:t>Fornece rotinas básicas para controle de dispositivos</a:t>
            </a:r>
          </a:p>
          <a:p>
            <a:pPr>
              <a:buFont typeface="Arial" panose="020B0604020202020204" pitchFamily="34" charset="0"/>
              <a:buChar char="•"/>
            </a:pPr>
            <a:r>
              <a:rPr lang="pt-BR" sz="2400" dirty="0"/>
              <a:t>Fornece gerência, escalonamento e interação de tarefas</a:t>
            </a:r>
          </a:p>
          <a:p>
            <a:pPr>
              <a:buFont typeface="Arial" panose="020B0604020202020204" pitchFamily="34" charset="0"/>
              <a:buChar char="•"/>
            </a:pPr>
            <a:r>
              <a:rPr lang="pt-BR" sz="2400" dirty="0"/>
              <a:t>Mantém a integridade de sistema</a:t>
            </a:r>
          </a:p>
          <a:p>
            <a:pPr marL="0" indent="0">
              <a:buNone/>
            </a:pPr>
            <a:r>
              <a:rPr lang="pt-BR" sz="1800" dirty="0"/>
              <a:t>(Guilherme Moll, Claudio Ruan, Pedro Henrique)</a:t>
            </a:r>
            <a:endParaRPr lang="pt-BR" altLang="pt-BR" sz="2400" dirty="0"/>
          </a:p>
        </p:txBody>
      </p:sp>
    </p:spTree>
    <p:extLst>
      <p:ext uri="{BB962C8B-B14F-4D97-AF65-F5344CB8AC3E}">
        <p14:creationId xmlns:p14="http://schemas.microsoft.com/office/powerpoint/2010/main" val="2507112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a:r>
              <a:rPr lang="pt-BR" altLang="pt-BR"/>
              <a:t>Funções básicas</a:t>
            </a:r>
          </a:p>
        </p:txBody>
      </p:sp>
      <p:sp>
        <p:nvSpPr>
          <p:cNvPr id="13315" name="Rectangle 3"/>
          <p:cNvSpPr>
            <a:spLocks noGrp="1" noChangeArrowheads="1"/>
          </p:cNvSpPr>
          <p:nvPr>
            <p:ph type="body" idx="1"/>
          </p:nvPr>
        </p:nvSpPr>
        <p:spPr/>
        <p:txBody>
          <a:bodyPr/>
          <a:lstStyle/>
          <a:p>
            <a:pPr>
              <a:lnSpc>
                <a:spcPct val="80000"/>
              </a:lnSpc>
            </a:pPr>
            <a:r>
              <a:rPr lang="pt-BR" altLang="pt-BR" sz="2400" dirty="0"/>
              <a:t>Inicialização do Computador </a:t>
            </a:r>
            <a:r>
              <a:rPr lang="pt-BR" altLang="pt-BR" sz="2400" i="1" dirty="0"/>
              <a:t>(</a:t>
            </a:r>
            <a:r>
              <a:rPr lang="pt-BR" altLang="pt-BR" sz="2400" i="1" dirty="0" err="1"/>
              <a:t>Booting</a:t>
            </a:r>
            <a:r>
              <a:rPr lang="pt-BR" altLang="pt-BR" sz="2400" i="1" dirty="0"/>
              <a:t>)</a:t>
            </a:r>
            <a:endParaRPr lang="pt-BR" altLang="pt-BR" sz="2400" dirty="0"/>
          </a:p>
          <a:p>
            <a:pPr>
              <a:lnSpc>
                <a:spcPct val="80000"/>
              </a:lnSpc>
            </a:pPr>
            <a:r>
              <a:rPr lang="pt-BR" altLang="pt-BR" sz="2400" dirty="0"/>
              <a:t>Sistema de Arquivos </a:t>
            </a:r>
            <a:r>
              <a:rPr lang="pt-BR" altLang="pt-BR" sz="2400" i="1" dirty="0"/>
              <a:t>(Organização dos dados na memória secundária)</a:t>
            </a:r>
            <a:endParaRPr lang="pt-BR" altLang="pt-BR" sz="2400" dirty="0"/>
          </a:p>
          <a:p>
            <a:pPr>
              <a:lnSpc>
                <a:spcPct val="80000"/>
              </a:lnSpc>
            </a:pPr>
            <a:r>
              <a:rPr lang="pt-BR" altLang="pt-BR" sz="2400" dirty="0"/>
              <a:t>Gestão da Memória </a:t>
            </a:r>
            <a:r>
              <a:rPr lang="pt-BR" altLang="pt-BR" sz="2400" i="1" dirty="0"/>
              <a:t>(Aloca, libera, ...)</a:t>
            </a:r>
            <a:endParaRPr lang="pt-BR" altLang="pt-BR" sz="2400" dirty="0"/>
          </a:p>
          <a:p>
            <a:pPr>
              <a:lnSpc>
                <a:spcPct val="80000"/>
              </a:lnSpc>
            </a:pPr>
            <a:r>
              <a:rPr lang="pt-BR" altLang="pt-BR" sz="2400" dirty="0"/>
              <a:t>Gestão de Programas </a:t>
            </a:r>
            <a:r>
              <a:rPr lang="pt-BR" altLang="pt-BR" sz="2400" i="1" dirty="0"/>
              <a:t>(Carrega, finaliza, suspende, prioridade, ...)</a:t>
            </a:r>
            <a:endParaRPr lang="pt-BR" altLang="pt-BR" sz="2400" dirty="0"/>
          </a:p>
          <a:p>
            <a:pPr>
              <a:lnSpc>
                <a:spcPct val="80000"/>
              </a:lnSpc>
            </a:pPr>
            <a:r>
              <a:rPr lang="pt-BR" altLang="pt-BR" sz="2400" dirty="0"/>
              <a:t>Gestão dos Periféricos </a:t>
            </a:r>
            <a:r>
              <a:rPr lang="pt-BR" altLang="pt-BR" sz="2400" i="1" dirty="0"/>
              <a:t>(Alocação, configuração, liberação, ...)</a:t>
            </a:r>
            <a:endParaRPr lang="pt-BR" altLang="pt-BR" sz="2400" dirty="0"/>
          </a:p>
          <a:p>
            <a:pPr>
              <a:lnSpc>
                <a:spcPct val="80000"/>
              </a:lnSpc>
            </a:pPr>
            <a:r>
              <a:rPr lang="pt-BR" altLang="pt-BR" sz="2400" dirty="0"/>
              <a:t>Segurança do Sistema </a:t>
            </a:r>
            <a:r>
              <a:rPr lang="pt-BR" altLang="pt-BR" sz="2400" i="1" dirty="0"/>
              <a:t>(Permissões, registros, ...)</a:t>
            </a:r>
            <a:endParaRPr lang="pt-BR" altLang="pt-BR" sz="2400" dirty="0"/>
          </a:p>
          <a:p>
            <a:pPr>
              <a:lnSpc>
                <a:spcPct val="80000"/>
              </a:lnSpc>
            </a:pPr>
            <a:r>
              <a:rPr lang="pt-BR" altLang="pt-BR" sz="2400" dirty="0"/>
              <a:t>Monitoramento do Desempenho</a:t>
            </a:r>
          </a:p>
          <a:p>
            <a:pPr>
              <a:lnSpc>
                <a:spcPct val="80000"/>
              </a:lnSpc>
            </a:pPr>
            <a:r>
              <a:rPr lang="pt-BR" altLang="pt-BR" sz="2400" dirty="0"/>
              <a:t>Interfaceamento com o Usuário</a:t>
            </a:r>
          </a:p>
          <a:p>
            <a:pPr>
              <a:lnSpc>
                <a:spcPct val="80000"/>
              </a:lnSpc>
            </a:pPr>
            <a:endParaRPr lang="pt-BR" altLang="pt-BR"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pt-BR" altLang="pt-BR" dirty="0" err="1"/>
              <a:t>Booting</a:t>
            </a:r>
            <a:r>
              <a:rPr lang="pt-BR" altLang="pt-BR" dirty="0"/>
              <a:t> (inicialização)</a:t>
            </a:r>
          </a:p>
        </p:txBody>
      </p:sp>
      <p:sp>
        <p:nvSpPr>
          <p:cNvPr id="14339" name="Rectangle 3"/>
          <p:cNvSpPr>
            <a:spLocks noGrp="1" noChangeArrowheads="1"/>
          </p:cNvSpPr>
          <p:nvPr>
            <p:ph type="body" idx="1"/>
          </p:nvPr>
        </p:nvSpPr>
        <p:spPr>
          <a:xfrm>
            <a:off x="429334" y="1392451"/>
            <a:ext cx="8229600" cy="4525963"/>
          </a:xfrm>
        </p:spPr>
        <p:txBody>
          <a:bodyPr/>
          <a:lstStyle/>
          <a:p>
            <a:pPr algn="ctr" eaLnBrk="1" hangingPunct="1">
              <a:buFontTx/>
              <a:buNone/>
            </a:pPr>
            <a:r>
              <a:rPr lang="pt-BR" altLang="pt-BR" sz="2400" dirty="0"/>
              <a:t>A BIOS (</a:t>
            </a:r>
            <a:r>
              <a:rPr lang="pt-BR" altLang="pt-BR" sz="2400" i="1" dirty="0"/>
              <a:t>Basic Input/Output System</a:t>
            </a:r>
            <a:r>
              <a:rPr lang="pt-BR" altLang="pt-BR" sz="2400" dirty="0"/>
              <a:t>) é um programa que detecta e disponibiliza para os softwares, os hardwares do computador.</a:t>
            </a:r>
          </a:p>
          <a:p>
            <a:pPr eaLnBrk="1" hangingPunct="1">
              <a:buFontTx/>
              <a:buNone/>
            </a:pPr>
            <a:r>
              <a:rPr lang="pt-BR" altLang="pt-BR" sz="2400" dirty="0"/>
              <a:t>Possui o código para:</a:t>
            </a:r>
          </a:p>
          <a:p>
            <a:pPr eaLnBrk="1" hangingPunct="1"/>
            <a:r>
              <a:rPr lang="pt-BR" altLang="pt-BR" sz="2400" dirty="0"/>
              <a:t>Verificar a integridade da CPU;</a:t>
            </a:r>
          </a:p>
          <a:p>
            <a:pPr eaLnBrk="1" hangingPunct="1"/>
            <a:r>
              <a:rPr lang="pt-BR" altLang="pt-BR" sz="2400" dirty="0"/>
              <a:t>Verificar a integridade da memória  RAM;</a:t>
            </a:r>
          </a:p>
          <a:p>
            <a:pPr eaLnBrk="1" hangingPunct="1"/>
            <a:r>
              <a:rPr lang="pt-BR" altLang="pt-BR" sz="2400" dirty="0"/>
              <a:t>Realizar o reconhecimento (</a:t>
            </a:r>
            <a:r>
              <a:rPr lang="pt-BR" altLang="pt-BR" sz="2400" dirty="0" err="1"/>
              <a:t>placa-mãe</a:t>
            </a:r>
            <a:r>
              <a:rPr lang="pt-BR" altLang="pt-BR" sz="2400" dirty="0"/>
              <a:t> e dispositivos conectados);</a:t>
            </a:r>
          </a:p>
          <a:p>
            <a:pPr eaLnBrk="1" hangingPunct="1"/>
            <a:r>
              <a:rPr lang="pt-BR" altLang="pt-BR" sz="2400" dirty="0"/>
              <a:t>Disparar a sequência de carga do Sistema Operacional</a:t>
            </a:r>
          </a:p>
          <a:p>
            <a:pPr lvl="1" eaLnBrk="1" hangingPunct="1"/>
            <a:r>
              <a:rPr lang="en-US" altLang="pt-BR" sz="2000" dirty="0" err="1"/>
              <a:t>Transfere</a:t>
            </a:r>
            <a:r>
              <a:rPr lang="en-US" altLang="pt-BR" sz="2000" dirty="0"/>
              <a:t> SO da </a:t>
            </a:r>
            <a:r>
              <a:rPr lang="en-US" altLang="pt-BR" sz="2000" dirty="0" err="1"/>
              <a:t>memória</a:t>
            </a:r>
            <a:r>
              <a:rPr lang="en-US" altLang="pt-BR" sz="2000" dirty="0"/>
              <a:t> </a:t>
            </a:r>
            <a:r>
              <a:rPr lang="en-US" altLang="pt-BR" sz="2000" dirty="0" err="1"/>
              <a:t>secundária</a:t>
            </a:r>
            <a:r>
              <a:rPr lang="en-US" altLang="pt-BR" sz="2000" dirty="0"/>
              <a:t> para a principal</a:t>
            </a:r>
          </a:p>
          <a:p>
            <a:pPr lvl="1" eaLnBrk="1" hangingPunct="1"/>
            <a:r>
              <a:rPr lang="en-US" altLang="pt-BR" sz="2000" dirty="0" err="1"/>
              <a:t>Transfere</a:t>
            </a:r>
            <a:r>
              <a:rPr lang="en-US" altLang="pt-BR" sz="2000" dirty="0"/>
              <a:t> o </a:t>
            </a:r>
            <a:r>
              <a:rPr lang="en-US" altLang="pt-BR" sz="2000" dirty="0" err="1"/>
              <a:t>controle</a:t>
            </a:r>
            <a:r>
              <a:rPr lang="en-US" altLang="pt-BR" sz="2000" dirty="0"/>
              <a:t> para o SO</a:t>
            </a:r>
          </a:p>
          <a:p>
            <a:pPr lvl="1" eaLnBrk="1" hangingPunct="1"/>
            <a:endParaRPr lang="pt-BR" altLang="pt-BR"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2">
            <a:extLst>
              <a:ext uri="{FF2B5EF4-FFF2-40B4-BE49-F238E27FC236}">
                <a16:creationId xmlns:a16="http://schemas.microsoft.com/office/drawing/2014/main" id="{2BA5D6F5-1F07-46A7-BC9C-5EA535C547CC}"/>
              </a:ext>
            </a:extLst>
          </p:cNvPr>
          <p:cNvSpPr>
            <a:spLocks noGrp="1"/>
          </p:cNvSpPr>
          <p:nvPr>
            <p:ph type="sldNum" sz="quarter" idx="10"/>
          </p:nvPr>
        </p:nvSpPr>
        <p:spPr>
          <a:xfrm>
            <a:off x="169863" y="5353476"/>
            <a:ext cx="2133600" cy="476250"/>
          </a:xfrm>
        </p:spPr>
        <p:txBody>
          <a:bodyP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r>
              <a:rPr lang="en-US" altLang="pt-BR" sz="1100" dirty="0">
                <a:latin typeface="Arial" panose="020B0604020202020204" pitchFamily="34" charset="0"/>
              </a:rPr>
              <a:t>Fonte: </a:t>
            </a:r>
            <a:r>
              <a:rPr lang="en-US" altLang="pt-BR" sz="1100" dirty="0" err="1">
                <a:latin typeface="Arial" panose="020B0604020202020204" pitchFamily="34" charset="0"/>
              </a:rPr>
              <a:t>Brookshear</a:t>
            </a:r>
            <a:r>
              <a:rPr lang="en-US" altLang="pt-BR" sz="1100" dirty="0">
                <a:latin typeface="Arial" panose="020B0604020202020204" pitchFamily="34" charset="0"/>
              </a:rPr>
              <a:t>, 2013</a:t>
            </a:r>
          </a:p>
        </p:txBody>
      </p:sp>
      <p:sp>
        <p:nvSpPr>
          <p:cNvPr id="16387" name="Rectangle 2">
            <a:extLst>
              <a:ext uri="{FF2B5EF4-FFF2-40B4-BE49-F238E27FC236}">
                <a16:creationId xmlns:a16="http://schemas.microsoft.com/office/drawing/2014/main" id="{E27C3180-5146-471B-84EC-CFD8413B8F4F}"/>
              </a:ext>
            </a:extLst>
          </p:cNvPr>
          <p:cNvSpPr>
            <a:spLocks noGrp="1" noChangeArrowheads="1"/>
          </p:cNvSpPr>
          <p:nvPr>
            <p:ph type="title"/>
          </p:nvPr>
        </p:nvSpPr>
        <p:spPr/>
        <p:txBody>
          <a:bodyPr/>
          <a:lstStyle/>
          <a:p>
            <a:pPr eaLnBrk="1" hangingPunct="1"/>
            <a:r>
              <a:rPr lang="en-US" altLang="pt-BR" b="0" dirty="0"/>
              <a:t>O </a:t>
            </a:r>
            <a:r>
              <a:rPr lang="en-US" altLang="pt-BR" b="0" dirty="0" err="1"/>
              <a:t>processo</a:t>
            </a:r>
            <a:r>
              <a:rPr lang="en-US" altLang="pt-BR" b="0" dirty="0"/>
              <a:t> de booting</a:t>
            </a:r>
            <a:endParaRPr lang="en-US" altLang="pt-BR" dirty="0"/>
          </a:p>
        </p:txBody>
      </p:sp>
      <p:sp>
        <p:nvSpPr>
          <p:cNvPr id="5" name="CaixaDeTexto 4">
            <a:extLst>
              <a:ext uri="{FF2B5EF4-FFF2-40B4-BE49-F238E27FC236}">
                <a16:creationId xmlns:a16="http://schemas.microsoft.com/office/drawing/2014/main" id="{CBA5FC36-B292-485A-9862-6D08E5051702}"/>
              </a:ext>
            </a:extLst>
          </p:cNvPr>
          <p:cNvSpPr txBox="1"/>
          <p:nvPr/>
        </p:nvSpPr>
        <p:spPr>
          <a:xfrm>
            <a:off x="626274" y="5897563"/>
            <a:ext cx="8075240" cy="830997"/>
          </a:xfrm>
          <a:prstGeom prst="rect">
            <a:avLst/>
          </a:prstGeom>
          <a:noFill/>
        </p:spPr>
        <p:txBody>
          <a:bodyPr wrap="square" rtlCol="0">
            <a:spAutoFit/>
          </a:bodyPr>
          <a:lstStyle/>
          <a:p>
            <a:pPr algn="ctr"/>
            <a:r>
              <a:rPr lang="pt-BR" sz="2400" dirty="0">
                <a:solidFill>
                  <a:srgbClr val="00B0F0"/>
                </a:solidFill>
              </a:rPr>
              <a:t>Mas se a BIOS é programa, como é carregado e executado antes do SO?</a:t>
            </a:r>
          </a:p>
        </p:txBody>
      </p:sp>
      <p:pic>
        <p:nvPicPr>
          <p:cNvPr id="6" name="Picture 6" descr="A caption reads, Step 1. Machine starts by executing the boot loader program already in memory. Operating system is stored in mass storage. The diagram of the process shows Main memory as R O M, where the boot loader is located, and volatile memory, which is empty. The disk storage contains the operating system. The next caption reads, Step 2. Boot loader program directs the transfer of the operating system into main memory and then transfers control to it. The diagram shows Main Memory as R O M, where the boot loader is located, and the volatile memory containing the operating system, which was loaded from disk storage." title="The booting process is shown with main memory and disk storage in two diagrams.">
            <a:extLst>
              <a:ext uri="{FF2B5EF4-FFF2-40B4-BE49-F238E27FC236}">
                <a16:creationId xmlns:a16="http://schemas.microsoft.com/office/drawing/2014/main" id="{77F79304-3B9F-48A6-8DD1-91418CAC0B1C}"/>
              </a:ext>
            </a:extLst>
          </p:cNvPr>
          <p:cNvPicPr preferRelativeResize="0">
            <a:picLocks noChangeAspect="1" noChangeArrowheads="1"/>
          </p:cNvPicPr>
          <p:nvPr/>
        </p:nvPicPr>
        <p:blipFill>
          <a:blip r:embed="rId2"/>
          <a:srcRect/>
          <a:stretch>
            <a:fillRect/>
          </a:stretch>
        </p:blipFill>
        <p:spPr bwMode="auto">
          <a:xfrm>
            <a:off x="179512" y="1700809"/>
            <a:ext cx="8831440" cy="3374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3388" y="0"/>
            <a:ext cx="8964488" cy="1143000"/>
          </a:xfrm>
        </p:spPr>
        <p:txBody>
          <a:bodyPr/>
          <a:lstStyle/>
          <a:p>
            <a:pPr algn="l" eaLnBrk="1" hangingPunct="1"/>
            <a:r>
              <a:rPr lang="pt-BR" altLang="pt-BR" sz="3600" dirty="0"/>
              <a:t>8. O que é firmware?</a:t>
            </a:r>
          </a:p>
        </p:txBody>
      </p:sp>
      <p:sp>
        <p:nvSpPr>
          <p:cNvPr id="8195" name="Rectangle 3"/>
          <p:cNvSpPr>
            <a:spLocks noGrp="1" noChangeArrowheads="1"/>
          </p:cNvSpPr>
          <p:nvPr>
            <p:ph type="body" idx="1"/>
          </p:nvPr>
        </p:nvSpPr>
        <p:spPr>
          <a:xfrm>
            <a:off x="273130" y="1844824"/>
            <a:ext cx="8856984" cy="3777283"/>
          </a:xfrm>
          <a:noFill/>
        </p:spPr>
        <p:txBody>
          <a:bodyPr anchor="ctr"/>
          <a:lstStyle/>
          <a:p>
            <a:pPr marL="0" indent="0">
              <a:lnSpc>
                <a:spcPct val="90000"/>
              </a:lnSpc>
              <a:buNone/>
            </a:pPr>
            <a:r>
              <a:rPr lang="pt-BR" sz="2000" dirty="0"/>
              <a:t>O firmware é um pequeno pedaço de software que faz o hardware funcionar e fazer o que seu fabricante pretendia. Dessa forma, ele consiste em programas escritos por desenvolvedores de software para fazer com que os dispositivos de hardware “funcionem”. Sem ele, a maioria dos dispositivos eletrônicos que usamos diariamente não seria capaz de funcionar. O firmware é geralmente armazenado em tipos especiais de memória, chamados flash ROM.</a:t>
            </a:r>
          </a:p>
          <a:p>
            <a:pPr marL="0" indent="0">
              <a:lnSpc>
                <a:spcPct val="90000"/>
              </a:lnSpc>
              <a:buNone/>
            </a:pPr>
            <a:r>
              <a:rPr lang="pt-BR" altLang="pt-BR" sz="1800" dirty="0"/>
              <a:t>(</a:t>
            </a:r>
            <a:r>
              <a:rPr lang="pt-BR" sz="1800" dirty="0"/>
              <a:t>Maria Eduarda de Sousa, Thiago Pedro </a:t>
            </a:r>
            <a:r>
              <a:rPr lang="pt-BR" sz="1800" dirty="0" err="1"/>
              <a:t>Spies</a:t>
            </a:r>
            <a:r>
              <a:rPr lang="pt-BR" sz="1800" dirty="0"/>
              <a:t>, Yu Kim </a:t>
            </a:r>
            <a:r>
              <a:rPr lang="pt-BR" sz="1800" dirty="0" err="1"/>
              <a:t>Marquetti</a:t>
            </a:r>
            <a:r>
              <a:rPr lang="pt-BR" sz="1800" dirty="0"/>
              <a:t>.</a:t>
            </a:r>
            <a:r>
              <a:rPr lang="pt-BR" altLang="pt-BR" sz="1800" dirty="0"/>
              <a:t>)</a:t>
            </a:r>
          </a:p>
          <a:p>
            <a:pPr marL="0" indent="0" eaLnBrk="1" hangingPunct="1">
              <a:lnSpc>
                <a:spcPct val="90000"/>
              </a:lnSpc>
              <a:buNone/>
            </a:pPr>
            <a:endParaRPr lang="pt-BR" altLang="pt-BR" sz="2400" dirty="0"/>
          </a:p>
          <a:p>
            <a:pPr marL="0" indent="0">
              <a:lnSpc>
                <a:spcPct val="90000"/>
              </a:lnSpc>
              <a:buNone/>
            </a:pPr>
            <a:r>
              <a:rPr lang="pt-BR" sz="2000" dirty="0"/>
              <a:t>Firmware é uma classe específica de software de computador que fornece controle de baixo nível para o hardware específico do dispositivo. O firmware pode fornecer um ambiente operacional padronizado para o software mais complexo do dispositivo (permitindo maior independência de hardware) ou, para dispositivos menos complexos, atuar como o sistema operacional completo do dispositivo, executando todas as funções de controle, monitoramento e manipulação de dados. Exemplos típicos de dispositivos que contêm firmware são sistemas embarcados. </a:t>
            </a:r>
          </a:p>
          <a:p>
            <a:pPr marL="0" indent="0">
              <a:lnSpc>
                <a:spcPct val="90000"/>
              </a:lnSpc>
              <a:buNone/>
            </a:pPr>
            <a:r>
              <a:rPr lang="pt-BR" sz="1800" dirty="0"/>
              <a:t>(Felipe Bona Regis </a:t>
            </a:r>
            <a:r>
              <a:rPr lang="pt-BR" sz="1800" dirty="0" err="1"/>
              <a:t>Karmann</a:t>
            </a:r>
            <a:r>
              <a:rPr lang="pt-BR" sz="1800" dirty="0"/>
              <a:t>, Maria Eduarda </a:t>
            </a:r>
            <a:r>
              <a:rPr lang="pt-BR" sz="1800" dirty="0" err="1"/>
              <a:t>Krutzsch</a:t>
            </a:r>
            <a:r>
              <a:rPr lang="pt-BR" sz="1800" dirty="0"/>
              <a:t> )</a:t>
            </a:r>
            <a:endParaRPr lang="pt-BR" altLang="pt-BR" sz="1800" dirty="0"/>
          </a:p>
        </p:txBody>
      </p:sp>
    </p:spTree>
    <p:extLst>
      <p:ext uri="{BB962C8B-B14F-4D97-AF65-F5344CB8AC3E}">
        <p14:creationId xmlns:p14="http://schemas.microsoft.com/office/powerpoint/2010/main" val="1076471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043152FA-CB17-4BF9-BC65-7429CD3716AD}"/>
              </a:ext>
            </a:extLst>
          </p:cNvPr>
          <p:cNvPicPr>
            <a:picLocks noChangeAspect="1"/>
          </p:cNvPicPr>
          <p:nvPr/>
        </p:nvPicPr>
        <p:blipFill>
          <a:blip r:embed="rId2"/>
          <a:stretch>
            <a:fillRect/>
          </a:stretch>
        </p:blipFill>
        <p:spPr>
          <a:xfrm>
            <a:off x="2000178" y="1285576"/>
            <a:ext cx="5668166" cy="4286848"/>
          </a:xfrm>
          <a:prstGeom prst="rect">
            <a:avLst/>
          </a:prstGeom>
        </p:spPr>
      </p:pic>
      <p:sp>
        <p:nvSpPr>
          <p:cNvPr id="16386" name="Rectangle 2"/>
          <p:cNvSpPr>
            <a:spLocks noGrp="1" noChangeArrowheads="1"/>
          </p:cNvSpPr>
          <p:nvPr>
            <p:ph type="title"/>
          </p:nvPr>
        </p:nvSpPr>
        <p:spPr>
          <a:xfrm>
            <a:off x="457200" y="116632"/>
            <a:ext cx="8229600" cy="1143000"/>
          </a:xfrm>
        </p:spPr>
        <p:txBody>
          <a:bodyPr/>
          <a:lstStyle/>
          <a:p>
            <a:pPr algn="l" eaLnBrk="1" hangingPunct="1"/>
            <a:r>
              <a:rPr lang="pt-BR" altLang="pt-BR" sz="3600"/>
              <a:t>Memória principal (semicondutores)</a:t>
            </a:r>
            <a:endParaRPr lang="pt-BR" altLang="pt-BR" sz="3600" dirty="0"/>
          </a:p>
        </p:txBody>
      </p:sp>
      <p:sp>
        <p:nvSpPr>
          <p:cNvPr id="4" name="CaixaDeTexto 3">
            <a:extLst>
              <a:ext uri="{FF2B5EF4-FFF2-40B4-BE49-F238E27FC236}">
                <a16:creationId xmlns:a16="http://schemas.microsoft.com/office/drawing/2014/main" id="{DF116C46-E6E6-4434-BC1F-82E6D24C6E15}"/>
              </a:ext>
            </a:extLst>
          </p:cNvPr>
          <p:cNvSpPr txBox="1"/>
          <p:nvPr/>
        </p:nvSpPr>
        <p:spPr>
          <a:xfrm>
            <a:off x="1979712" y="1453717"/>
            <a:ext cx="2808312" cy="646331"/>
          </a:xfrm>
          <a:prstGeom prst="rect">
            <a:avLst/>
          </a:prstGeom>
          <a:noFill/>
        </p:spPr>
        <p:txBody>
          <a:bodyPr wrap="square" rtlCol="0">
            <a:spAutoFit/>
          </a:bodyPr>
          <a:lstStyle/>
          <a:p>
            <a:pPr algn="ctr"/>
            <a:r>
              <a:rPr lang="pt-BR" b="1" dirty="0">
                <a:latin typeface="Abadi" panose="020B0604020104020204" pitchFamily="34" charset="0"/>
              </a:rPr>
              <a:t>RAM</a:t>
            </a:r>
          </a:p>
          <a:p>
            <a:r>
              <a:rPr lang="pt-BR" b="1" dirty="0">
                <a:latin typeface="Abadi" panose="020B0604020104020204" pitchFamily="34" charset="0"/>
              </a:rPr>
              <a:t>(</a:t>
            </a:r>
            <a:r>
              <a:rPr lang="pt-BR" b="1" dirty="0" err="1">
                <a:latin typeface="Abadi" panose="020B0604020104020204" pitchFamily="34" charset="0"/>
              </a:rPr>
              <a:t>Random</a:t>
            </a:r>
            <a:r>
              <a:rPr lang="pt-BR" b="1" dirty="0">
                <a:latin typeface="Abadi" panose="020B0604020104020204" pitchFamily="34" charset="0"/>
              </a:rPr>
              <a:t> Access </a:t>
            </a:r>
            <a:r>
              <a:rPr lang="pt-BR" b="1" dirty="0" err="1">
                <a:latin typeface="Abadi" panose="020B0604020104020204" pitchFamily="34" charset="0"/>
              </a:rPr>
              <a:t>Memory</a:t>
            </a:r>
            <a:r>
              <a:rPr lang="pt-BR" b="1" dirty="0">
                <a:latin typeface="Abadi" panose="020B0604020104020204" pitchFamily="34" charset="0"/>
              </a:rPr>
              <a:t>)</a:t>
            </a:r>
          </a:p>
        </p:txBody>
      </p:sp>
      <p:sp>
        <p:nvSpPr>
          <p:cNvPr id="5" name="CaixaDeTexto 4">
            <a:extLst>
              <a:ext uri="{FF2B5EF4-FFF2-40B4-BE49-F238E27FC236}">
                <a16:creationId xmlns:a16="http://schemas.microsoft.com/office/drawing/2014/main" id="{6D3A0D80-B407-4A76-9FA5-3A4244892263}"/>
              </a:ext>
            </a:extLst>
          </p:cNvPr>
          <p:cNvSpPr txBox="1"/>
          <p:nvPr/>
        </p:nvSpPr>
        <p:spPr>
          <a:xfrm>
            <a:off x="2843808" y="2708920"/>
            <a:ext cx="2448272" cy="400110"/>
          </a:xfrm>
          <a:prstGeom prst="rect">
            <a:avLst/>
          </a:prstGeom>
          <a:noFill/>
        </p:spPr>
        <p:txBody>
          <a:bodyPr wrap="square" rtlCol="0">
            <a:spAutoFit/>
          </a:bodyPr>
          <a:lstStyle/>
          <a:p>
            <a:r>
              <a:rPr lang="pt-BR" sz="2000" b="1" dirty="0">
                <a:latin typeface="Abadi" panose="020B0604020104020204" pitchFamily="34" charset="0"/>
              </a:rPr>
              <a:t>(Volátil)</a:t>
            </a:r>
          </a:p>
        </p:txBody>
      </p:sp>
      <p:sp>
        <p:nvSpPr>
          <p:cNvPr id="11" name="CaixaDeTexto 10">
            <a:extLst>
              <a:ext uri="{FF2B5EF4-FFF2-40B4-BE49-F238E27FC236}">
                <a16:creationId xmlns:a16="http://schemas.microsoft.com/office/drawing/2014/main" id="{A0C206DF-FB52-428B-9D74-B4056DC61E41}"/>
              </a:ext>
            </a:extLst>
          </p:cNvPr>
          <p:cNvSpPr txBox="1"/>
          <p:nvPr/>
        </p:nvSpPr>
        <p:spPr>
          <a:xfrm>
            <a:off x="2627784" y="4973106"/>
            <a:ext cx="2448272" cy="400110"/>
          </a:xfrm>
          <a:prstGeom prst="rect">
            <a:avLst/>
          </a:prstGeom>
          <a:noFill/>
        </p:spPr>
        <p:txBody>
          <a:bodyPr wrap="square" rtlCol="0">
            <a:spAutoFit/>
          </a:bodyPr>
          <a:lstStyle/>
          <a:p>
            <a:r>
              <a:rPr lang="pt-BR" sz="2000" b="1" dirty="0">
                <a:latin typeface="Abadi" panose="020B0604020104020204" pitchFamily="34" charset="0"/>
              </a:rPr>
              <a:t>(Não-Volátil)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16632"/>
            <a:ext cx="82296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hangingPunct="1"/>
            <a:r>
              <a:rPr lang="pt-BR" sz="3600" dirty="0"/>
              <a:t>Memórias não-voláteis</a:t>
            </a:r>
          </a:p>
        </p:txBody>
      </p:sp>
      <p:sp>
        <p:nvSpPr>
          <p:cNvPr id="6" name="CaixaDeTexto 5">
            <a:extLst>
              <a:ext uri="{FF2B5EF4-FFF2-40B4-BE49-F238E27FC236}">
                <a16:creationId xmlns:a16="http://schemas.microsoft.com/office/drawing/2014/main" id="{7680A422-EAFB-4A31-902F-B16D40F4EF5F}"/>
              </a:ext>
            </a:extLst>
          </p:cNvPr>
          <p:cNvSpPr txBox="1"/>
          <p:nvPr/>
        </p:nvSpPr>
        <p:spPr>
          <a:xfrm>
            <a:off x="457200" y="1301825"/>
            <a:ext cx="8003232" cy="3728649"/>
          </a:xfrm>
          <a:prstGeom prst="rect">
            <a:avLst/>
          </a:prstGeom>
          <a:noFill/>
        </p:spPr>
        <p:txBody>
          <a:bodyPr wrap="square">
            <a:spAutoFit/>
          </a:bodyPr>
          <a:lstStyle/>
          <a:p>
            <a:pPr>
              <a:lnSpc>
                <a:spcPct val="150000"/>
              </a:lnSpc>
            </a:pPr>
            <a:endParaRPr lang="pt-BR" sz="2000" dirty="0"/>
          </a:p>
          <a:p>
            <a:pPr>
              <a:lnSpc>
                <a:spcPct val="150000"/>
              </a:lnSpc>
            </a:pPr>
            <a:r>
              <a:rPr lang="pt-BR" sz="2000" dirty="0"/>
              <a:t>- ROM (</a:t>
            </a:r>
            <a:r>
              <a:rPr lang="pt-BR" sz="2000" dirty="0" err="1"/>
              <a:t>Read</a:t>
            </a:r>
            <a:r>
              <a:rPr lang="pt-BR" sz="2000" dirty="0"/>
              <a:t>-Only </a:t>
            </a:r>
            <a:r>
              <a:rPr lang="pt-BR" sz="2000" dirty="0" err="1"/>
              <a:t>Memory</a:t>
            </a:r>
            <a:r>
              <a:rPr lang="pt-BR" sz="2000" dirty="0"/>
              <a:t> - Memória Somente de Leitura) </a:t>
            </a:r>
          </a:p>
          <a:p>
            <a:pPr>
              <a:lnSpc>
                <a:spcPct val="150000"/>
              </a:lnSpc>
            </a:pPr>
            <a:r>
              <a:rPr lang="pt-BR" sz="2000" dirty="0"/>
              <a:t>- PROM (</a:t>
            </a:r>
            <a:r>
              <a:rPr lang="pt-BR" sz="2000" dirty="0" err="1"/>
              <a:t>Programmable</a:t>
            </a:r>
            <a:r>
              <a:rPr lang="pt-BR" sz="2000" dirty="0"/>
              <a:t> </a:t>
            </a:r>
            <a:r>
              <a:rPr lang="pt-BR" sz="2000" dirty="0" err="1"/>
              <a:t>Read</a:t>
            </a:r>
            <a:r>
              <a:rPr lang="pt-BR" sz="2000" dirty="0"/>
              <a:t>-Only </a:t>
            </a:r>
            <a:r>
              <a:rPr lang="pt-BR" sz="2000" dirty="0" err="1"/>
              <a:t>Memory</a:t>
            </a:r>
            <a:r>
              <a:rPr lang="pt-BR" sz="2000" dirty="0"/>
              <a:t>)</a:t>
            </a:r>
          </a:p>
          <a:p>
            <a:pPr>
              <a:lnSpc>
                <a:spcPct val="150000"/>
              </a:lnSpc>
            </a:pPr>
            <a:r>
              <a:rPr lang="pt-BR" sz="2000" dirty="0"/>
              <a:t>- EPROM (</a:t>
            </a:r>
            <a:r>
              <a:rPr lang="pt-BR" sz="2000" dirty="0" err="1"/>
              <a:t>Erasable</a:t>
            </a:r>
            <a:r>
              <a:rPr lang="pt-BR" sz="2000" dirty="0"/>
              <a:t> </a:t>
            </a:r>
            <a:r>
              <a:rPr lang="pt-BR" sz="2000" dirty="0" err="1"/>
              <a:t>Programmable</a:t>
            </a:r>
            <a:r>
              <a:rPr lang="pt-BR" sz="2000" dirty="0"/>
              <a:t> </a:t>
            </a:r>
            <a:r>
              <a:rPr lang="pt-BR" sz="2000" dirty="0" err="1"/>
              <a:t>Read</a:t>
            </a:r>
            <a:r>
              <a:rPr lang="pt-BR" sz="2000" dirty="0"/>
              <a:t>-Only </a:t>
            </a:r>
            <a:r>
              <a:rPr lang="pt-BR" sz="2000" dirty="0" err="1"/>
              <a:t>Memory</a:t>
            </a:r>
            <a:r>
              <a:rPr lang="pt-BR" sz="2000" dirty="0"/>
              <a:t>)</a:t>
            </a:r>
          </a:p>
          <a:p>
            <a:pPr>
              <a:lnSpc>
                <a:spcPct val="150000"/>
              </a:lnSpc>
            </a:pPr>
            <a:r>
              <a:rPr lang="pt-BR" sz="2000" dirty="0"/>
              <a:t>- EEPROM (</a:t>
            </a:r>
            <a:r>
              <a:rPr lang="pt-BR" sz="2000" dirty="0" err="1"/>
              <a:t>Electrically-Erasable</a:t>
            </a:r>
            <a:r>
              <a:rPr lang="pt-BR" sz="2000" dirty="0"/>
              <a:t> </a:t>
            </a:r>
            <a:r>
              <a:rPr lang="pt-BR" sz="2000" dirty="0" err="1"/>
              <a:t>Programmable</a:t>
            </a:r>
            <a:r>
              <a:rPr lang="pt-BR" sz="2000" dirty="0"/>
              <a:t> </a:t>
            </a:r>
            <a:r>
              <a:rPr lang="pt-BR" sz="2000" dirty="0" err="1"/>
              <a:t>Read</a:t>
            </a:r>
            <a:r>
              <a:rPr lang="pt-BR" sz="2000" dirty="0"/>
              <a:t>-Only </a:t>
            </a:r>
            <a:r>
              <a:rPr lang="pt-BR" sz="2000" dirty="0" err="1"/>
              <a:t>Memory</a:t>
            </a:r>
            <a:r>
              <a:rPr lang="pt-BR" sz="2000" dirty="0"/>
              <a:t>)</a:t>
            </a:r>
          </a:p>
          <a:p>
            <a:pPr>
              <a:lnSpc>
                <a:spcPct val="150000"/>
              </a:lnSpc>
            </a:pPr>
            <a:r>
              <a:rPr lang="pt-BR" sz="2000" dirty="0"/>
              <a:t>- EAROM (</a:t>
            </a:r>
            <a:r>
              <a:rPr lang="pt-BR" sz="2000" dirty="0" err="1"/>
              <a:t>Electrically-Alterable</a:t>
            </a:r>
            <a:r>
              <a:rPr lang="pt-BR" sz="2000" dirty="0"/>
              <a:t> </a:t>
            </a:r>
            <a:r>
              <a:rPr lang="pt-BR" sz="2000" dirty="0" err="1"/>
              <a:t>Programmable</a:t>
            </a:r>
            <a:r>
              <a:rPr lang="pt-BR" sz="2000" dirty="0"/>
              <a:t> </a:t>
            </a:r>
            <a:r>
              <a:rPr lang="pt-BR" sz="2000" dirty="0" err="1"/>
              <a:t>Read</a:t>
            </a:r>
            <a:r>
              <a:rPr lang="pt-BR" sz="2000" dirty="0"/>
              <a:t>-Only </a:t>
            </a:r>
            <a:r>
              <a:rPr lang="pt-BR" sz="2000" dirty="0" err="1"/>
              <a:t>Memory</a:t>
            </a:r>
            <a:r>
              <a:rPr lang="pt-BR" sz="2000" dirty="0"/>
              <a:t>): um tipo de EEPROM. </a:t>
            </a:r>
          </a:p>
          <a:p>
            <a:pPr>
              <a:lnSpc>
                <a:spcPct val="150000"/>
              </a:lnSpc>
            </a:pPr>
            <a:r>
              <a:rPr lang="pt-BR" sz="2000" dirty="0"/>
              <a:t>- Flash ROM:  também um tipo de EEPROM muito mais rápido.</a:t>
            </a:r>
          </a:p>
        </p:txBody>
      </p:sp>
    </p:spTree>
    <p:extLst>
      <p:ext uri="{BB962C8B-B14F-4D97-AF65-F5344CB8AC3E}">
        <p14:creationId xmlns:p14="http://schemas.microsoft.com/office/powerpoint/2010/main" val="4133493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43D65B-3699-44AF-930E-FD828742F47D}"/>
              </a:ext>
            </a:extLst>
          </p:cNvPr>
          <p:cNvSpPr>
            <a:spLocks noGrp="1"/>
          </p:cNvSpPr>
          <p:nvPr>
            <p:ph type="sldNum" sz="quarter" idx="10"/>
          </p:nvPr>
        </p:nvSpPr>
        <p:spPr/>
        <p:txBody>
          <a:bodyP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r>
              <a:rPr lang="en-US" altLang="pt-BR" sz="1000">
                <a:latin typeface="Arial" panose="020B0604020202020204" pitchFamily="34" charset="0"/>
              </a:rPr>
              <a:t>3-</a:t>
            </a:r>
            <a:fld id="{700C9B46-800F-4CF5-B41B-27D37616C6B2}" type="slidenum">
              <a:rPr lang="en-US" altLang="pt-BR" sz="1000">
                <a:latin typeface="Arial" panose="020B0604020202020204" pitchFamily="34" charset="0"/>
              </a:rPr>
              <a:pPr/>
              <a:t>19</a:t>
            </a:fld>
            <a:endParaRPr lang="en-US" altLang="pt-BR" sz="1000">
              <a:latin typeface="Arial" panose="020B0604020202020204" pitchFamily="34" charset="0"/>
            </a:endParaRPr>
          </a:p>
        </p:txBody>
      </p:sp>
      <p:sp>
        <p:nvSpPr>
          <p:cNvPr id="14339" name="Rectangle 2">
            <a:extLst>
              <a:ext uri="{FF2B5EF4-FFF2-40B4-BE49-F238E27FC236}">
                <a16:creationId xmlns:a16="http://schemas.microsoft.com/office/drawing/2014/main" id="{C23AC767-FAE3-4BA3-A8A5-7926DEBA02DB}"/>
              </a:ext>
            </a:extLst>
          </p:cNvPr>
          <p:cNvSpPr>
            <a:spLocks noGrp="1" noChangeArrowheads="1"/>
          </p:cNvSpPr>
          <p:nvPr>
            <p:ph type="title"/>
          </p:nvPr>
        </p:nvSpPr>
        <p:spPr/>
        <p:txBody>
          <a:bodyPr/>
          <a:lstStyle/>
          <a:p>
            <a:pPr eaLnBrk="1" hangingPunct="1"/>
            <a:r>
              <a:rPr lang="en-US" altLang="pt-BR" dirty="0" err="1"/>
              <a:t>Gerência</a:t>
            </a:r>
            <a:r>
              <a:rPr lang="en-US" altLang="pt-BR" dirty="0"/>
              <a:t> de </a:t>
            </a:r>
            <a:r>
              <a:rPr lang="en-US" altLang="pt-BR" dirty="0" err="1"/>
              <a:t>Memória</a:t>
            </a:r>
            <a:endParaRPr lang="en-US" altLang="pt-BR" dirty="0"/>
          </a:p>
        </p:txBody>
      </p:sp>
      <p:sp>
        <p:nvSpPr>
          <p:cNvPr id="14340" name="Rectangle 3">
            <a:extLst>
              <a:ext uri="{FF2B5EF4-FFF2-40B4-BE49-F238E27FC236}">
                <a16:creationId xmlns:a16="http://schemas.microsoft.com/office/drawing/2014/main" id="{7D1061C7-5F04-4941-858A-A661854AD190}"/>
              </a:ext>
            </a:extLst>
          </p:cNvPr>
          <p:cNvSpPr>
            <a:spLocks noGrp="1" noChangeArrowheads="1"/>
          </p:cNvSpPr>
          <p:nvPr>
            <p:ph type="body" idx="1"/>
          </p:nvPr>
        </p:nvSpPr>
        <p:spPr/>
        <p:txBody>
          <a:bodyPr/>
          <a:lstStyle/>
          <a:p>
            <a:pPr eaLnBrk="1" hangingPunct="1"/>
            <a:r>
              <a:rPr lang="en-US" altLang="pt-BR" dirty="0" err="1"/>
              <a:t>Aloca</a:t>
            </a:r>
            <a:r>
              <a:rPr lang="en-US" altLang="pt-BR" dirty="0"/>
              <a:t> </a:t>
            </a:r>
            <a:r>
              <a:rPr lang="en-US" altLang="pt-BR" dirty="0" err="1"/>
              <a:t>espaço</a:t>
            </a:r>
            <a:r>
              <a:rPr lang="en-US" altLang="pt-BR" dirty="0"/>
              <a:t> </a:t>
            </a:r>
            <a:r>
              <a:rPr lang="en-US" altLang="pt-BR" dirty="0" err="1"/>
              <a:t>na</a:t>
            </a:r>
            <a:r>
              <a:rPr lang="en-US" altLang="pt-BR" dirty="0"/>
              <a:t> </a:t>
            </a:r>
            <a:r>
              <a:rPr lang="en-US" altLang="pt-BR" dirty="0" err="1"/>
              <a:t>memória</a:t>
            </a:r>
            <a:r>
              <a:rPr lang="en-US" altLang="pt-BR" dirty="0"/>
              <a:t> principal</a:t>
            </a:r>
          </a:p>
          <a:p>
            <a:pPr eaLnBrk="1" hangingPunct="1"/>
            <a:r>
              <a:rPr lang="en-US" altLang="pt-BR" dirty="0" err="1"/>
              <a:t>Garante</a:t>
            </a:r>
            <a:r>
              <a:rPr lang="en-US" altLang="pt-BR" dirty="0"/>
              <a:t> </a:t>
            </a:r>
            <a:r>
              <a:rPr lang="en-US" altLang="pt-BR" dirty="0" err="1"/>
              <a:t>porções</a:t>
            </a:r>
            <a:r>
              <a:rPr lang="en-US" altLang="pt-BR" dirty="0"/>
              <a:t> de </a:t>
            </a:r>
            <a:r>
              <a:rPr lang="en-US" altLang="pt-BR" dirty="0" err="1"/>
              <a:t>memória</a:t>
            </a:r>
            <a:r>
              <a:rPr lang="en-US" altLang="pt-BR" dirty="0"/>
              <a:t> para </a:t>
            </a:r>
            <a:r>
              <a:rPr lang="en-US" altLang="pt-BR" dirty="0" err="1"/>
              <a:t>cada</a:t>
            </a:r>
            <a:r>
              <a:rPr lang="en-US" altLang="pt-BR" dirty="0"/>
              <a:t> software (</a:t>
            </a:r>
            <a:r>
              <a:rPr lang="en-US" altLang="pt-BR" dirty="0" err="1"/>
              <a:t>proteção</a:t>
            </a:r>
            <a:r>
              <a:rPr lang="en-US" altLang="pt-BR" dirty="0"/>
              <a:t>)</a:t>
            </a:r>
          </a:p>
          <a:p>
            <a:pPr eaLnBrk="1" hangingPunct="1"/>
            <a:r>
              <a:rPr lang="en-US" altLang="pt-BR" dirty="0" err="1"/>
              <a:t>Pode</a:t>
            </a:r>
            <a:r>
              <a:rPr lang="en-US" altLang="pt-BR" dirty="0"/>
              <a:t> </a:t>
            </a:r>
            <a:r>
              <a:rPr lang="en-US" altLang="pt-BR" dirty="0" err="1"/>
              <a:t>criar</a:t>
            </a:r>
            <a:r>
              <a:rPr lang="en-US" altLang="pt-BR" dirty="0"/>
              <a:t> a </a:t>
            </a:r>
            <a:r>
              <a:rPr lang="en-US" altLang="pt-BR" dirty="0" err="1"/>
              <a:t>ilusão</a:t>
            </a:r>
            <a:r>
              <a:rPr lang="en-US" altLang="pt-BR" dirty="0"/>
              <a:t> que o </a:t>
            </a:r>
            <a:r>
              <a:rPr lang="en-US" altLang="pt-BR" dirty="0" err="1"/>
              <a:t>computador</a:t>
            </a:r>
            <a:r>
              <a:rPr lang="en-US" altLang="pt-BR" dirty="0"/>
              <a:t> </a:t>
            </a:r>
            <a:r>
              <a:rPr lang="en-US" altLang="pt-BR" dirty="0" err="1"/>
              <a:t>possui</a:t>
            </a:r>
            <a:r>
              <a:rPr lang="en-US" altLang="pt-BR" dirty="0"/>
              <a:t> </a:t>
            </a:r>
            <a:r>
              <a:rPr lang="en-US" altLang="pt-BR" dirty="0" err="1"/>
              <a:t>mais</a:t>
            </a:r>
            <a:r>
              <a:rPr lang="en-US" altLang="pt-BR" dirty="0"/>
              <a:t> </a:t>
            </a:r>
            <a:r>
              <a:rPr lang="en-US" altLang="pt-BR" dirty="0" err="1"/>
              <a:t>memória</a:t>
            </a:r>
            <a:r>
              <a:rPr lang="en-US" altLang="pt-BR" dirty="0"/>
              <a:t> do que </a:t>
            </a:r>
            <a:r>
              <a:rPr lang="en-US" altLang="pt-BR" dirty="0" err="1"/>
              <a:t>realmente</a:t>
            </a:r>
            <a:r>
              <a:rPr lang="en-US" altLang="pt-BR" dirty="0"/>
              <a:t> </a:t>
            </a:r>
            <a:r>
              <a:rPr lang="en-US" altLang="pt-BR" dirty="0" err="1"/>
              <a:t>tem</a:t>
            </a:r>
            <a:r>
              <a:rPr lang="en-US" altLang="pt-BR" dirty="0"/>
              <a:t> (</a:t>
            </a:r>
            <a:r>
              <a:rPr lang="en-US" altLang="pt-BR" b="1" dirty="0" err="1"/>
              <a:t>memória</a:t>
            </a:r>
            <a:r>
              <a:rPr lang="en-US" altLang="pt-BR" b="1" dirty="0"/>
              <a:t> virtual</a:t>
            </a:r>
            <a:r>
              <a:rPr lang="en-US" altLang="pt-BR" dirty="0"/>
              <a:t>) por trocar </a:t>
            </a:r>
            <a:r>
              <a:rPr lang="en-US" altLang="pt-BR" dirty="0" err="1"/>
              <a:t>blocos</a:t>
            </a:r>
            <a:r>
              <a:rPr lang="en-US" altLang="pt-BR" dirty="0"/>
              <a:t> de </a:t>
            </a:r>
            <a:r>
              <a:rPr lang="en-US" altLang="pt-BR" dirty="0" err="1"/>
              <a:t>memória</a:t>
            </a:r>
            <a:r>
              <a:rPr lang="en-US" altLang="pt-BR" dirty="0"/>
              <a:t> (</a:t>
            </a:r>
            <a:r>
              <a:rPr lang="en-US" altLang="pt-BR" b="1" dirty="0" err="1"/>
              <a:t>páginas</a:t>
            </a:r>
            <a:r>
              <a:rPr lang="en-US" altLang="pt-BR" dirty="0"/>
              <a:t>) entre a </a:t>
            </a:r>
            <a:r>
              <a:rPr lang="en-US" altLang="pt-BR" dirty="0" err="1"/>
              <a:t>memória</a:t>
            </a:r>
            <a:r>
              <a:rPr lang="en-US" altLang="pt-BR" dirty="0"/>
              <a:t> </a:t>
            </a:r>
            <a:r>
              <a:rPr lang="en-US" altLang="pt-BR" dirty="0" err="1"/>
              <a:t>secundária</a:t>
            </a:r>
            <a:r>
              <a:rPr lang="en-US" altLang="pt-BR" dirty="0"/>
              <a:t> e principal.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1143000"/>
          </a:xfrm>
        </p:spPr>
        <p:txBody>
          <a:bodyPr wrap="square" anchor="ctr">
            <a:normAutofit/>
          </a:bodyPr>
          <a:lstStyle/>
          <a:p>
            <a:pPr eaLnBrk="1" hangingPunct="1"/>
            <a:r>
              <a:rPr lang="pt-BR" altLang="pt-BR" dirty="0"/>
              <a:t>Imagine a situação...</a:t>
            </a:r>
            <a:endParaRPr lang="pt-BR" altLang="pt-BR"/>
          </a:p>
        </p:txBody>
      </p:sp>
      <p:pic>
        <p:nvPicPr>
          <p:cNvPr id="3" name="Imagem 2" descr="Mão segurando aparelho eletrônico&#10;&#10;Descrição gerada automaticamente">
            <a:extLst>
              <a:ext uri="{FF2B5EF4-FFF2-40B4-BE49-F238E27FC236}">
                <a16:creationId xmlns:a16="http://schemas.microsoft.com/office/drawing/2014/main" id="{58870CF3-6402-4EDB-88FF-09589FAFA944}"/>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9970" r="30468" b="-1"/>
          <a:stretch/>
        </p:blipFill>
        <p:spPr>
          <a:xfrm>
            <a:off x="457200" y="1600200"/>
            <a:ext cx="4038600" cy="4525963"/>
          </a:xfrm>
          <a:prstGeom prst="rect">
            <a:avLst/>
          </a:prstGeom>
          <a:noFill/>
        </p:spPr>
      </p:pic>
      <p:sp>
        <p:nvSpPr>
          <p:cNvPr id="6147" name="Rectangle 3"/>
          <p:cNvSpPr>
            <a:spLocks noGrp="1" noChangeArrowheads="1"/>
          </p:cNvSpPr>
          <p:nvPr>
            <p:ph sz="half" idx="2"/>
          </p:nvPr>
        </p:nvSpPr>
        <p:spPr>
          <a:xfrm>
            <a:off x="4648200" y="1600201"/>
            <a:ext cx="4038600" cy="892696"/>
          </a:xfrm>
        </p:spPr>
        <p:txBody>
          <a:bodyPr wrap="square" anchor="t">
            <a:normAutofit/>
          </a:bodyPr>
          <a:lstStyle/>
          <a:p>
            <a:pPr marL="609600" indent="-609600" eaLnBrk="1" hangingPunct="1">
              <a:lnSpc>
                <a:spcPct val="90000"/>
              </a:lnSpc>
              <a:buFontTx/>
              <a:buNone/>
            </a:pPr>
            <a:r>
              <a:rPr lang="pt-BR" altLang="pt-BR" sz="2200" dirty="0"/>
              <a:t>...uma calculadora e várias pessoas querendo usá-la.</a:t>
            </a:r>
          </a:p>
        </p:txBody>
      </p:sp>
      <p:pic>
        <p:nvPicPr>
          <p:cNvPr id="5" name="Imagem 4" descr="Uma imagem contendo pessoa, homem, cortando, mesa&#10;&#10;Descrição gerada automaticamente">
            <a:extLst>
              <a:ext uri="{FF2B5EF4-FFF2-40B4-BE49-F238E27FC236}">
                <a16:creationId xmlns:a16="http://schemas.microsoft.com/office/drawing/2014/main" id="{C3676F35-4705-48A8-B7B1-373B719F5923}"/>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27584" y="3379979"/>
            <a:ext cx="3024336" cy="2268252"/>
          </a:xfrm>
          <a:prstGeom prst="rect">
            <a:avLst/>
          </a:prstGeom>
        </p:spPr>
      </p:pic>
      <p:sp>
        <p:nvSpPr>
          <p:cNvPr id="10" name="Rectangle 3">
            <a:extLst>
              <a:ext uri="{FF2B5EF4-FFF2-40B4-BE49-F238E27FC236}">
                <a16:creationId xmlns:a16="http://schemas.microsoft.com/office/drawing/2014/main" id="{D360057F-294C-46F9-8FAE-4320A50142BB}"/>
              </a:ext>
            </a:extLst>
          </p:cNvPr>
          <p:cNvSpPr txBox="1">
            <a:spLocks noChangeArrowheads="1"/>
          </p:cNvSpPr>
          <p:nvPr/>
        </p:nvSpPr>
        <p:spPr bwMode="auto">
          <a:xfrm>
            <a:off x="4660685" y="2675460"/>
            <a:ext cx="4038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fontAlgn="base">
              <a:spcBef>
                <a:spcPct val="20000"/>
              </a:spcBef>
              <a:spcAft>
                <a:spcPct val="0"/>
              </a:spcAft>
              <a:buChar char="»"/>
              <a:defRPr sz="1800">
                <a:solidFill>
                  <a:schemeClr val="tx1"/>
                </a:solidFill>
                <a:latin typeface="+mn-lt"/>
              </a:defRPr>
            </a:lvl6pPr>
            <a:lvl7pPr marL="2971800" indent="-228600" algn="l" rtl="0" fontAlgn="base">
              <a:spcBef>
                <a:spcPct val="20000"/>
              </a:spcBef>
              <a:spcAft>
                <a:spcPct val="0"/>
              </a:spcAft>
              <a:buChar char="»"/>
              <a:defRPr sz="1800">
                <a:solidFill>
                  <a:schemeClr val="tx1"/>
                </a:solidFill>
                <a:latin typeface="+mn-lt"/>
              </a:defRPr>
            </a:lvl7pPr>
            <a:lvl8pPr marL="3429000" indent="-228600" algn="l" rtl="0" fontAlgn="base">
              <a:spcBef>
                <a:spcPct val="20000"/>
              </a:spcBef>
              <a:spcAft>
                <a:spcPct val="0"/>
              </a:spcAft>
              <a:buChar char="»"/>
              <a:defRPr sz="1800">
                <a:solidFill>
                  <a:schemeClr val="tx1"/>
                </a:solidFill>
                <a:latin typeface="+mn-lt"/>
              </a:defRPr>
            </a:lvl8pPr>
            <a:lvl9pPr marL="3886200" indent="-228600" algn="l" rtl="0" fontAlgn="base">
              <a:spcBef>
                <a:spcPct val="20000"/>
              </a:spcBef>
              <a:spcAft>
                <a:spcPct val="0"/>
              </a:spcAft>
              <a:buChar char="»"/>
              <a:defRPr sz="1800">
                <a:solidFill>
                  <a:schemeClr val="tx1"/>
                </a:solidFill>
                <a:latin typeface="+mn-lt"/>
              </a:defRPr>
            </a:lvl9pPr>
          </a:lstStyle>
          <a:p>
            <a:pPr marL="609600" indent="-609600" eaLnBrk="1" hangingPunct="1">
              <a:lnSpc>
                <a:spcPct val="90000"/>
              </a:lnSpc>
              <a:buFontTx/>
              <a:buNone/>
            </a:pPr>
            <a:r>
              <a:rPr lang="pt-BR" altLang="pt-BR" sz="2200" kern="0" dirty="0"/>
              <a:t>Quem usaria a calculadora primeiro?</a:t>
            </a:r>
          </a:p>
          <a:p>
            <a:pPr marL="609600" indent="-609600" eaLnBrk="1" hangingPunct="1">
              <a:lnSpc>
                <a:spcPct val="90000"/>
              </a:lnSpc>
              <a:buFontTx/>
              <a:buNone/>
            </a:pPr>
            <a:r>
              <a:rPr lang="pt-BR" altLang="pt-BR" sz="2200" kern="0" dirty="0"/>
              <a:t>O que você faria se alguém se apossasse da calculadora por muito tempo?</a:t>
            </a:r>
          </a:p>
          <a:p>
            <a:pPr marL="609600" indent="-609600" eaLnBrk="1" hangingPunct="1">
              <a:lnSpc>
                <a:spcPct val="90000"/>
              </a:lnSpc>
              <a:buFontTx/>
              <a:buNone/>
            </a:pPr>
            <a:r>
              <a:rPr lang="pt-BR" altLang="pt-BR" sz="2200" kern="0" dirty="0"/>
              <a:t>O que você faria se eles quisessem armazenar os resultados em algum lugar?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pt-BR" altLang="pt-BR"/>
              <a:t>Sistema de Arquivos</a:t>
            </a:r>
          </a:p>
        </p:txBody>
      </p:sp>
      <p:sp>
        <p:nvSpPr>
          <p:cNvPr id="16387" name="Text Box 4"/>
          <p:cNvSpPr txBox="1">
            <a:spLocks noChangeArrowheads="1"/>
          </p:cNvSpPr>
          <p:nvPr/>
        </p:nvSpPr>
        <p:spPr bwMode="auto">
          <a:xfrm>
            <a:off x="611188" y="1412875"/>
            <a:ext cx="78486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pt-BR" altLang="pt-BR"/>
              <a:t>É a parte do sistema responsável pela gerência dos arquivos, visando facilitar o acesso dos usuários ao seu conteúdo.</a:t>
            </a:r>
          </a:p>
        </p:txBody>
      </p:sp>
      <p:sp>
        <p:nvSpPr>
          <p:cNvPr id="16388" name="Text Box 5"/>
          <p:cNvSpPr txBox="1">
            <a:spLocks noChangeArrowheads="1"/>
          </p:cNvSpPr>
          <p:nvPr/>
        </p:nvSpPr>
        <p:spPr bwMode="auto">
          <a:xfrm>
            <a:off x="684213" y="3068638"/>
            <a:ext cx="727233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pt-BR" altLang="pt-BR" sz="2400" b="1"/>
              <a:t>Arquivo</a:t>
            </a:r>
            <a:r>
              <a:rPr lang="pt-BR" altLang="pt-BR" sz="2400"/>
              <a:t>: é constituído por informações relacionadas de forma lógica, podendo representar instruções ou dados.</a:t>
            </a:r>
          </a:p>
        </p:txBody>
      </p:sp>
      <p:sp>
        <p:nvSpPr>
          <p:cNvPr id="16389" name="Text Box 6"/>
          <p:cNvSpPr txBox="1">
            <a:spLocks noChangeArrowheads="1"/>
          </p:cNvSpPr>
          <p:nvPr/>
        </p:nvSpPr>
        <p:spPr bwMode="auto">
          <a:xfrm>
            <a:off x="684213" y="4221163"/>
            <a:ext cx="72723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pt-BR" altLang="pt-BR" sz="2400" b="1"/>
              <a:t>Diretório</a:t>
            </a:r>
            <a:r>
              <a:rPr lang="pt-BR" altLang="pt-BR" sz="2400"/>
              <a:t>: é como o sistema organiza de forma lógica os arquivos do disco.</a:t>
            </a:r>
          </a:p>
        </p:txBody>
      </p:sp>
      <p:sp>
        <p:nvSpPr>
          <p:cNvPr id="16390" name="Text Box 7"/>
          <p:cNvSpPr txBox="1">
            <a:spLocks noChangeArrowheads="1"/>
          </p:cNvSpPr>
          <p:nvPr/>
        </p:nvSpPr>
        <p:spPr bwMode="auto">
          <a:xfrm>
            <a:off x="684213" y="5013325"/>
            <a:ext cx="72723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pt-BR" altLang="pt-BR" sz="2400" b="1"/>
              <a:t>Partição</a:t>
            </a:r>
            <a:r>
              <a:rPr lang="pt-BR" altLang="pt-BR" sz="2400"/>
              <a:t>: é uma parte do disco, criada por programas, específica para o sistema operacional.</a:t>
            </a:r>
          </a:p>
        </p:txBody>
      </p:sp>
    </p:spTree>
    <p:extLst>
      <p:ext uri="{BB962C8B-B14F-4D97-AF65-F5344CB8AC3E}">
        <p14:creationId xmlns:p14="http://schemas.microsoft.com/office/powerpoint/2010/main" val="776837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5815"/>
            <a:ext cx="8686800" cy="1143000"/>
          </a:xfrm>
        </p:spPr>
        <p:txBody>
          <a:bodyPr/>
          <a:lstStyle/>
          <a:p>
            <a:pPr algn="l" eaLnBrk="1" hangingPunct="1"/>
            <a:r>
              <a:rPr lang="pt-BR" altLang="pt-BR" dirty="0"/>
              <a:t>Sistema de Arquivos</a:t>
            </a:r>
          </a:p>
        </p:txBody>
      </p:sp>
      <p:sp>
        <p:nvSpPr>
          <p:cNvPr id="2" name="Espaço Reservado para Conteúdo 1">
            <a:extLst>
              <a:ext uri="{FF2B5EF4-FFF2-40B4-BE49-F238E27FC236}">
                <a16:creationId xmlns:a16="http://schemas.microsoft.com/office/drawing/2014/main" id="{11AE6897-EC84-4731-94B0-F29298876ABB}"/>
              </a:ext>
            </a:extLst>
          </p:cNvPr>
          <p:cNvSpPr>
            <a:spLocks noGrp="1"/>
          </p:cNvSpPr>
          <p:nvPr>
            <p:ph idx="1"/>
          </p:nvPr>
        </p:nvSpPr>
        <p:spPr/>
        <p:txBody>
          <a:bodyPr/>
          <a:lstStyle/>
          <a:p>
            <a:endParaRPr lang="pt-BR"/>
          </a:p>
        </p:txBody>
      </p:sp>
      <p:pic>
        <p:nvPicPr>
          <p:cNvPr id="3" name="Imagem 2">
            <a:extLst>
              <a:ext uri="{FF2B5EF4-FFF2-40B4-BE49-F238E27FC236}">
                <a16:creationId xmlns:a16="http://schemas.microsoft.com/office/drawing/2014/main" id="{969E1ED1-38E6-4FF7-83A0-6A4CD60AA474}"/>
              </a:ext>
            </a:extLst>
          </p:cNvPr>
          <p:cNvPicPr>
            <a:picLocks noChangeAspect="1"/>
          </p:cNvPicPr>
          <p:nvPr/>
        </p:nvPicPr>
        <p:blipFill>
          <a:blip r:embed="rId2"/>
          <a:stretch>
            <a:fillRect/>
          </a:stretch>
        </p:blipFill>
        <p:spPr>
          <a:xfrm>
            <a:off x="1163031" y="1079227"/>
            <a:ext cx="6817938" cy="577877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5618BCD6-0BD4-4C8B-B042-F49698C2D48A}"/>
              </a:ext>
            </a:extLst>
          </p:cNvPr>
          <p:cNvSpPr>
            <a:spLocks noGrp="1" noChangeArrowheads="1"/>
          </p:cNvSpPr>
          <p:nvPr>
            <p:ph type="title"/>
          </p:nvPr>
        </p:nvSpPr>
        <p:spPr/>
        <p:txBody>
          <a:bodyPr/>
          <a:lstStyle/>
          <a:p>
            <a:pPr eaLnBrk="1" hangingPunct="1"/>
            <a:r>
              <a:rPr lang="en-US" altLang="pt-BR" dirty="0"/>
              <a:t>Segurança do </a:t>
            </a:r>
            <a:r>
              <a:rPr lang="en-US" altLang="pt-BR" dirty="0" err="1"/>
              <a:t>sistema</a:t>
            </a:r>
            <a:endParaRPr lang="en-US" altLang="pt-BR" dirty="0"/>
          </a:p>
        </p:txBody>
      </p:sp>
      <p:sp>
        <p:nvSpPr>
          <p:cNvPr id="23556" name="Rectangle 3">
            <a:extLst>
              <a:ext uri="{FF2B5EF4-FFF2-40B4-BE49-F238E27FC236}">
                <a16:creationId xmlns:a16="http://schemas.microsoft.com/office/drawing/2014/main" id="{A35805C5-F895-427A-B4C8-A0DEA9125D7F}"/>
              </a:ext>
            </a:extLst>
          </p:cNvPr>
          <p:cNvSpPr>
            <a:spLocks noGrp="1" noChangeArrowheads="1"/>
          </p:cNvSpPr>
          <p:nvPr>
            <p:ph type="body" idx="1"/>
          </p:nvPr>
        </p:nvSpPr>
        <p:spPr/>
        <p:txBody>
          <a:bodyPr/>
          <a:lstStyle/>
          <a:p>
            <a:pPr eaLnBrk="1" hangingPunct="1"/>
            <a:r>
              <a:rPr lang="en-US" altLang="pt-BR" dirty="0" err="1"/>
              <a:t>Ataques</a:t>
            </a:r>
            <a:r>
              <a:rPr lang="en-US" altLang="pt-BR" dirty="0"/>
              <a:t> </a:t>
            </a:r>
            <a:r>
              <a:rPr lang="en-US" altLang="pt-BR" dirty="0" err="1"/>
              <a:t>externos</a:t>
            </a:r>
            <a:endParaRPr lang="en-US" altLang="pt-BR" dirty="0"/>
          </a:p>
          <a:p>
            <a:pPr lvl="1" eaLnBrk="1" hangingPunct="1"/>
            <a:r>
              <a:rPr lang="en-US" altLang="pt-BR" dirty="0" err="1"/>
              <a:t>Problemas</a:t>
            </a:r>
            <a:r>
              <a:rPr lang="en-US" altLang="pt-BR" dirty="0"/>
              <a:t>:</a:t>
            </a:r>
          </a:p>
          <a:p>
            <a:pPr lvl="2" eaLnBrk="1" hangingPunct="1"/>
            <a:r>
              <a:rPr lang="en-US" altLang="pt-BR" sz="2800" dirty="0" err="1"/>
              <a:t>Usuários</a:t>
            </a:r>
            <a:r>
              <a:rPr lang="en-US" altLang="pt-BR" sz="2800" dirty="0"/>
              <a:t> </a:t>
            </a:r>
            <a:r>
              <a:rPr lang="en-US" altLang="pt-BR" sz="2800" dirty="0" err="1"/>
              <a:t>indevidos</a:t>
            </a:r>
            <a:r>
              <a:rPr lang="en-US" altLang="pt-BR" sz="2800" dirty="0"/>
              <a:t>/</a:t>
            </a:r>
            <a:r>
              <a:rPr lang="en-US" altLang="pt-BR" sz="2800" dirty="0" err="1"/>
              <a:t>Senhas</a:t>
            </a:r>
            <a:r>
              <a:rPr lang="en-US" altLang="pt-BR" sz="2800" dirty="0"/>
              <a:t> </a:t>
            </a:r>
            <a:r>
              <a:rPr lang="en-US" altLang="pt-BR" sz="2800" dirty="0" err="1"/>
              <a:t>inseguras</a:t>
            </a:r>
            <a:endParaRPr lang="en-US" altLang="pt-BR" sz="2800" dirty="0"/>
          </a:p>
          <a:p>
            <a:pPr lvl="2" eaLnBrk="1" hangingPunct="1"/>
            <a:r>
              <a:rPr lang="en-US" altLang="pt-BR" sz="2800" dirty="0" err="1"/>
              <a:t>Softwares</a:t>
            </a:r>
            <a:r>
              <a:rPr lang="en-US" altLang="pt-BR" sz="2800" dirty="0"/>
              <a:t> de </a:t>
            </a:r>
            <a:r>
              <a:rPr lang="en-US" altLang="pt-BR" sz="2800" dirty="0" err="1"/>
              <a:t>rastreamento</a:t>
            </a:r>
            <a:r>
              <a:rPr lang="en-US" altLang="pt-BR" sz="2800" dirty="0"/>
              <a:t> (sniffer)</a:t>
            </a:r>
          </a:p>
          <a:p>
            <a:pPr lvl="1" eaLnBrk="1" hangingPunct="1"/>
            <a:r>
              <a:rPr lang="en-US" altLang="pt-BR" dirty="0" err="1"/>
              <a:t>Medidas</a:t>
            </a:r>
            <a:r>
              <a:rPr lang="en-US" altLang="pt-BR" dirty="0"/>
              <a:t> de </a:t>
            </a:r>
            <a:r>
              <a:rPr lang="en-US" altLang="pt-BR" dirty="0" err="1"/>
              <a:t>mitigação</a:t>
            </a:r>
            <a:endParaRPr lang="en-US" altLang="pt-BR" dirty="0"/>
          </a:p>
          <a:p>
            <a:pPr lvl="2" eaLnBrk="1" hangingPunct="1"/>
            <a:r>
              <a:rPr lang="en-US" altLang="pt-BR" sz="2800" dirty="0" err="1"/>
              <a:t>Contas</a:t>
            </a:r>
            <a:r>
              <a:rPr lang="en-US" altLang="pt-BR" sz="2800" dirty="0"/>
              <a:t>/</a:t>
            </a:r>
            <a:r>
              <a:rPr lang="en-US" altLang="pt-BR" sz="2800" dirty="0" err="1"/>
              <a:t>permissões</a:t>
            </a:r>
            <a:endParaRPr lang="en-US" altLang="pt-BR" sz="2800" dirty="0"/>
          </a:p>
          <a:p>
            <a:pPr lvl="2" eaLnBrk="1" hangingPunct="1"/>
            <a:r>
              <a:rPr lang="en-US" altLang="pt-BR" sz="2800" dirty="0" err="1"/>
              <a:t>Softwares</a:t>
            </a:r>
            <a:r>
              <a:rPr lang="en-US" altLang="pt-BR" sz="2800" dirty="0"/>
              <a:t> de auditoria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B53DF48D-D98F-4650-99D7-595F85162176}"/>
              </a:ext>
            </a:extLst>
          </p:cNvPr>
          <p:cNvSpPr>
            <a:spLocks noGrp="1" noChangeArrowheads="1"/>
          </p:cNvSpPr>
          <p:nvPr>
            <p:ph type="title"/>
          </p:nvPr>
        </p:nvSpPr>
        <p:spPr/>
        <p:txBody>
          <a:bodyPr/>
          <a:lstStyle/>
          <a:p>
            <a:pPr eaLnBrk="1" hangingPunct="1"/>
            <a:r>
              <a:rPr lang="en-US" altLang="pt-BR" dirty="0"/>
              <a:t>Segurança do </a:t>
            </a:r>
            <a:r>
              <a:rPr lang="en-US" altLang="pt-BR" dirty="0" err="1"/>
              <a:t>sistema</a:t>
            </a:r>
            <a:endParaRPr lang="en-US" altLang="pt-BR" sz="3200" dirty="0"/>
          </a:p>
        </p:txBody>
      </p:sp>
      <p:sp>
        <p:nvSpPr>
          <p:cNvPr id="24580" name="Rectangle 3">
            <a:extLst>
              <a:ext uri="{FF2B5EF4-FFF2-40B4-BE49-F238E27FC236}">
                <a16:creationId xmlns:a16="http://schemas.microsoft.com/office/drawing/2014/main" id="{239E9C6B-214F-4838-8FC1-A5FF1DF41DB1}"/>
              </a:ext>
            </a:extLst>
          </p:cNvPr>
          <p:cNvSpPr>
            <a:spLocks noGrp="1" noChangeArrowheads="1"/>
          </p:cNvSpPr>
          <p:nvPr>
            <p:ph type="body" idx="1"/>
          </p:nvPr>
        </p:nvSpPr>
        <p:spPr/>
        <p:txBody>
          <a:bodyPr/>
          <a:lstStyle/>
          <a:p>
            <a:pPr eaLnBrk="1" hangingPunct="1"/>
            <a:r>
              <a:rPr lang="en-US" altLang="pt-BR" dirty="0" err="1"/>
              <a:t>Ataques</a:t>
            </a:r>
            <a:r>
              <a:rPr lang="en-US" altLang="pt-BR" dirty="0"/>
              <a:t> </a:t>
            </a:r>
            <a:r>
              <a:rPr lang="en-US" altLang="pt-BR" dirty="0" err="1"/>
              <a:t>internos</a:t>
            </a:r>
            <a:endParaRPr lang="en-US" altLang="pt-BR" dirty="0"/>
          </a:p>
          <a:p>
            <a:pPr lvl="1" eaLnBrk="1" hangingPunct="1"/>
            <a:r>
              <a:rPr lang="en-US" altLang="pt-BR" dirty="0" err="1"/>
              <a:t>Problema</a:t>
            </a:r>
            <a:r>
              <a:rPr lang="en-US" altLang="pt-BR" dirty="0"/>
              <a:t>: </a:t>
            </a:r>
            <a:r>
              <a:rPr lang="en-US" altLang="pt-BR" dirty="0" err="1"/>
              <a:t>programas</a:t>
            </a:r>
            <a:r>
              <a:rPr lang="en-US" altLang="pt-BR" dirty="0"/>
              <a:t> mal </a:t>
            </a:r>
            <a:r>
              <a:rPr lang="en-US" altLang="pt-BR" dirty="0" err="1"/>
              <a:t>intencionados</a:t>
            </a:r>
            <a:r>
              <a:rPr lang="en-US" altLang="pt-BR" dirty="0"/>
              <a:t> </a:t>
            </a:r>
            <a:r>
              <a:rPr lang="en-US" altLang="pt-BR" dirty="0" err="1"/>
              <a:t>ou</a:t>
            </a:r>
            <a:r>
              <a:rPr lang="en-US" altLang="pt-BR" dirty="0"/>
              <a:t> com </a:t>
            </a:r>
            <a:r>
              <a:rPr lang="en-US" altLang="pt-BR" dirty="0" err="1"/>
              <a:t>erro</a:t>
            </a:r>
            <a:endParaRPr lang="en-US" altLang="pt-BR" dirty="0"/>
          </a:p>
          <a:p>
            <a:pPr lvl="1" eaLnBrk="1" hangingPunct="1"/>
            <a:r>
              <a:rPr lang="en-US" altLang="pt-BR" dirty="0" err="1"/>
              <a:t>Medidas</a:t>
            </a:r>
            <a:r>
              <a:rPr lang="en-US" altLang="pt-BR" dirty="0"/>
              <a:t> de </a:t>
            </a:r>
            <a:r>
              <a:rPr lang="en-US" altLang="pt-BR" dirty="0" err="1"/>
              <a:t>mitigação</a:t>
            </a:r>
            <a:r>
              <a:rPr lang="en-US" altLang="pt-BR" dirty="0"/>
              <a:t>: </a:t>
            </a:r>
            <a:r>
              <a:rPr lang="en-US" altLang="pt-BR" dirty="0" err="1"/>
              <a:t>Controle</a:t>
            </a:r>
            <a:r>
              <a:rPr lang="en-US" altLang="pt-BR" dirty="0"/>
              <a:t> das </a:t>
            </a:r>
            <a:r>
              <a:rPr lang="en-US" altLang="pt-BR" dirty="0" err="1"/>
              <a:t>atividades</a:t>
            </a:r>
            <a:r>
              <a:rPr lang="en-US" altLang="pt-BR" dirty="0"/>
              <a:t> dos </a:t>
            </a:r>
            <a:r>
              <a:rPr lang="en-US" altLang="pt-BR" dirty="0" err="1"/>
              <a:t>processos</a:t>
            </a:r>
            <a:r>
              <a:rPr lang="en-US" altLang="pt-BR" dirty="0"/>
              <a:t> via </a:t>
            </a:r>
            <a:r>
              <a:rPr lang="en-US" altLang="pt-BR" dirty="0" err="1"/>
              <a:t>modos</a:t>
            </a:r>
            <a:r>
              <a:rPr lang="en-US" altLang="pt-BR" dirty="0"/>
              <a:t> </a:t>
            </a:r>
            <a:r>
              <a:rPr lang="en-US" altLang="pt-BR" dirty="0" err="1"/>
              <a:t>privilegiados</a:t>
            </a:r>
            <a:r>
              <a:rPr lang="en-US" altLang="pt-BR" dirty="0"/>
              <a:t> e </a:t>
            </a:r>
            <a:r>
              <a:rPr lang="en-US" altLang="pt-BR" dirty="0" err="1"/>
              <a:t>instruções</a:t>
            </a:r>
            <a:r>
              <a:rPr lang="en-US" altLang="pt-BR" dirty="0"/>
              <a:t> </a:t>
            </a:r>
            <a:r>
              <a:rPr lang="en-US" altLang="pt-BR" dirty="0" err="1"/>
              <a:t>privilegiadas</a:t>
            </a:r>
            <a:endParaRPr lang="en-US" altLang="pt-BR" dirty="0"/>
          </a:p>
          <a:p>
            <a:pPr lvl="1" eaLnBrk="1" hangingPunct="1">
              <a:buFontTx/>
              <a:buNone/>
            </a:pPr>
            <a:endParaRPr lang="en-US" altLang="pt-B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5FBD6116-F975-415A-B9E1-37B091E579EA}"/>
              </a:ext>
            </a:extLst>
          </p:cNvPr>
          <p:cNvSpPr>
            <a:spLocks noGrp="1" noChangeArrowheads="1"/>
          </p:cNvSpPr>
          <p:nvPr>
            <p:ph type="title"/>
          </p:nvPr>
        </p:nvSpPr>
        <p:spPr>
          <a:xfrm>
            <a:off x="457200" y="160337"/>
            <a:ext cx="8229600" cy="1143000"/>
          </a:xfrm>
        </p:spPr>
        <p:txBody>
          <a:bodyPr/>
          <a:lstStyle/>
          <a:p>
            <a:pPr eaLnBrk="1" hangingPunct="1"/>
            <a:r>
              <a:rPr lang="en-US" altLang="pt-BR" dirty="0" err="1"/>
              <a:t>Evolução</a:t>
            </a:r>
            <a:r>
              <a:rPr lang="en-US" altLang="pt-BR" dirty="0"/>
              <a:t> dos Sistemas </a:t>
            </a:r>
            <a:r>
              <a:rPr lang="en-US" altLang="pt-BR" dirty="0" err="1"/>
              <a:t>Operacionais</a:t>
            </a:r>
            <a:endParaRPr lang="en-US" altLang="pt-BR" dirty="0"/>
          </a:p>
        </p:txBody>
      </p:sp>
      <p:sp>
        <p:nvSpPr>
          <p:cNvPr id="6148" name="Rectangle 3">
            <a:extLst>
              <a:ext uri="{FF2B5EF4-FFF2-40B4-BE49-F238E27FC236}">
                <a16:creationId xmlns:a16="http://schemas.microsoft.com/office/drawing/2014/main" id="{2465DCA9-65C6-4E17-9F15-5DCD33A3BCD7}"/>
              </a:ext>
            </a:extLst>
          </p:cNvPr>
          <p:cNvSpPr>
            <a:spLocks noGrp="1" noChangeArrowheads="1"/>
          </p:cNvSpPr>
          <p:nvPr>
            <p:ph type="body" idx="1"/>
          </p:nvPr>
        </p:nvSpPr>
        <p:spPr/>
        <p:txBody>
          <a:bodyPr/>
          <a:lstStyle/>
          <a:p>
            <a:pPr eaLnBrk="1" hangingPunct="1"/>
            <a:endParaRPr lang="en-US" altLang="pt-BR" dirty="0"/>
          </a:p>
          <a:p>
            <a:pPr eaLnBrk="1" hangingPunct="1"/>
            <a:r>
              <a:rPr lang="en-US" altLang="pt-BR" dirty="0"/>
              <a:t>Processamento </a:t>
            </a:r>
            <a:r>
              <a:rPr lang="en-US" altLang="pt-BR" dirty="0" err="1"/>
              <a:t>em</a:t>
            </a:r>
            <a:r>
              <a:rPr lang="en-US" altLang="pt-BR" dirty="0"/>
              <a:t> </a:t>
            </a:r>
            <a:r>
              <a:rPr lang="en-US" altLang="pt-BR" dirty="0" err="1"/>
              <a:t>lote</a:t>
            </a:r>
            <a:r>
              <a:rPr lang="en-US" altLang="pt-BR" dirty="0"/>
              <a:t> (</a:t>
            </a:r>
            <a:r>
              <a:rPr lang="en-US" altLang="pt-BR" i="1" dirty="0"/>
              <a:t>batch</a:t>
            </a:r>
            <a:r>
              <a:rPr lang="en-US" altLang="pt-BR" dirty="0"/>
              <a:t>)</a:t>
            </a:r>
          </a:p>
          <a:p>
            <a:pPr eaLnBrk="1" hangingPunct="1"/>
            <a:r>
              <a:rPr lang="en-US" altLang="pt-BR" dirty="0"/>
              <a:t>Processamento </a:t>
            </a:r>
            <a:r>
              <a:rPr lang="en-US" altLang="pt-BR" dirty="0" err="1"/>
              <a:t>interativo</a:t>
            </a:r>
            <a:endParaRPr lang="en-US" altLang="pt-BR" dirty="0"/>
          </a:p>
          <a:p>
            <a:pPr lvl="1" eaLnBrk="1" hangingPunct="1"/>
            <a:r>
              <a:rPr lang="en-US" altLang="pt-BR" dirty="0" err="1"/>
              <a:t>Necessita</a:t>
            </a:r>
            <a:r>
              <a:rPr lang="en-US" altLang="pt-BR" dirty="0"/>
              <a:t> de </a:t>
            </a:r>
            <a:r>
              <a:rPr lang="en-US" altLang="pt-BR" dirty="0" err="1"/>
              <a:t>processamento</a:t>
            </a:r>
            <a:r>
              <a:rPr lang="en-US" altLang="pt-BR" dirty="0"/>
              <a:t> </a:t>
            </a:r>
            <a:r>
              <a:rPr lang="en-US" altLang="pt-BR" dirty="0" err="1"/>
              <a:t>em</a:t>
            </a:r>
            <a:r>
              <a:rPr lang="en-US" altLang="pt-BR" dirty="0"/>
              <a:t> tempo real</a:t>
            </a:r>
          </a:p>
          <a:p>
            <a:pPr eaLnBrk="1" hangingPunct="1"/>
            <a:r>
              <a:rPr lang="en-US" altLang="pt-BR" dirty="0"/>
              <a:t>Time-sharing/</a:t>
            </a:r>
            <a:r>
              <a:rPr lang="en-US" altLang="pt-BR" dirty="0" err="1"/>
              <a:t>Multitarefa</a:t>
            </a:r>
            <a:endParaRPr lang="en-US" altLang="pt-BR" dirty="0"/>
          </a:p>
          <a:p>
            <a:pPr lvl="1" eaLnBrk="1" hangingPunct="1"/>
            <a:r>
              <a:rPr lang="en-US" altLang="pt-BR" dirty="0" err="1"/>
              <a:t>Implementado</a:t>
            </a:r>
            <a:r>
              <a:rPr lang="en-US" altLang="pt-BR" dirty="0"/>
              <a:t> pela </a:t>
            </a:r>
            <a:r>
              <a:rPr lang="en-US" altLang="pt-BR" dirty="0" err="1"/>
              <a:t>Multiprogramação</a:t>
            </a:r>
            <a:endParaRPr lang="en-US" altLang="pt-BR" dirty="0"/>
          </a:p>
          <a:p>
            <a:pPr eaLnBrk="1" hangingPunct="1"/>
            <a:r>
              <a:rPr lang="en-US" altLang="pt-BR" dirty="0" err="1"/>
              <a:t>Computadores</a:t>
            </a:r>
            <a:r>
              <a:rPr lang="en-US" altLang="pt-BR" dirty="0"/>
              <a:t> com </a:t>
            </a:r>
            <a:r>
              <a:rPr lang="en-US" altLang="pt-BR" dirty="0" err="1"/>
              <a:t>Multiprocessadores</a:t>
            </a:r>
            <a:endParaRPr lang="en-US" altLang="pt-B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pt-BR" altLang="pt-BR"/>
              <a:t>Tipos (classificação)</a:t>
            </a:r>
          </a:p>
        </p:txBody>
      </p:sp>
      <p:sp>
        <p:nvSpPr>
          <p:cNvPr id="19459" name="Text Box 5"/>
          <p:cNvSpPr txBox="1">
            <a:spLocks noChangeArrowheads="1"/>
          </p:cNvSpPr>
          <p:nvPr/>
        </p:nvSpPr>
        <p:spPr bwMode="auto">
          <a:xfrm>
            <a:off x="2627313" y="2133600"/>
            <a:ext cx="3816350" cy="385763"/>
          </a:xfrm>
          <a:prstGeom prst="rect">
            <a:avLst/>
          </a:prstGeom>
          <a:solidFill>
            <a:srgbClr val="D9EDEF"/>
          </a:solidFill>
          <a:ln w="19050">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1800"/>
              <a:t>Tipos de Sistemas Operacionais</a:t>
            </a:r>
          </a:p>
        </p:txBody>
      </p:sp>
      <p:sp>
        <p:nvSpPr>
          <p:cNvPr id="19460" name="Text Box 6"/>
          <p:cNvSpPr txBox="1">
            <a:spLocks noChangeArrowheads="1"/>
          </p:cNvSpPr>
          <p:nvPr/>
        </p:nvSpPr>
        <p:spPr bwMode="auto">
          <a:xfrm>
            <a:off x="898525" y="3573463"/>
            <a:ext cx="2233613" cy="1201737"/>
          </a:xfrm>
          <a:prstGeom prst="rect">
            <a:avLst/>
          </a:prstGeom>
          <a:solidFill>
            <a:schemeClr val="accent1"/>
          </a:solidFill>
          <a:ln w="9525">
            <a:solidFill>
              <a:srgbClr val="00008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1800"/>
              <a:t>Sistemas</a:t>
            </a:r>
          </a:p>
          <a:p>
            <a:pPr algn="ctr" eaLnBrk="1" hangingPunct="1">
              <a:spcBef>
                <a:spcPct val="50000"/>
              </a:spcBef>
              <a:buFontTx/>
              <a:buNone/>
            </a:pPr>
            <a:r>
              <a:rPr lang="pt-BR" altLang="pt-BR" sz="1800"/>
              <a:t>Monoprogramáveis/</a:t>
            </a:r>
          </a:p>
          <a:p>
            <a:pPr algn="ctr" eaLnBrk="1" hangingPunct="1">
              <a:spcBef>
                <a:spcPct val="50000"/>
              </a:spcBef>
              <a:buFontTx/>
              <a:buNone/>
            </a:pPr>
            <a:r>
              <a:rPr lang="pt-BR" altLang="pt-BR" sz="1800"/>
              <a:t>Monotarefa</a:t>
            </a:r>
          </a:p>
        </p:txBody>
      </p:sp>
      <p:sp>
        <p:nvSpPr>
          <p:cNvPr id="19461" name="Text Box 7"/>
          <p:cNvSpPr txBox="1">
            <a:spLocks noChangeArrowheads="1"/>
          </p:cNvSpPr>
          <p:nvPr/>
        </p:nvSpPr>
        <p:spPr bwMode="auto">
          <a:xfrm>
            <a:off x="3276600" y="3573463"/>
            <a:ext cx="2305050" cy="1201737"/>
          </a:xfrm>
          <a:prstGeom prst="rect">
            <a:avLst/>
          </a:prstGeom>
          <a:solidFill>
            <a:schemeClr val="accent1"/>
          </a:solidFill>
          <a:ln w="9525">
            <a:solidFill>
              <a:srgbClr val="00008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1800"/>
              <a:t>Sistemas </a:t>
            </a:r>
          </a:p>
          <a:p>
            <a:pPr algn="ctr" eaLnBrk="1" hangingPunct="1">
              <a:spcBef>
                <a:spcPct val="50000"/>
              </a:spcBef>
              <a:buFontTx/>
              <a:buNone/>
            </a:pPr>
            <a:r>
              <a:rPr lang="pt-BR" altLang="pt-BR" sz="1800"/>
              <a:t>Multiprogramáveis/</a:t>
            </a:r>
          </a:p>
          <a:p>
            <a:pPr algn="ctr" eaLnBrk="1" hangingPunct="1">
              <a:spcBef>
                <a:spcPct val="50000"/>
              </a:spcBef>
              <a:buFontTx/>
              <a:buNone/>
            </a:pPr>
            <a:r>
              <a:rPr lang="pt-BR" altLang="pt-BR" sz="1800"/>
              <a:t>Multitarefa</a:t>
            </a:r>
          </a:p>
        </p:txBody>
      </p:sp>
      <p:sp>
        <p:nvSpPr>
          <p:cNvPr id="19462" name="Text Box 8"/>
          <p:cNvSpPr txBox="1">
            <a:spLocks noChangeArrowheads="1"/>
          </p:cNvSpPr>
          <p:nvPr/>
        </p:nvSpPr>
        <p:spPr bwMode="auto">
          <a:xfrm>
            <a:off x="5724525" y="3573463"/>
            <a:ext cx="2305050" cy="1201737"/>
          </a:xfrm>
          <a:prstGeom prst="rect">
            <a:avLst/>
          </a:prstGeom>
          <a:solidFill>
            <a:schemeClr val="accent1"/>
          </a:solidFill>
          <a:ln w="9525">
            <a:solidFill>
              <a:srgbClr val="00008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1800"/>
              <a:t>Sistemas</a:t>
            </a:r>
          </a:p>
          <a:p>
            <a:pPr algn="ctr" eaLnBrk="1" hangingPunct="1">
              <a:spcBef>
                <a:spcPct val="50000"/>
              </a:spcBef>
              <a:buFontTx/>
              <a:buNone/>
            </a:pPr>
            <a:r>
              <a:rPr lang="pt-BR" altLang="pt-BR" sz="1800"/>
              <a:t>Com Múltiplos </a:t>
            </a:r>
          </a:p>
          <a:p>
            <a:pPr algn="ctr" eaLnBrk="1" hangingPunct="1">
              <a:spcBef>
                <a:spcPct val="50000"/>
              </a:spcBef>
              <a:buFontTx/>
              <a:buNone/>
            </a:pPr>
            <a:r>
              <a:rPr lang="pt-BR" altLang="pt-BR" sz="1800"/>
              <a:t>Processadores</a:t>
            </a:r>
          </a:p>
        </p:txBody>
      </p:sp>
      <p:sp>
        <p:nvSpPr>
          <p:cNvPr id="19463" name="Line 9"/>
          <p:cNvSpPr>
            <a:spLocks noChangeShapeType="1"/>
          </p:cNvSpPr>
          <p:nvPr/>
        </p:nvSpPr>
        <p:spPr bwMode="auto">
          <a:xfrm>
            <a:off x="4500563" y="2492375"/>
            <a:ext cx="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9464" name="Line 10"/>
          <p:cNvSpPr>
            <a:spLocks noChangeShapeType="1"/>
          </p:cNvSpPr>
          <p:nvPr/>
        </p:nvSpPr>
        <p:spPr bwMode="auto">
          <a:xfrm>
            <a:off x="2124075" y="3068638"/>
            <a:ext cx="47529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9465" name="Line 11"/>
          <p:cNvSpPr>
            <a:spLocks noChangeShapeType="1"/>
          </p:cNvSpPr>
          <p:nvPr/>
        </p:nvSpPr>
        <p:spPr bwMode="auto">
          <a:xfrm>
            <a:off x="6877050" y="3068638"/>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9466" name="Line 12"/>
          <p:cNvSpPr>
            <a:spLocks noChangeShapeType="1"/>
          </p:cNvSpPr>
          <p:nvPr/>
        </p:nvSpPr>
        <p:spPr bwMode="auto">
          <a:xfrm>
            <a:off x="2124075" y="3068638"/>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2" name="Elipse 1">
            <a:extLst>
              <a:ext uri="{FF2B5EF4-FFF2-40B4-BE49-F238E27FC236}">
                <a16:creationId xmlns:a16="http://schemas.microsoft.com/office/drawing/2014/main" id="{5EE61F48-318A-4858-A9DA-E270029A4AE7}"/>
              </a:ext>
            </a:extLst>
          </p:cNvPr>
          <p:cNvSpPr/>
          <p:nvPr/>
        </p:nvSpPr>
        <p:spPr>
          <a:xfrm>
            <a:off x="1763688" y="5013176"/>
            <a:ext cx="2233612" cy="1201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solidFill>
                  <a:schemeClr val="tx1"/>
                </a:solidFill>
              </a:rPr>
              <a:t>Monousuário</a:t>
            </a:r>
            <a:endParaRPr lang="pt-BR" dirty="0">
              <a:solidFill>
                <a:schemeClr val="tx1"/>
              </a:solidFill>
            </a:endParaRPr>
          </a:p>
        </p:txBody>
      </p:sp>
      <p:sp>
        <p:nvSpPr>
          <p:cNvPr id="12" name="Elipse 11">
            <a:extLst>
              <a:ext uri="{FF2B5EF4-FFF2-40B4-BE49-F238E27FC236}">
                <a16:creationId xmlns:a16="http://schemas.microsoft.com/office/drawing/2014/main" id="{3375270F-15AC-45C4-9BBA-086D9754E7B5}"/>
              </a:ext>
            </a:extLst>
          </p:cNvPr>
          <p:cNvSpPr/>
          <p:nvPr/>
        </p:nvSpPr>
        <p:spPr>
          <a:xfrm>
            <a:off x="4657048" y="5013176"/>
            <a:ext cx="2233612" cy="1201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Multiusuário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pt-BR" altLang="pt-BR">
                <a:solidFill>
                  <a:schemeClr val="tx1"/>
                </a:solidFill>
              </a:rPr>
              <a:t>Sistemas Monoprogramáveis/ Monotarefa</a:t>
            </a:r>
          </a:p>
        </p:txBody>
      </p:sp>
      <p:sp>
        <p:nvSpPr>
          <p:cNvPr id="21507" name="Rectangle 3"/>
          <p:cNvSpPr>
            <a:spLocks noGrp="1" noChangeArrowheads="1"/>
          </p:cNvSpPr>
          <p:nvPr>
            <p:ph type="body" idx="1"/>
          </p:nvPr>
        </p:nvSpPr>
        <p:spPr>
          <a:xfrm>
            <a:off x="4427538" y="1557338"/>
            <a:ext cx="4186237" cy="4525962"/>
          </a:xfrm>
        </p:spPr>
        <p:txBody>
          <a:bodyPr/>
          <a:lstStyle/>
          <a:p>
            <a:pPr eaLnBrk="1" hangingPunct="1"/>
            <a:r>
              <a:rPr lang="pt-BR" altLang="pt-BR" sz="2800" dirty="0"/>
              <a:t>Execução de um único programa;</a:t>
            </a:r>
          </a:p>
          <a:p>
            <a:pPr eaLnBrk="1" hangingPunct="1"/>
            <a:r>
              <a:rPr lang="pt-BR" altLang="pt-BR" sz="2800" dirty="0"/>
              <a:t>Qualquer outro programa deveria aguardar o término do programa concorrente;</a:t>
            </a:r>
          </a:p>
          <a:p>
            <a:pPr eaLnBrk="1" hangingPunct="1"/>
            <a:r>
              <a:rPr lang="pt-BR" altLang="pt-BR" sz="2800" dirty="0"/>
              <a:t>Relacionado ao surgimento dos mainframes;</a:t>
            </a:r>
          </a:p>
        </p:txBody>
      </p:sp>
      <p:sp>
        <p:nvSpPr>
          <p:cNvPr id="21508" name="Oval 4"/>
          <p:cNvSpPr>
            <a:spLocks noChangeArrowheads="1"/>
          </p:cNvSpPr>
          <p:nvPr/>
        </p:nvSpPr>
        <p:spPr bwMode="auto">
          <a:xfrm>
            <a:off x="468313" y="1844675"/>
            <a:ext cx="3527425" cy="3455988"/>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pt-BR" altLang="pt-BR" sz="1800"/>
          </a:p>
        </p:txBody>
      </p:sp>
      <p:sp>
        <p:nvSpPr>
          <p:cNvPr id="21509" name="AutoShape 8"/>
          <p:cNvSpPr>
            <a:spLocks noChangeArrowheads="1"/>
          </p:cNvSpPr>
          <p:nvPr/>
        </p:nvSpPr>
        <p:spPr bwMode="auto">
          <a:xfrm>
            <a:off x="1692275" y="2133600"/>
            <a:ext cx="1008063" cy="865188"/>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pt-BR" altLang="pt-BR" sz="1800"/>
          </a:p>
        </p:txBody>
      </p:sp>
      <p:sp>
        <p:nvSpPr>
          <p:cNvPr id="21510" name="Text Box 9"/>
          <p:cNvSpPr txBox="1">
            <a:spLocks noChangeArrowheads="1"/>
          </p:cNvSpPr>
          <p:nvPr/>
        </p:nvSpPr>
        <p:spPr bwMode="auto">
          <a:xfrm>
            <a:off x="1835150" y="256540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1600"/>
              <a:t>CPU</a:t>
            </a:r>
          </a:p>
        </p:txBody>
      </p:sp>
      <p:sp>
        <p:nvSpPr>
          <p:cNvPr id="21511" name="Oval 10"/>
          <p:cNvSpPr>
            <a:spLocks noChangeArrowheads="1"/>
          </p:cNvSpPr>
          <p:nvPr/>
        </p:nvSpPr>
        <p:spPr bwMode="auto">
          <a:xfrm>
            <a:off x="2124075" y="3500438"/>
            <a:ext cx="1655763" cy="64928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pt-BR" altLang="pt-BR" sz="1800"/>
          </a:p>
        </p:txBody>
      </p:sp>
      <p:sp>
        <p:nvSpPr>
          <p:cNvPr id="21512" name="Text Box 11"/>
          <p:cNvSpPr txBox="1">
            <a:spLocks noChangeArrowheads="1"/>
          </p:cNvSpPr>
          <p:nvPr/>
        </p:nvSpPr>
        <p:spPr bwMode="auto">
          <a:xfrm>
            <a:off x="2268538" y="3500438"/>
            <a:ext cx="14398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1600"/>
              <a:t>Dispositivos de E/S</a:t>
            </a:r>
          </a:p>
        </p:txBody>
      </p:sp>
      <p:sp>
        <p:nvSpPr>
          <p:cNvPr id="21513" name="Rectangle 12"/>
          <p:cNvSpPr>
            <a:spLocks noChangeArrowheads="1"/>
          </p:cNvSpPr>
          <p:nvPr/>
        </p:nvSpPr>
        <p:spPr bwMode="auto">
          <a:xfrm>
            <a:off x="971550" y="3357563"/>
            <a:ext cx="1079500" cy="10795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pt-BR" altLang="pt-BR" sz="1800"/>
          </a:p>
        </p:txBody>
      </p:sp>
      <p:sp>
        <p:nvSpPr>
          <p:cNvPr id="21514" name="Text Box 13"/>
          <p:cNvSpPr txBox="1">
            <a:spLocks noChangeArrowheads="1"/>
          </p:cNvSpPr>
          <p:nvPr/>
        </p:nvSpPr>
        <p:spPr bwMode="auto">
          <a:xfrm>
            <a:off x="971550" y="3500438"/>
            <a:ext cx="10795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1600"/>
              <a:t>Memória Principal</a:t>
            </a:r>
          </a:p>
        </p:txBody>
      </p:sp>
      <p:sp>
        <p:nvSpPr>
          <p:cNvPr id="21515" name="Text Box 14"/>
          <p:cNvSpPr txBox="1">
            <a:spLocks noChangeArrowheads="1"/>
          </p:cNvSpPr>
          <p:nvPr/>
        </p:nvSpPr>
        <p:spPr bwMode="auto">
          <a:xfrm>
            <a:off x="3492500" y="5084763"/>
            <a:ext cx="936625" cy="1196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pt-BR" altLang="pt-BR" sz="1200"/>
              <a:t>________________________________________________</a:t>
            </a:r>
          </a:p>
        </p:txBody>
      </p:sp>
      <p:sp>
        <p:nvSpPr>
          <p:cNvPr id="21516" name="Text Box 15"/>
          <p:cNvSpPr txBox="1">
            <a:spLocks noChangeArrowheads="1"/>
          </p:cNvSpPr>
          <p:nvPr/>
        </p:nvSpPr>
        <p:spPr bwMode="auto">
          <a:xfrm>
            <a:off x="3203575" y="6237288"/>
            <a:ext cx="1584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1400" b="1"/>
              <a:t>Programa/ tarefa</a:t>
            </a:r>
          </a:p>
        </p:txBody>
      </p:sp>
      <p:sp>
        <p:nvSpPr>
          <p:cNvPr id="200720" name="AutoShape 16"/>
          <p:cNvSpPr>
            <a:spLocks noChangeArrowheads="1"/>
          </p:cNvSpPr>
          <p:nvPr/>
        </p:nvSpPr>
        <p:spPr bwMode="auto">
          <a:xfrm rot="-2480588">
            <a:off x="2819400" y="5165725"/>
            <a:ext cx="576263" cy="646113"/>
          </a:xfrm>
          <a:prstGeom prst="upArrow">
            <a:avLst>
              <a:gd name="adj1" fmla="val 50000"/>
              <a:gd name="adj2" fmla="val 28030"/>
            </a:avLst>
          </a:prstGeom>
          <a:gradFill rotWithShape="1">
            <a:gsLst>
              <a:gs pos="0">
                <a:schemeClr val="bg1"/>
              </a:gs>
              <a:gs pos="50000">
                <a:schemeClr val="tx1"/>
              </a:gs>
              <a:gs pos="100000">
                <a:schemeClr val="bg1"/>
              </a:gs>
            </a:gsLst>
            <a:lin ang="5400000" scaled="1"/>
          </a:gradFill>
          <a:ln w="9525">
            <a:solidFill>
              <a:schemeClr val="tx1"/>
            </a:solidFill>
            <a:miter lim="800000"/>
            <a:headEnd/>
            <a:tailEnd/>
          </a:ln>
          <a:effectLst/>
        </p:spPr>
        <p:txBody>
          <a:bodyPr wrap="none" anchor="ctr"/>
          <a:lstStyle/>
          <a:p>
            <a:pPr eaLnBrk="1" hangingPunct="1">
              <a:defRPr/>
            </a:pPr>
            <a:endParaRPr lang="pt-BR">
              <a:latin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B267DE6C-F040-4423-BE22-1A4BA45B0DAF}"/>
              </a:ext>
            </a:extLst>
          </p:cNvPr>
          <p:cNvSpPr>
            <a:spLocks noGrp="1" noChangeArrowheads="1"/>
          </p:cNvSpPr>
          <p:nvPr>
            <p:ph type="title"/>
          </p:nvPr>
        </p:nvSpPr>
        <p:spPr/>
        <p:txBody>
          <a:bodyPr/>
          <a:lstStyle/>
          <a:p>
            <a:pPr eaLnBrk="1" hangingPunct="1"/>
            <a:r>
              <a:rPr lang="en-US" altLang="pt-BR" dirty="0"/>
              <a:t>Processamento </a:t>
            </a:r>
            <a:r>
              <a:rPr lang="en-US" altLang="pt-BR" dirty="0" err="1"/>
              <a:t>em</a:t>
            </a:r>
            <a:r>
              <a:rPr lang="en-US" altLang="pt-BR" dirty="0"/>
              <a:t> </a:t>
            </a:r>
            <a:r>
              <a:rPr lang="en-US" altLang="pt-BR" dirty="0" err="1"/>
              <a:t>lote</a:t>
            </a:r>
            <a:r>
              <a:rPr lang="en-US" altLang="pt-BR" dirty="0"/>
              <a:t> (batch)</a:t>
            </a:r>
          </a:p>
        </p:txBody>
      </p:sp>
      <p:sp>
        <p:nvSpPr>
          <p:cNvPr id="5" name="Slide Number Placeholder 2">
            <a:extLst>
              <a:ext uri="{FF2B5EF4-FFF2-40B4-BE49-F238E27FC236}">
                <a16:creationId xmlns:a16="http://schemas.microsoft.com/office/drawing/2014/main" id="{96F5435B-62E5-42AF-945A-B69F7E518EDF}"/>
              </a:ext>
            </a:extLst>
          </p:cNvPr>
          <p:cNvSpPr txBox="1">
            <a:spLocks/>
          </p:cNvSpPr>
          <p:nvPr/>
        </p:nvSpPr>
        <p:spPr bwMode="auto">
          <a:xfrm>
            <a:off x="381000" y="5481637"/>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pt-BR"/>
            </a:defPPr>
            <a:lvl1pPr algn="l" rtl="0" eaLnBrk="1" fontAlgn="base" hangingPunct="1">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1pPr>
            <a:lvl2pPr marL="742950" indent="-28575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2pPr>
            <a:lvl3pPr marL="1143000" indent="-228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3pPr>
            <a:lvl4pPr marL="1600200" indent="-228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4pPr>
            <a:lvl5pPr marL="2057400" indent="-228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5pPr>
            <a:lvl6pPr marL="2514600" indent="-228600" algn="l" defTabSz="914400" rtl="0" eaLnBrk="0" fontAlgn="base" latinLnBrk="0"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6pPr>
            <a:lvl7pPr marL="2971800" indent="-228600" algn="l" defTabSz="914400" rtl="0" eaLnBrk="0" fontAlgn="base" latinLnBrk="0"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7pPr>
            <a:lvl8pPr marL="3429000" indent="-228600" algn="l" defTabSz="914400" rtl="0" eaLnBrk="0" fontAlgn="base" latinLnBrk="0"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8pPr>
            <a:lvl9pPr marL="3886200" indent="-228600" algn="l" defTabSz="914400" rtl="0" eaLnBrk="0" fontAlgn="base" latinLnBrk="0"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9pPr>
          </a:lstStyle>
          <a:p>
            <a:r>
              <a:rPr lang="en-US" altLang="pt-BR" sz="1100">
                <a:latin typeface="Arial" panose="020B0604020202020204" pitchFamily="34" charset="0"/>
              </a:rPr>
              <a:t>Fonte: Brookshear, 2013</a:t>
            </a:r>
            <a:endParaRPr lang="en-US" altLang="pt-BR" sz="1100" dirty="0">
              <a:latin typeface="Arial" panose="020B0604020202020204" pitchFamily="34" charset="0"/>
            </a:endParaRPr>
          </a:p>
        </p:txBody>
      </p:sp>
      <p:sp>
        <p:nvSpPr>
          <p:cNvPr id="2" name="Espaço Reservado para Conteúdo 1">
            <a:extLst>
              <a:ext uri="{FF2B5EF4-FFF2-40B4-BE49-F238E27FC236}">
                <a16:creationId xmlns:a16="http://schemas.microsoft.com/office/drawing/2014/main" id="{3B064692-FB73-4119-91D2-18154B520733}"/>
              </a:ext>
            </a:extLst>
          </p:cNvPr>
          <p:cNvSpPr>
            <a:spLocks noGrp="1"/>
          </p:cNvSpPr>
          <p:nvPr>
            <p:ph idx="1"/>
          </p:nvPr>
        </p:nvSpPr>
        <p:spPr/>
        <p:txBody>
          <a:bodyPr/>
          <a:lstStyle/>
          <a:p>
            <a:endParaRPr lang="pt-BR"/>
          </a:p>
        </p:txBody>
      </p:sp>
      <p:pic>
        <p:nvPicPr>
          <p:cNvPr id="6" name="Picture 4" descr="In the user domain, Jobs, Program, data, and directions flow into the job queue in the machine domain. The flow continues to job execution in the machine domain before returning as results to the user domain." title="The user domain and machine domain are shown to explain batch processing.">
            <a:extLst>
              <a:ext uri="{FF2B5EF4-FFF2-40B4-BE49-F238E27FC236}">
                <a16:creationId xmlns:a16="http://schemas.microsoft.com/office/drawing/2014/main" id="{B72ED44F-6E4C-4E0D-A939-434C3618EF5A}"/>
              </a:ext>
            </a:extLst>
          </p:cNvPr>
          <p:cNvPicPr preferRelativeResize="0">
            <a:picLocks noGrp="1" noChangeAspect="1" noChangeArrowheads="1"/>
          </p:cNvPicPr>
          <p:nvPr/>
        </p:nvPicPr>
        <p:blipFill>
          <a:blip r:embed="rId2"/>
          <a:srcRect/>
          <a:stretch>
            <a:fillRect/>
          </a:stretch>
        </p:blipFill>
        <p:spPr bwMode="auto">
          <a:xfrm>
            <a:off x="119319" y="1817688"/>
            <a:ext cx="8947681" cy="344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pt-BR" altLang="pt-BR">
                <a:solidFill>
                  <a:schemeClr val="tx1"/>
                </a:solidFill>
              </a:rPr>
              <a:t>Sistemas Multiprogramáveis/ Multitarefa</a:t>
            </a:r>
          </a:p>
        </p:txBody>
      </p:sp>
      <p:sp>
        <p:nvSpPr>
          <p:cNvPr id="23555" name="Rectangle 3"/>
          <p:cNvSpPr>
            <a:spLocks noGrp="1" noChangeArrowheads="1"/>
          </p:cNvSpPr>
          <p:nvPr>
            <p:ph type="body" idx="1"/>
          </p:nvPr>
        </p:nvSpPr>
        <p:spPr>
          <a:xfrm>
            <a:off x="4641850" y="1557338"/>
            <a:ext cx="4502150" cy="4525962"/>
          </a:xfrm>
        </p:spPr>
        <p:txBody>
          <a:bodyPr/>
          <a:lstStyle/>
          <a:p>
            <a:pPr eaLnBrk="1" hangingPunct="1"/>
            <a:r>
              <a:rPr lang="pt-BR" altLang="pt-BR" sz="2800" dirty="0"/>
              <a:t>Complexos e eficientes;</a:t>
            </a:r>
          </a:p>
          <a:p>
            <a:pPr eaLnBrk="1" hangingPunct="1"/>
            <a:r>
              <a:rPr lang="pt-BR" altLang="pt-BR" sz="2800" dirty="0"/>
              <a:t>Divisão de recursos entre as tarefas/processos;</a:t>
            </a:r>
          </a:p>
          <a:p>
            <a:pPr eaLnBrk="1" hangingPunct="1"/>
            <a:r>
              <a:rPr lang="pt-BR" altLang="pt-BR" sz="2800" dirty="0"/>
              <a:t>Aumento da produtividade dos usuários e redução de custos;</a:t>
            </a:r>
          </a:p>
          <a:p>
            <a:pPr eaLnBrk="1" hangingPunct="1"/>
            <a:r>
              <a:rPr lang="pt-BR" altLang="pt-BR" sz="2800" i="1" dirty="0" err="1"/>
              <a:t>Timesharing</a:t>
            </a:r>
            <a:r>
              <a:rPr lang="pt-BR" altLang="pt-BR" sz="2800" i="1" dirty="0"/>
              <a:t>, real time</a:t>
            </a:r>
          </a:p>
        </p:txBody>
      </p:sp>
      <p:sp>
        <p:nvSpPr>
          <p:cNvPr id="23556" name="Oval 4"/>
          <p:cNvSpPr>
            <a:spLocks noChangeArrowheads="1"/>
          </p:cNvSpPr>
          <p:nvPr/>
        </p:nvSpPr>
        <p:spPr bwMode="auto">
          <a:xfrm>
            <a:off x="468313" y="1844675"/>
            <a:ext cx="3527425" cy="3455988"/>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pt-BR" altLang="pt-BR" sz="1800"/>
          </a:p>
        </p:txBody>
      </p:sp>
      <p:sp>
        <p:nvSpPr>
          <p:cNvPr id="23557" name="AutoShape 5"/>
          <p:cNvSpPr>
            <a:spLocks noChangeArrowheads="1"/>
          </p:cNvSpPr>
          <p:nvPr/>
        </p:nvSpPr>
        <p:spPr bwMode="auto">
          <a:xfrm>
            <a:off x="1692275" y="2133600"/>
            <a:ext cx="1008063" cy="865188"/>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pt-BR" altLang="pt-BR" sz="1800"/>
          </a:p>
        </p:txBody>
      </p:sp>
      <p:sp>
        <p:nvSpPr>
          <p:cNvPr id="23558" name="Text Box 6"/>
          <p:cNvSpPr txBox="1">
            <a:spLocks noChangeArrowheads="1"/>
          </p:cNvSpPr>
          <p:nvPr/>
        </p:nvSpPr>
        <p:spPr bwMode="auto">
          <a:xfrm>
            <a:off x="1835150" y="256540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1600"/>
              <a:t>CPU</a:t>
            </a:r>
          </a:p>
        </p:txBody>
      </p:sp>
      <p:sp>
        <p:nvSpPr>
          <p:cNvPr id="23559" name="Oval 7"/>
          <p:cNvSpPr>
            <a:spLocks noChangeArrowheads="1"/>
          </p:cNvSpPr>
          <p:nvPr/>
        </p:nvSpPr>
        <p:spPr bwMode="auto">
          <a:xfrm>
            <a:off x="2124075" y="3500438"/>
            <a:ext cx="1655763" cy="64928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pt-BR" altLang="pt-BR" sz="1800"/>
          </a:p>
        </p:txBody>
      </p:sp>
      <p:sp>
        <p:nvSpPr>
          <p:cNvPr id="23560" name="Text Box 8"/>
          <p:cNvSpPr txBox="1">
            <a:spLocks noChangeArrowheads="1"/>
          </p:cNvSpPr>
          <p:nvPr/>
        </p:nvSpPr>
        <p:spPr bwMode="auto">
          <a:xfrm>
            <a:off x="2268538" y="3500438"/>
            <a:ext cx="14398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1600"/>
              <a:t>Dispositivos de E/S</a:t>
            </a:r>
          </a:p>
        </p:txBody>
      </p:sp>
      <p:sp>
        <p:nvSpPr>
          <p:cNvPr id="23561" name="Rectangle 9"/>
          <p:cNvSpPr>
            <a:spLocks noChangeArrowheads="1"/>
          </p:cNvSpPr>
          <p:nvPr/>
        </p:nvSpPr>
        <p:spPr bwMode="auto">
          <a:xfrm>
            <a:off x="971550" y="3357563"/>
            <a:ext cx="1079500" cy="10795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pt-BR" altLang="pt-BR" sz="1800"/>
          </a:p>
        </p:txBody>
      </p:sp>
      <p:sp>
        <p:nvSpPr>
          <p:cNvPr id="23562" name="Text Box 10"/>
          <p:cNvSpPr txBox="1">
            <a:spLocks noChangeArrowheads="1"/>
          </p:cNvSpPr>
          <p:nvPr/>
        </p:nvSpPr>
        <p:spPr bwMode="auto">
          <a:xfrm>
            <a:off x="971550" y="3500438"/>
            <a:ext cx="10795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1600"/>
              <a:t>Memória Principal</a:t>
            </a:r>
          </a:p>
        </p:txBody>
      </p:sp>
      <p:sp>
        <p:nvSpPr>
          <p:cNvPr id="23563" name="Text Box 11"/>
          <p:cNvSpPr txBox="1">
            <a:spLocks noChangeArrowheads="1"/>
          </p:cNvSpPr>
          <p:nvPr/>
        </p:nvSpPr>
        <p:spPr bwMode="auto">
          <a:xfrm>
            <a:off x="3492500" y="5084763"/>
            <a:ext cx="936625" cy="1196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pt-BR" altLang="pt-BR" sz="1200"/>
              <a:t>________________________________________________</a:t>
            </a:r>
          </a:p>
        </p:txBody>
      </p:sp>
      <p:sp>
        <p:nvSpPr>
          <p:cNvPr id="23564" name="Text Box 12"/>
          <p:cNvSpPr txBox="1">
            <a:spLocks noChangeArrowheads="1"/>
          </p:cNvSpPr>
          <p:nvPr/>
        </p:nvSpPr>
        <p:spPr bwMode="auto">
          <a:xfrm>
            <a:off x="3203575" y="6237288"/>
            <a:ext cx="1584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1400" b="1"/>
              <a:t>Programa/ tarefa</a:t>
            </a:r>
          </a:p>
        </p:txBody>
      </p:sp>
      <p:sp>
        <p:nvSpPr>
          <p:cNvPr id="201741" name="AutoShape 13"/>
          <p:cNvSpPr>
            <a:spLocks noChangeArrowheads="1"/>
          </p:cNvSpPr>
          <p:nvPr/>
        </p:nvSpPr>
        <p:spPr bwMode="auto">
          <a:xfrm rot="-2480588">
            <a:off x="2819400" y="5165725"/>
            <a:ext cx="576263" cy="646113"/>
          </a:xfrm>
          <a:prstGeom prst="upArrow">
            <a:avLst>
              <a:gd name="adj1" fmla="val 50000"/>
              <a:gd name="adj2" fmla="val 28030"/>
            </a:avLst>
          </a:prstGeom>
          <a:gradFill rotWithShape="1">
            <a:gsLst>
              <a:gs pos="0">
                <a:schemeClr val="bg1"/>
              </a:gs>
              <a:gs pos="50000">
                <a:schemeClr val="tx1"/>
              </a:gs>
              <a:gs pos="100000">
                <a:schemeClr val="bg1"/>
              </a:gs>
            </a:gsLst>
            <a:lin ang="5400000" scaled="1"/>
          </a:gradFill>
          <a:ln w="9525">
            <a:solidFill>
              <a:schemeClr val="tx1"/>
            </a:solidFill>
            <a:miter lim="800000"/>
            <a:headEnd/>
            <a:tailEnd/>
          </a:ln>
          <a:effectLst/>
        </p:spPr>
        <p:txBody>
          <a:bodyPr wrap="none" anchor="ctr"/>
          <a:lstStyle/>
          <a:p>
            <a:pPr eaLnBrk="1" hangingPunct="1">
              <a:defRPr/>
            </a:pPr>
            <a:endParaRPr lang="pt-BR">
              <a:latin typeface="Arial" charset="0"/>
            </a:endParaRPr>
          </a:p>
        </p:txBody>
      </p:sp>
      <p:sp>
        <p:nvSpPr>
          <p:cNvPr id="23566" name="Text Box 16"/>
          <p:cNvSpPr txBox="1">
            <a:spLocks noChangeArrowheads="1"/>
          </p:cNvSpPr>
          <p:nvPr/>
        </p:nvSpPr>
        <p:spPr bwMode="auto">
          <a:xfrm>
            <a:off x="539750" y="5187950"/>
            <a:ext cx="936625" cy="1196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pt-BR" altLang="pt-BR" sz="1200"/>
              <a:t>________________________________________________</a:t>
            </a:r>
          </a:p>
        </p:txBody>
      </p:sp>
      <p:sp>
        <p:nvSpPr>
          <p:cNvPr id="23567" name="Text Box 17"/>
          <p:cNvSpPr txBox="1">
            <a:spLocks noChangeArrowheads="1"/>
          </p:cNvSpPr>
          <p:nvPr/>
        </p:nvSpPr>
        <p:spPr bwMode="auto">
          <a:xfrm>
            <a:off x="250825" y="6340475"/>
            <a:ext cx="1584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1400" b="1"/>
              <a:t>Programa/ tarefa</a:t>
            </a:r>
          </a:p>
        </p:txBody>
      </p:sp>
      <p:sp>
        <p:nvSpPr>
          <p:cNvPr id="201746" name="AutoShape 18"/>
          <p:cNvSpPr>
            <a:spLocks noChangeArrowheads="1"/>
          </p:cNvSpPr>
          <p:nvPr/>
        </p:nvSpPr>
        <p:spPr bwMode="auto">
          <a:xfrm rot="1979539">
            <a:off x="1547813" y="5300663"/>
            <a:ext cx="576262" cy="646112"/>
          </a:xfrm>
          <a:prstGeom prst="upArrow">
            <a:avLst>
              <a:gd name="adj1" fmla="val 50000"/>
              <a:gd name="adj2" fmla="val 28030"/>
            </a:avLst>
          </a:prstGeom>
          <a:gradFill rotWithShape="1">
            <a:gsLst>
              <a:gs pos="0">
                <a:schemeClr val="bg1"/>
              </a:gs>
              <a:gs pos="50000">
                <a:schemeClr val="tx1"/>
              </a:gs>
              <a:gs pos="100000">
                <a:schemeClr val="bg1"/>
              </a:gs>
            </a:gsLst>
            <a:lin ang="5400000" scaled="1"/>
          </a:gradFill>
          <a:ln w="9525">
            <a:solidFill>
              <a:schemeClr val="tx1"/>
            </a:solidFill>
            <a:miter lim="800000"/>
            <a:headEnd/>
            <a:tailEnd/>
          </a:ln>
          <a:effectLst/>
        </p:spPr>
        <p:txBody>
          <a:bodyPr wrap="none" anchor="ctr"/>
          <a:lstStyle/>
          <a:p>
            <a:pPr eaLnBrk="1" hangingPunct="1">
              <a:defRPr/>
            </a:pPr>
            <a:endParaRPr lang="pt-BR">
              <a:latin typeface="Arial" charset="0"/>
            </a:endParaRPr>
          </a:p>
        </p:txBody>
      </p:sp>
      <p:sp>
        <p:nvSpPr>
          <p:cNvPr id="23569" name="Text Box 19"/>
          <p:cNvSpPr txBox="1">
            <a:spLocks noChangeArrowheads="1"/>
          </p:cNvSpPr>
          <p:nvPr/>
        </p:nvSpPr>
        <p:spPr bwMode="auto">
          <a:xfrm>
            <a:off x="3635375" y="1052513"/>
            <a:ext cx="936625" cy="1196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pt-BR" altLang="pt-BR" sz="1200"/>
              <a:t>________________________________________________</a:t>
            </a:r>
          </a:p>
        </p:txBody>
      </p:sp>
      <p:sp>
        <p:nvSpPr>
          <p:cNvPr id="23570" name="Text Box 20"/>
          <p:cNvSpPr txBox="1">
            <a:spLocks noChangeArrowheads="1"/>
          </p:cNvSpPr>
          <p:nvPr/>
        </p:nvSpPr>
        <p:spPr bwMode="auto">
          <a:xfrm>
            <a:off x="3346450" y="2205038"/>
            <a:ext cx="1584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1400" b="1"/>
              <a:t>Programa/ tarefa</a:t>
            </a:r>
          </a:p>
        </p:txBody>
      </p:sp>
      <p:sp>
        <p:nvSpPr>
          <p:cNvPr id="201749" name="AutoShape 21"/>
          <p:cNvSpPr>
            <a:spLocks noChangeArrowheads="1"/>
          </p:cNvSpPr>
          <p:nvPr/>
        </p:nvSpPr>
        <p:spPr bwMode="auto">
          <a:xfrm rot="13652021">
            <a:off x="3022601" y="1449387"/>
            <a:ext cx="576262" cy="646113"/>
          </a:xfrm>
          <a:prstGeom prst="upArrow">
            <a:avLst>
              <a:gd name="adj1" fmla="val 50000"/>
              <a:gd name="adj2" fmla="val 28030"/>
            </a:avLst>
          </a:prstGeom>
          <a:gradFill rotWithShape="1">
            <a:gsLst>
              <a:gs pos="0">
                <a:schemeClr val="bg1"/>
              </a:gs>
              <a:gs pos="50000">
                <a:schemeClr val="tx1"/>
              </a:gs>
              <a:gs pos="100000">
                <a:schemeClr val="bg1"/>
              </a:gs>
            </a:gsLst>
            <a:lin ang="5400000" scaled="1"/>
          </a:gradFill>
          <a:ln w="9525">
            <a:solidFill>
              <a:schemeClr val="tx1"/>
            </a:solidFill>
            <a:miter lim="800000"/>
            <a:headEnd/>
            <a:tailEnd/>
          </a:ln>
          <a:effectLst/>
        </p:spPr>
        <p:txBody>
          <a:bodyPr wrap="none" anchor="ctr"/>
          <a:lstStyle/>
          <a:p>
            <a:pPr eaLnBrk="1" hangingPunct="1">
              <a:defRPr/>
            </a:pPr>
            <a:endParaRPr lang="pt-BR">
              <a:latin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9756" y="548680"/>
            <a:ext cx="8964488" cy="1143000"/>
          </a:xfrm>
        </p:spPr>
        <p:txBody>
          <a:bodyPr/>
          <a:lstStyle/>
          <a:p>
            <a:pPr algn="l" eaLnBrk="1" hangingPunct="1"/>
            <a:r>
              <a:rPr lang="pt-BR" altLang="pt-BR" sz="3200" dirty="0"/>
              <a:t>5. No desktop ou smartphone que você está usando, identifique algumas situações nas quais você pode tirar proveito de suas capacidades de realizar multitarefas.</a:t>
            </a:r>
          </a:p>
        </p:txBody>
      </p:sp>
      <p:sp>
        <p:nvSpPr>
          <p:cNvPr id="8195" name="Rectangle 3"/>
          <p:cNvSpPr>
            <a:spLocks noGrp="1" noChangeArrowheads="1"/>
          </p:cNvSpPr>
          <p:nvPr>
            <p:ph type="body" idx="1"/>
          </p:nvPr>
        </p:nvSpPr>
        <p:spPr>
          <a:xfrm>
            <a:off x="218383" y="2548061"/>
            <a:ext cx="8856984" cy="3777283"/>
          </a:xfrm>
          <a:noFill/>
        </p:spPr>
        <p:txBody>
          <a:bodyPr anchor="ctr"/>
          <a:lstStyle/>
          <a:p>
            <a:pPr marL="0" indent="0" eaLnBrk="1" hangingPunct="1">
              <a:lnSpc>
                <a:spcPct val="90000"/>
              </a:lnSpc>
              <a:buNone/>
            </a:pPr>
            <a:endParaRPr lang="pt-BR" altLang="pt-BR" sz="1600" dirty="0"/>
          </a:p>
          <a:p>
            <a:pPr marL="0" indent="0">
              <a:buNone/>
            </a:pPr>
            <a:r>
              <a:rPr lang="pt-BR" sz="2000" dirty="0"/>
              <a:t>Escrever um documento de texto enquanto assisto a uma reunião no Microsoft </a:t>
            </a:r>
            <a:r>
              <a:rPr lang="pt-BR" sz="2000" dirty="0" err="1"/>
              <a:t>Teams</a:t>
            </a:r>
            <a:r>
              <a:rPr lang="pt-BR" sz="2000" dirty="0"/>
              <a:t>, além de pesquisar na internet, com um antivírus rodando de fundo. </a:t>
            </a:r>
          </a:p>
          <a:p>
            <a:pPr marL="0" indent="0">
              <a:buNone/>
            </a:pPr>
            <a:r>
              <a:rPr lang="pt-BR" sz="1800" dirty="0"/>
              <a:t>(Rodrigo </a:t>
            </a:r>
            <a:r>
              <a:rPr lang="pt-BR" sz="1800" dirty="0" err="1"/>
              <a:t>Kapulka</a:t>
            </a:r>
            <a:r>
              <a:rPr lang="pt-BR" sz="1800" dirty="0"/>
              <a:t> Franco e Lucas </a:t>
            </a:r>
            <a:r>
              <a:rPr lang="pt-BR" sz="1800" dirty="0" err="1"/>
              <a:t>Mafezoli</a:t>
            </a:r>
            <a:r>
              <a:rPr lang="pt-BR" sz="1800" dirty="0"/>
              <a:t>)</a:t>
            </a:r>
          </a:p>
          <a:p>
            <a:pPr algn="l"/>
            <a:endParaRPr lang="pt-BR" sz="2000" dirty="0"/>
          </a:p>
          <a:p>
            <a:pPr marL="0" indent="0" eaLnBrk="1" hangingPunct="1">
              <a:lnSpc>
                <a:spcPct val="90000"/>
              </a:lnSpc>
              <a:buNone/>
            </a:pPr>
            <a:r>
              <a:rPr lang="pt-BR" sz="2000" dirty="0"/>
              <a:t>Algumas situações no desktop de realizar multitarefas são quando você esta está fazendo um trabalho com um aplicativo tipo Word por exemplo, mas está utilizando a internet para tirar informações para o mesmo, e ao mesmo tempo está de olho nas suas redes socias utilizando a web ou até mesmo um aplicativo como o WhatsApp e participando de uma reunião online em alguma plataforma como o </a:t>
            </a:r>
            <a:r>
              <a:rPr lang="pt-BR" sz="2000" dirty="0" err="1"/>
              <a:t>Teams</a:t>
            </a:r>
            <a:r>
              <a:rPr lang="pt-BR" sz="2000" dirty="0"/>
              <a:t> ou similares, e vendo os arquivos salvos com seu gerenciador de arquivos, e isso pode ser considerado como multitarefas, pois uma situação está de certa forma interferindo e auxiliando na outra.</a:t>
            </a:r>
          </a:p>
          <a:p>
            <a:pPr marL="0" indent="0" eaLnBrk="1" hangingPunct="1">
              <a:lnSpc>
                <a:spcPct val="90000"/>
              </a:lnSpc>
              <a:buNone/>
            </a:pPr>
            <a:r>
              <a:rPr lang="pt-BR" altLang="pt-BR" sz="1800" dirty="0"/>
              <a:t>(Carlos Eduardo Doege)</a:t>
            </a:r>
          </a:p>
        </p:txBody>
      </p:sp>
    </p:spTree>
    <p:extLst>
      <p:ext uri="{BB962C8B-B14F-4D97-AF65-F5344CB8AC3E}">
        <p14:creationId xmlns:p14="http://schemas.microsoft.com/office/powerpoint/2010/main" val="3857779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pt-BR" altLang="pt-BR" sz="3600" dirty="0"/>
              <a:t>1. O que é um sistema operacional?</a:t>
            </a:r>
          </a:p>
        </p:txBody>
      </p:sp>
      <p:sp>
        <p:nvSpPr>
          <p:cNvPr id="8195" name="Rectangle 3"/>
          <p:cNvSpPr>
            <a:spLocks noGrp="1" noChangeArrowheads="1"/>
          </p:cNvSpPr>
          <p:nvPr>
            <p:ph type="body" idx="1"/>
          </p:nvPr>
        </p:nvSpPr>
        <p:spPr>
          <a:noFill/>
        </p:spPr>
        <p:txBody>
          <a:bodyPr anchor="ctr"/>
          <a:lstStyle/>
          <a:p>
            <a:pPr algn="l"/>
            <a:r>
              <a:rPr lang="pt-BR" sz="2800" b="0" i="0" dirty="0">
                <a:effectLst/>
                <a:latin typeface="Open Sans"/>
              </a:rPr>
              <a:t>É o conjunto de programas que gerenciam recursos, processadores, armazenamento, dispositivos de entrada e saída e dados da máquina e seus periféricos. O sistema que faz comunicação entre o hardware e os demais softwares. O Sistema Operacional cria uma plataforma comum a todos os programas utilizados. Exemplos: Dos, Unix, Linux, Mac OS, OS-2, Windows NT. </a:t>
            </a:r>
          </a:p>
          <a:p>
            <a:pPr algn="l"/>
            <a:r>
              <a:rPr lang="pt-BR" sz="1800" b="0" i="0" dirty="0">
                <a:effectLst/>
                <a:latin typeface="Open Sans"/>
              </a:rPr>
              <a:t>Bruna Evaristo Silva e Micaeli Caroline Michel </a:t>
            </a:r>
          </a:p>
          <a:p>
            <a:pPr marL="0" indent="0" eaLnBrk="1" hangingPunct="1">
              <a:lnSpc>
                <a:spcPct val="90000"/>
              </a:lnSpc>
              <a:buNone/>
            </a:pPr>
            <a:endParaRPr lang="pt-BR" altLang="pt-BR" sz="1600" dirty="0"/>
          </a:p>
        </p:txBody>
      </p:sp>
      <p:sp>
        <p:nvSpPr>
          <p:cNvPr id="2" name="CaixaDeTexto 1">
            <a:extLst>
              <a:ext uri="{FF2B5EF4-FFF2-40B4-BE49-F238E27FC236}">
                <a16:creationId xmlns:a16="http://schemas.microsoft.com/office/drawing/2014/main" id="{D92CE134-CD24-4BCF-8746-D5317192F3A0}"/>
              </a:ext>
            </a:extLst>
          </p:cNvPr>
          <p:cNvSpPr txBox="1"/>
          <p:nvPr/>
        </p:nvSpPr>
        <p:spPr>
          <a:xfrm rot="16200000">
            <a:off x="6061266" y="3678515"/>
            <a:ext cx="5796136" cy="369332"/>
          </a:xfrm>
          <a:prstGeom prst="rect">
            <a:avLst/>
          </a:prstGeom>
          <a:noFill/>
        </p:spPr>
        <p:txBody>
          <a:bodyPr wrap="square" rtlCol="0">
            <a:spAutoFit/>
          </a:bodyPr>
          <a:lstStyle/>
          <a:p>
            <a:r>
              <a:rPr lang="pt-BR" dirty="0">
                <a:solidFill>
                  <a:schemeClr val="accent2">
                    <a:lumMod val="75000"/>
                  </a:schemeClr>
                </a:solidFill>
              </a:rPr>
              <a:t>Slides em azul são as respostas dadas pelos alunos.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54C649-DA90-4A7B-BD56-FB7EC1F4011D}"/>
              </a:ext>
            </a:extLst>
          </p:cNvPr>
          <p:cNvSpPr>
            <a:spLocks noGrp="1"/>
          </p:cNvSpPr>
          <p:nvPr>
            <p:ph type="sldNum" sz="quarter" idx="10"/>
          </p:nvPr>
        </p:nvSpPr>
        <p:spPr>
          <a:xfrm>
            <a:off x="590562" y="5877272"/>
            <a:ext cx="7962875" cy="476250"/>
          </a:xfrm>
        </p:spPr>
        <p:txBody>
          <a:bodyP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r>
              <a:rPr lang="en-US" altLang="pt-BR" sz="2400" dirty="0">
                <a:latin typeface="Arial" panose="020B0604020202020204" pitchFamily="34" charset="0"/>
              </a:rPr>
              <a:t>Por </a:t>
            </a:r>
            <a:r>
              <a:rPr lang="en-US" altLang="pt-BR" sz="2400" dirty="0" err="1">
                <a:latin typeface="Arial" panose="020B0604020202020204" pitchFamily="34" charset="0"/>
              </a:rPr>
              <a:t>meio</a:t>
            </a:r>
            <a:r>
              <a:rPr lang="en-US" altLang="pt-BR" sz="2400" dirty="0">
                <a:latin typeface="Arial" panose="020B0604020202020204" pitchFamily="34" charset="0"/>
              </a:rPr>
              <a:t> da </a:t>
            </a:r>
            <a:r>
              <a:rPr lang="en-US" altLang="pt-BR" sz="2400" dirty="0" err="1">
                <a:latin typeface="Arial" panose="020B0604020202020204" pitchFamily="34" charset="0"/>
              </a:rPr>
              <a:t>multiprogramação</a:t>
            </a:r>
            <a:r>
              <a:rPr lang="en-US" altLang="pt-BR" sz="2400" dirty="0">
                <a:latin typeface="Arial" panose="020B0604020202020204" pitchFamily="34" charset="0"/>
              </a:rPr>
              <a:t> (tempo </a:t>
            </a:r>
            <a:r>
              <a:rPr lang="en-US" altLang="pt-BR" sz="2400" dirty="0" err="1">
                <a:latin typeface="Arial" panose="020B0604020202020204" pitchFamily="34" charset="0"/>
              </a:rPr>
              <a:t>compartilhado</a:t>
            </a:r>
            <a:r>
              <a:rPr lang="en-US" altLang="pt-BR" sz="2400" dirty="0">
                <a:latin typeface="Arial" panose="020B0604020202020204" pitchFamily="34" charset="0"/>
              </a:rPr>
              <a:t>) e </a:t>
            </a:r>
            <a:r>
              <a:rPr lang="en-US" altLang="pt-BR" sz="2400" dirty="0" err="1">
                <a:latin typeface="Arial" panose="020B0604020202020204" pitchFamily="34" charset="0"/>
              </a:rPr>
              <a:t>interrupções</a:t>
            </a:r>
            <a:r>
              <a:rPr lang="en-US" altLang="pt-BR" sz="2400" dirty="0">
                <a:latin typeface="Arial" panose="020B0604020202020204" pitchFamily="34" charset="0"/>
              </a:rPr>
              <a:t>.</a:t>
            </a:r>
          </a:p>
        </p:txBody>
      </p:sp>
      <p:sp>
        <p:nvSpPr>
          <p:cNvPr id="8195" name="Rectangle 2">
            <a:extLst>
              <a:ext uri="{FF2B5EF4-FFF2-40B4-BE49-F238E27FC236}">
                <a16:creationId xmlns:a16="http://schemas.microsoft.com/office/drawing/2014/main" id="{51C8A1A3-BBE8-41C1-941D-13BC3CF7C776}"/>
              </a:ext>
            </a:extLst>
          </p:cNvPr>
          <p:cNvSpPr>
            <a:spLocks noGrp="1" noChangeArrowheads="1"/>
          </p:cNvSpPr>
          <p:nvPr>
            <p:ph type="title"/>
          </p:nvPr>
        </p:nvSpPr>
        <p:spPr/>
        <p:txBody>
          <a:bodyPr/>
          <a:lstStyle/>
          <a:p>
            <a:pPr eaLnBrk="1" hangingPunct="1"/>
            <a:r>
              <a:rPr lang="en-US" altLang="pt-BR" b="0" dirty="0"/>
              <a:t>Processamento </a:t>
            </a:r>
            <a:r>
              <a:rPr lang="en-US" altLang="pt-BR" b="0" dirty="0" err="1"/>
              <a:t>interativo</a:t>
            </a:r>
            <a:endParaRPr lang="en-US" altLang="pt-BR" dirty="0"/>
          </a:p>
        </p:txBody>
      </p:sp>
      <p:sp>
        <p:nvSpPr>
          <p:cNvPr id="5" name="Slide Number Placeholder 2">
            <a:extLst>
              <a:ext uri="{FF2B5EF4-FFF2-40B4-BE49-F238E27FC236}">
                <a16:creationId xmlns:a16="http://schemas.microsoft.com/office/drawing/2014/main" id="{213DF934-9471-426F-8636-41AE88185D09}"/>
              </a:ext>
            </a:extLst>
          </p:cNvPr>
          <p:cNvSpPr txBox="1">
            <a:spLocks/>
          </p:cNvSpPr>
          <p:nvPr/>
        </p:nvSpPr>
        <p:spPr bwMode="auto">
          <a:xfrm>
            <a:off x="712888" y="530687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pt-BR"/>
            </a:defPPr>
            <a:lvl1pPr algn="l" rtl="0" eaLnBrk="1" fontAlgn="base" hangingPunct="1">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1pPr>
            <a:lvl2pPr marL="742950" indent="-28575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2pPr>
            <a:lvl3pPr marL="1143000" indent="-228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3pPr>
            <a:lvl4pPr marL="1600200" indent="-228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4pPr>
            <a:lvl5pPr marL="2057400" indent="-228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5pPr>
            <a:lvl6pPr marL="2514600" indent="-228600" algn="l" defTabSz="914400" rtl="0" eaLnBrk="0" fontAlgn="base" latinLnBrk="0"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6pPr>
            <a:lvl7pPr marL="2971800" indent="-228600" algn="l" defTabSz="914400" rtl="0" eaLnBrk="0" fontAlgn="base" latinLnBrk="0"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7pPr>
            <a:lvl8pPr marL="3429000" indent="-228600" algn="l" defTabSz="914400" rtl="0" eaLnBrk="0" fontAlgn="base" latinLnBrk="0"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8pPr>
            <a:lvl9pPr marL="3886200" indent="-228600" algn="l" defTabSz="914400" rtl="0" eaLnBrk="0" fontAlgn="base" latinLnBrk="0"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9pPr>
          </a:lstStyle>
          <a:p>
            <a:r>
              <a:rPr lang="en-US" altLang="pt-BR" sz="1100" dirty="0">
                <a:latin typeface="Arial" panose="020B0604020202020204" pitchFamily="34" charset="0"/>
              </a:rPr>
              <a:t>Fonte: </a:t>
            </a:r>
            <a:r>
              <a:rPr lang="en-US" altLang="pt-BR" sz="1100" dirty="0" err="1">
                <a:latin typeface="Arial" panose="020B0604020202020204" pitchFamily="34" charset="0"/>
              </a:rPr>
              <a:t>Brookshear</a:t>
            </a:r>
            <a:r>
              <a:rPr lang="en-US" altLang="pt-BR" sz="1100" dirty="0">
                <a:latin typeface="Arial" panose="020B0604020202020204" pitchFamily="34" charset="0"/>
              </a:rPr>
              <a:t>, 2013</a:t>
            </a:r>
          </a:p>
        </p:txBody>
      </p:sp>
      <p:sp>
        <p:nvSpPr>
          <p:cNvPr id="2" name="Espaço Reservado para Conteúdo 1">
            <a:extLst>
              <a:ext uri="{FF2B5EF4-FFF2-40B4-BE49-F238E27FC236}">
                <a16:creationId xmlns:a16="http://schemas.microsoft.com/office/drawing/2014/main" id="{381E2587-92F9-42EA-AD4B-66666FC46CEF}"/>
              </a:ext>
            </a:extLst>
          </p:cNvPr>
          <p:cNvSpPr>
            <a:spLocks noGrp="1"/>
          </p:cNvSpPr>
          <p:nvPr>
            <p:ph idx="1"/>
          </p:nvPr>
        </p:nvSpPr>
        <p:spPr/>
        <p:txBody>
          <a:bodyPr/>
          <a:lstStyle/>
          <a:p>
            <a:endParaRPr lang="pt-BR"/>
          </a:p>
        </p:txBody>
      </p:sp>
      <p:pic>
        <p:nvPicPr>
          <p:cNvPr id="7" name="Picture 4" descr="In the user domain, Programs, data, directions, and results flow back and forth with program execution in the machine domain, as shown by arrows pointing between the two domains." title="The user domain and the machine domain are shown to explain interactive processing.">
            <a:extLst>
              <a:ext uri="{FF2B5EF4-FFF2-40B4-BE49-F238E27FC236}">
                <a16:creationId xmlns:a16="http://schemas.microsoft.com/office/drawing/2014/main" id="{D2FAF65B-6B42-46F0-B996-9AC6379F0D4F}"/>
              </a:ext>
            </a:extLst>
          </p:cNvPr>
          <p:cNvPicPr preferRelativeResize="0">
            <a:picLocks noGrp="1" noChangeAspect="1" noChangeArrowheads="1"/>
          </p:cNvPicPr>
          <p:nvPr/>
        </p:nvPicPr>
        <p:blipFill>
          <a:blip r:embed="rId2"/>
          <a:srcRect/>
          <a:stretch>
            <a:fillRect/>
          </a:stretch>
        </p:blipFill>
        <p:spPr bwMode="auto">
          <a:xfrm>
            <a:off x="419099" y="1385188"/>
            <a:ext cx="83058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65626" y="101927"/>
            <a:ext cx="8964488" cy="1143000"/>
          </a:xfrm>
        </p:spPr>
        <p:txBody>
          <a:bodyPr/>
          <a:lstStyle/>
          <a:p>
            <a:pPr algn="l" eaLnBrk="1" hangingPunct="1"/>
            <a:r>
              <a:rPr lang="pt-BR" altLang="pt-BR" sz="3200" dirty="0"/>
              <a:t>6. Defina o termo "processo" conforme ele é usado no contexto de sistemas operacionais.</a:t>
            </a:r>
          </a:p>
        </p:txBody>
      </p:sp>
      <p:sp>
        <p:nvSpPr>
          <p:cNvPr id="8195" name="Rectangle 3"/>
          <p:cNvSpPr>
            <a:spLocks noGrp="1" noChangeArrowheads="1"/>
          </p:cNvSpPr>
          <p:nvPr>
            <p:ph type="body" idx="1"/>
          </p:nvPr>
        </p:nvSpPr>
        <p:spPr>
          <a:xfrm>
            <a:off x="219378" y="1700808"/>
            <a:ext cx="8856984" cy="4896544"/>
          </a:xfrm>
          <a:noFill/>
        </p:spPr>
        <p:txBody>
          <a:bodyPr anchor="ctr"/>
          <a:lstStyle/>
          <a:p>
            <a:pPr marL="0" indent="0" eaLnBrk="1" hangingPunct="1">
              <a:lnSpc>
                <a:spcPct val="90000"/>
              </a:lnSpc>
              <a:buNone/>
            </a:pPr>
            <a:r>
              <a:rPr lang="pt-BR" sz="2000" dirty="0"/>
              <a:t>O processo é a nomenclatura de uma instância da execução de um software, contendo os dados e atividades atual do programa. Conforme o SO, um processo pode ser composto de várias linhas de instrução, estruturadas de forma concorrente.</a:t>
            </a:r>
          </a:p>
          <a:p>
            <a:pPr marL="0" indent="0" eaLnBrk="1" hangingPunct="1">
              <a:lnSpc>
                <a:spcPct val="90000"/>
              </a:lnSpc>
              <a:buNone/>
            </a:pPr>
            <a:r>
              <a:rPr lang="pt-BR" sz="1800" dirty="0"/>
              <a:t>(</a:t>
            </a:r>
            <a:r>
              <a:rPr lang="pt-BR" sz="1800" dirty="0" err="1"/>
              <a:t>Kaue</a:t>
            </a:r>
            <a:r>
              <a:rPr lang="pt-BR" sz="1800" dirty="0"/>
              <a:t> </a:t>
            </a:r>
            <a:r>
              <a:rPr lang="pt-BR" sz="1800" dirty="0" err="1"/>
              <a:t>Reblin</a:t>
            </a:r>
            <a:r>
              <a:rPr lang="pt-BR" sz="1800" dirty="0"/>
              <a:t>, Leonardo Rosa e Nadir José Rafagnim)</a:t>
            </a:r>
          </a:p>
          <a:p>
            <a:pPr marL="0" indent="0" eaLnBrk="1" hangingPunct="1">
              <a:lnSpc>
                <a:spcPct val="90000"/>
              </a:lnSpc>
              <a:buNone/>
            </a:pPr>
            <a:endParaRPr lang="pt-BR" altLang="pt-BR" sz="2000" dirty="0"/>
          </a:p>
          <a:p>
            <a:pPr marL="0" indent="0" eaLnBrk="1" hangingPunct="1">
              <a:lnSpc>
                <a:spcPct val="90000"/>
              </a:lnSpc>
              <a:buNone/>
            </a:pPr>
            <a:r>
              <a:rPr lang="pt-BR" sz="2000" dirty="0"/>
              <a:t>Os processos representam tarefas em execução. Podemos definir os processos como softwares que realizam alguma ação e que podem ser controlados, seja pelo usuário, pelo aplicativo correspondente ou pelo sistema operacional. Existem 3 estados em que um processo pode se encontrar, o de execução (</a:t>
            </a:r>
            <a:r>
              <a:rPr lang="pt-BR" sz="2000" i="1" dirty="0"/>
              <a:t>running</a:t>
            </a:r>
            <a:r>
              <a:rPr lang="pt-BR" sz="2000" dirty="0"/>
              <a:t>) em que processo está sendo executado pela CPU, o pronto (</a:t>
            </a:r>
            <a:r>
              <a:rPr lang="pt-BR" sz="2000" i="1" dirty="0" err="1"/>
              <a:t>ready</a:t>
            </a:r>
            <a:r>
              <a:rPr lang="pt-BR" sz="2000" dirty="0"/>
              <a:t>) em que o processo está pronto e esperando para ser executado pela CPU e o de espera (</a:t>
            </a:r>
            <a:r>
              <a:rPr lang="pt-BR" sz="2000" i="1" dirty="0" err="1"/>
              <a:t>wait</a:t>
            </a:r>
            <a:r>
              <a:rPr lang="pt-BR" sz="2000" dirty="0"/>
              <a:t>) em que o processo está esperando algum evento externo ou por algum recurso para poder prosseguir seu processamento.  </a:t>
            </a:r>
          </a:p>
          <a:p>
            <a:pPr marL="0" indent="0" eaLnBrk="1" hangingPunct="1">
              <a:lnSpc>
                <a:spcPct val="90000"/>
              </a:lnSpc>
              <a:buNone/>
            </a:pPr>
            <a:r>
              <a:rPr lang="pt-BR" altLang="pt-BR" sz="1800" dirty="0"/>
              <a:t>(</a:t>
            </a:r>
            <a:r>
              <a:rPr lang="pt-BR" sz="1800" dirty="0"/>
              <a:t>Rodrigo </a:t>
            </a:r>
            <a:r>
              <a:rPr lang="pt-BR" sz="1800" dirty="0" err="1"/>
              <a:t>Kapulka</a:t>
            </a:r>
            <a:r>
              <a:rPr lang="pt-BR" sz="1800" dirty="0"/>
              <a:t> Franco e Lucas </a:t>
            </a:r>
            <a:r>
              <a:rPr lang="pt-BR" sz="1800" dirty="0" err="1"/>
              <a:t>Mafezoli</a:t>
            </a:r>
            <a:r>
              <a:rPr lang="pt-BR" sz="1800" dirty="0"/>
              <a:t>)</a:t>
            </a:r>
            <a:endParaRPr lang="pt-BR" altLang="pt-BR" sz="1800" dirty="0"/>
          </a:p>
        </p:txBody>
      </p:sp>
    </p:spTree>
    <p:extLst>
      <p:ext uri="{BB962C8B-B14F-4D97-AF65-F5344CB8AC3E}">
        <p14:creationId xmlns:p14="http://schemas.microsoft.com/office/powerpoint/2010/main" val="1372640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9C63E188-AD89-4C2C-921A-9854AC498DAB}"/>
              </a:ext>
            </a:extLst>
          </p:cNvPr>
          <p:cNvSpPr>
            <a:spLocks noGrp="1" noChangeArrowheads="1"/>
          </p:cNvSpPr>
          <p:nvPr>
            <p:ph type="title"/>
          </p:nvPr>
        </p:nvSpPr>
        <p:spPr>
          <a:xfrm>
            <a:off x="381000" y="228600"/>
            <a:ext cx="8305800" cy="1143000"/>
          </a:xfrm>
        </p:spPr>
        <p:txBody>
          <a:bodyPr/>
          <a:lstStyle/>
          <a:p>
            <a:pPr eaLnBrk="1" hangingPunct="1"/>
            <a:r>
              <a:rPr lang="en-US" altLang="pt-BR" b="0" dirty="0"/>
              <a:t>Tempo </a:t>
            </a:r>
            <a:r>
              <a:rPr lang="en-US" altLang="pt-BR" b="0" dirty="0" err="1"/>
              <a:t>compartilhado</a:t>
            </a:r>
            <a:r>
              <a:rPr lang="en-US" altLang="pt-BR" b="0" dirty="0"/>
              <a:t> entre </a:t>
            </a:r>
            <a:r>
              <a:rPr lang="en-US" altLang="pt-BR" b="0" dirty="0" err="1"/>
              <a:t>os</a:t>
            </a:r>
            <a:r>
              <a:rPr lang="en-US" altLang="pt-BR" b="0" dirty="0"/>
              <a:t> </a:t>
            </a:r>
            <a:r>
              <a:rPr lang="en-US" altLang="pt-BR" b="0" dirty="0" err="1"/>
              <a:t>processos</a:t>
            </a:r>
            <a:r>
              <a:rPr lang="en-US" altLang="pt-BR" b="0" dirty="0"/>
              <a:t> A e B</a:t>
            </a:r>
            <a:endParaRPr lang="en-US" altLang="pt-BR" dirty="0"/>
          </a:p>
        </p:txBody>
      </p:sp>
      <p:sp>
        <p:nvSpPr>
          <p:cNvPr id="5" name="Slide Number Placeholder 2">
            <a:extLst>
              <a:ext uri="{FF2B5EF4-FFF2-40B4-BE49-F238E27FC236}">
                <a16:creationId xmlns:a16="http://schemas.microsoft.com/office/drawing/2014/main" id="{5A001518-DDF9-474E-AD34-A28DA15C0C3D}"/>
              </a:ext>
            </a:extLst>
          </p:cNvPr>
          <p:cNvSpPr txBox="1">
            <a:spLocks/>
          </p:cNvSpPr>
          <p:nvPr/>
        </p:nvSpPr>
        <p:spPr bwMode="auto">
          <a:xfrm>
            <a:off x="712888" y="530687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pt-BR"/>
            </a:defPPr>
            <a:lvl1pPr algn="l" rtl="0" eaLnBrk="1" fontAlgn="base" hangingPunct="1">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1pPr>
            <a:lvl2pPr marL="742950" indent="-28575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2pPr>
            <a:lvl3pPr marL="1143000" indent="-228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3pPr>
            <a:lvl4pPr marL="1600200" indent="-228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4pPr>
            <a:lvl5pPr marL="2057400" indent="-228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5pPr>
            <a:lvl6pPr marL="2514600" indent="-228600" algn="l" defTabSz="914400" rtl="0" eaLnBrk="0" fontAlgn="base" latinLnBrk="0"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6pPr>
            <a:lvl7pPr marL="2971800" indent="-228600" algn="l" defTabSz="914400" rtl="0" eaLnBrk="0" fontAlgn="base" latinLnBrk="0"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7pPr>
            <a:lvl8pPr marL="3429000" indent="-228600" algn="l" defTabSz="914400" rtl="0" eaLnBrk="0" fontAlgn="base" latinLnBrk="0"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8pPr>
            <a:lvl9pPr marL="3886200" indent="-228600" algn="l" defTabSz="914400" rtl="0" eaLnBrk="0" fontAlgn="base" latinLnBrk="0" hangingPunct="0">
              <a:spcBef>
                <a:spcPct val="0"/>
              </a:spcBef>
              <a:spcAft>
                <a:spcPct val="0"/>
              </a:spcAft>
              <a:defRPr sz="2800" kern="1200">
                <a:solidFill>
                  <a:schemeClr val="tx1"/>
                </a:solidFill>
                <a:latin typeface="Times New Roman" panose="02020603050405020304" pitchFamily="18" charset="0"/>
                <a:ea typeface="ヒラギノ角ゴ Pro W3" pitchFamily="1" charset="-128"/>
                <a:cs typeface="+mn-cs"/>
              </a:defRPr>
            </a:lvl9pPr>
          </a:lstStyle>
          <a:p>
            <a:r>
              <a:rPr lang="en-US" altLang="pt-BR" sz="1100" dirty="0">
                <a:latin typeface="Arial" panose="020B0604020202020204" pitchFamily="34" charset="0"/>
              </a:rPr>
              <a:t>Fonte: </a:t>
            </a:r>
            <a:r>
              <a:rPr lang="en-US" altLang="pt-BR" sz="1100" dirty="0" err="1">
                <a:latin typeface="Arial" panose="020B0604020202020204" pitchFamily="34" charset="0"/>
              </a:rPr>
              <a:t>Brookshear</a:t>
            </a:r>
            <a:r>
              <a:rPr lang="en-US" altLang="pt-BR" sz="1100" dirty="0">
                <a:latin typeface="Arial" panose="020B0604020202020204" pitchFamily="34" charset="0"/>
              </a:rPr>
              <a:t>, 2013</a:t>
            </a:r>
          </a:p>
        </p:txBody>
      </p:sp>
      <p:pic>
        <p:nvPicPr>
          <p:cNvPr id="6" name="Picture 4" descr="Process A experiences an interrupt at the end of its time slice, and a process switch changes to Process B in the next time slice. At the following interrupt, the process switches back to Process A. This continues, back and forth between the processes at each time slice." title="A diagram shows the interrupts and process switches between Process A and Process B as a continuing process. Slices of time are shown at the bottom of the diagram with a beginning label of Advancing time, and an arrow pointing to the right.">
            <a:extLst>
              <a:ext uri="{FF2B5EF4-FFF2-40B4-BE49-F238E27FC236}">
                <a16:creationId xmlns:a16="http://schemas.microsoft.com/office/drawing/2014/main" id="{0CAC9C54-FF96-444D-920F-F324E411F144}"/>
              </a:ext>
            </a:extLst>
          </p:cNvPr>
          <p:cNvPicPr preferRelativeResize="0">
            <a:picLocks noGrp="1" noChangeAspect="1" noChangeArrowheads="1"/>
          </p:cNvPicPr>
          <p:nvPr/>
        </p:nvPicPr>
        <p:blipFill>
          <a:blip r:embed="rId2"/>
          <a:srcRect/>
          <a:stretch>
            <a:fillRect/>
          </a:stretch>
        </p:blipFill>
        <p:spPr bwMode="auto">
          <a:xfrm>
            <a:off x="238953" y="2204864"/>
            <a:ext cx="8689945"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eaLnBrk="1" hangingPunct="1"/>
            <a:r>
              <a:rPr lang="pt-BR" altLang="pt-BR"/>
              <a:t>Interrupção</a:t>
            </a:r>
          </a:p>
        </p:txBody>
      </p:sp>
      <p:sp>
        <p:nvSpPr>
          <p:cNvPr id="39939" name="Rectangle 3"/>
          <p:cNvSpPr>
            <a:spLocks noGrp="1" noChangeArrowheads="1"/>
          </p:cNvSpPr>
          <p:nvPr>
            <p:ph type="body" idx="1"/>
          </p:nvPr>
        </p:nvSpPr>
        <p:spPr>
          <a:noFill/>
        </p:spPr>
        <p:txBody>
          <a:bodyPr anchor="ctr"/>
          <a:lstStyle/>
          <a:p>
            <a:pPr algn="ctr" eaLnBrk="1" hangingPunct="1">
              <a:buFontTx/>
              <a:buNone/>
            </a:pPr>
            <a:r>
              <a:rPr lang="pt-BR" altLang="pt-BR" dirty="0"/>
              <a:t>Mecanismo que permite a interrupção da sequência de instruções a serem executadas pela CPU.</a:t>
            </a:r>
          </a:p>
          <a:p>
            <a:pPr algn="ctr" eaLnBrk="1" hangingPunct="1">
              <a:buFontTx/>
              <a:buNone/>
            </a:pPr>
            <a:endParaRPr lang="pt-BR" altLang="pt-BR" dirty="0"/>
          </a:p>
          <a:p>
            <a:pPr algn="ctr" eaLnBrk="1" hangingPunct="1">
              <a:buFontTx/>
              <a:buNone/>
            </a:pPr>
            <a:r>
              <a:rPr lang="pt-BR" altLang="pt-BR" sz="2800" i="1" dirty="0" err="1"/>
              <a:t>Instruction</a:t>
            </a:r>
            <a:r>
              <a:rPr lang="pt-BR" altLang="pt-BR" sz="2800" i="1" dirty="0"/>
              <a:t>-pointer</a:t>
            </a:r>
            <a:r>
              <a:rPr lang="pt-BR" altLang="pt-BR" sz="2800" dirty="0"/>
              <a:t>: próxima instrução a ser executada.</a:t>
            </a:r>
          </a:p>
          <a:p>
            <a:pPr algn="ctr" eaLnBrk="1" hangingPunct="1">
              <a:buFontTx/>
              <a:buNone/>
            </a:pPr>
            <a:r>
              <a:rPr lang="pt-BR" altLang="pt-BR" sz="2800" i="1" dirty="0" err="1"/>
              <a:t>Peripheral</a:t>
            </a:r>
            <a:r>
              <a:rPr lang="pt-BR" altLang="pt-BR" sz="2800" i="1" dirty="0"/>
              <a:t> </a:t>
            </a:r>
            <a:r>
              <a:rPr lang="pt-BR" altLang="pt-BR" sz="2800" i="1" dirty="0" err="1"/>
              <a:t>interrupt</a:t>
            </a:r>
            <a:r>
              <a:rPr lang="pt-BR" altLang="pt-BR" sz="2800" i="1" dirty="0"/>
              <a:t> </a:t>
            </a:r>
            <a:r>
              <a:rPr lang="pt-BR" altLang="pt-BR" sz="2800" i="1" dirty="0" err="1"/>
              <a:t>controller</a:t>
            </a:r>
            <a:r>
              <a:rPr lang="pt-BR" altLang="pt-BR" sz="2800" dirty="0"/>
              <a:t>: Controlador de interrupção periférica – define a prioridade de atendimento por parte da CPU</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3645" y="303419"/>
            <a:ext cx="8964488" cy="1143000"/>
          </a:xfrm>
        </p:spPr>
        <p:txBody>
          <a:bodyPr/>
          <a:lstStyle/>
          <a:p>
            <a:pPr algn="l" eaLnBrk="1" hangingPunct="1"/>
            <a:r>
              <a:rPr lang="pt-BR" altLang="pt-BR" sz="2400" dirty="0"/>
              <a:t>9. Liste, em ordem cronológica, os principais eventos quando da ocorrência de uma interrupção. Crie um exemplo no mundo real (vida cotidiana) usando esta sequência de eventos.</a:t>
            </a:r>
          </a:p>
        </p:txBody>
      </p:sp>
      <p:sp>
        <p:nvSpPr>
          <p:cNvPr id="8195" name="Rectangle 3"/>
          <p:cNvSpPr>
            <a:spLocks noGrp="1" noChangeArrowheads="1"/>
          </p:cNvSpPr>
          <p:nvPr>
            <p:ph type="body" idx="1"/>
          </p:nvPr>
        </p:nvSpPr>
        <p:spPr>
          <a:xfrm>
            <a:off x="219378" y="1916832"/>
            <a:ext cx="8856984" cy="4608512"/>
          </a:xfrm>
          <a:noFill/>
        </p:spPr>
        <p:txBody>
          <a:bodyPr anchor="ctr"/>
          <a:lstStyle/>
          <a:p>
            <a:pPr marL="0" indent="0" algn="l" rtl="0">
              <a:buNone/>
            </a:pPr>
            <a:r>
              <a:rPr lang="pt-BR" sz="1800" dirty="0"/>
              <a:t>Quando ocorre uma interrupção, o processador responde parando as suas atividades atuais, salvando o estado delas e executando uma função chamada “</a:t>
            </a:r>
            <a:r>
              <a:rPr lang="pt-BR" sz="1800" dirty="0" err="1"/>
              <a:t>Interrupt</a:t>
            </a:r>
            <a:r>
              <a:rPr lang="pt-BR" sz="1800" dirty="0"/>
              <a:t> </a:t>
            </a:r>
            <a:r>
              <a:rPr lang="pt-BR" sz="1800" dirty="0" err="1"/>
              <a:t>Handler</a:t>
            </a:r>
            <a:r>
              <a:rPr lang="pt-BR" sz="1800" dirty="0"/>
              <a:t>”. Caso a interrupção seja temporária, o processador resume as suas atividades normais depois que o </a:t>
            </a:r>
            <a:r>
              <a:rPr lang="pt-BR" sz="1800" dirty="0" err="1"/>
              <a:t>interrupt</a:t>
            </a:r>
            <a:r>
              <a:rPr lang="pt-BR" sz="1800" dirty="0"/>
              <a:t> </a:t>
            </a:r>
            <a:r>
              <a:rPr lang="pt-BR" sz="1800" dirty="0" err="1"/>
              <a:t>handler</a:t>
            </a:r>
            <a:r>
              <a:rPr lang="pt-BR" sz="1800" dirty="0"/>
              <a:t> acabar.</a:t>
            </a:r>
          </a:p>
          <a:p>
            <a:pPr marL="0" indent="0">
              <a:buNone/>
            </a:pPr>
            <a:r>
              <a:rPr lang="pt-BR" sz="1600" dirty="0"/>
              <a:t>(Guilherme Moll, Claudio Ruan, Pedro Henrique)</a:t>
            </a:r>
          </a:p>
          <a:p>
            <a:pPr marL="0" indent="0" algn="l">
              <a:buNone/>
            </a:pPr>
            <a:endParaRPr lang="pt-BR" sz="1800" dirty="0"/>
          </a:p>
          <a:p>
            <a:pPr marL="0" indent="0" algn="l">
              <a:buNone/>
            </a:pPr>
            <a:r>
              <a:rPr lang="pt-BR" sz="1800" dirty="0"/>
              <a:t>A requisição de interrupção pode ocorrer a qualquer momento (assincronamente), sendo ela indicada pela ativação de um "flag" pelo dispositivo periférico. O microprocessador reconhece a interrupção, enviando sinais de controle, completa a execução da instrução corrente, salva o conteúdo dos registradores de interesse (contador de programa, status, </a:t>
            </a:r>
            <a:r>
              <a:rPr lang="pt-BR" sz="1800" dirty="0" err="1"/>
              <a:t>etc</a:t>
            </a:r>
            <a:r>
              <a:rPr lang="pt-BR" sz="1800" dirty="0"/>
              <a:t>), e atende ao dispositivo periférico que solicitou a interrupção, transferindo o controle para a rotina de tratamento da interrupção. Ao término da execução desta rotina, o microprocessador desativa o "flag" de indicação de interrupção, restaura os registradores que foram salvos, e transfere o controle para a instrução seguinte ao ponto de interrupção do programa. </a:t>
            </a:r>
          </a:p>
          <a:p>
            <a:pPr marL="0" indent="0">
              <a:buNone/>
            </a:pPr>
            <a:r>
              <a:rPr lang="pt-BR" sz="1600" dirty="0"/>
              <a:t>(Vitoria Blau, Nicole </a:t>
            </a:r>
            <a:r>
              <a:rPr lang="pt-BR" sz="1600" dirty="0" err="1"/>
              <a:t>Bauchspiess</a:t>
            </a:r>
            <a:r>
              <a:rPr lang="pt-BR" sz="1600" dirty="0"/>
              <a:t>)</a:t>
            </a:r>
          </a:p>
          <a:p>
            <a:pPr algn="l"/>
            <a:endParaRPr lang="pt-BR" sz="1100" b="0" i="0" dirty="0">
              <a:solidFill>
                <a:srgbClr val="76838F"/>
              </a:solidFill>
              <a:effectLst/>
              <a:latin typeface="Open Sans"/>
            </a:endParaRPr>
          </a:p>
          <a:p>
            <a:pPr marL="0" indent="0">
              <a:buNone/>
            </a:pPr>
            <a:endParaRPr lang="pt-BR" altLang="pt-BR" sz="1200" dirty="0"/>
          </a:p>
        </p:txBody>
      </p:sp>
    </p:spTree>
    <p:extLst>
      <p:ext uri="{BB962C8B-B14F-4D97-AF65-F5344CB8AC3E}">
        <p14:creationId xmlns:p14="http://schemas.microsoft.com/office/powerpoint/2010/main" val="1292899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3645" y="303419"/>
            <a:ext cx="8964488" cy="1143000"/>
          </a:xfrm>
        </p:spPr>
        <p:txBody>
          <a:bodyPr/>
          <a:lstStyle/>
          <a:p>
            <a:pPr algn="l" eaLnBrk="1" hangingPunct="1"/>
            <a:r>
              <a:rPr lang="pt-BR" altLang="pt-BR" sz="2400" dirty="0"/>
              <a:t>9. Liste, em ordem cronológica, os principais eventos quando da ocorrência de uma interrupção. Crie um exemplo no mundo real (vida cotidiana) usando esta sequência de eventos.</a:t>
            </a:r>
          </a:p>
        </p:txBody>
      </p:sp>
      <p:sp>
        <p:nvSpPr>
          <p:cNvPr id="8195" name="Rectangle 3"/>
          <p:cNvSpPr>
            <a:spLocks noGrp="1" noChangeArrowheads="1"/>
          </p:cNvSpPr>
          <p:nvPr>
            <p:ph type="body" idx="1"/>
          </p:nvPr>
        </p:nvSpPr>
        <p:spPr>
          <a:xfrm>
            <a:off x="219378" y="1916832"/>
            <a:ext cx="8856984" cy="4608512"/>
          </a:xfrm>
          <a:noFill/>
        </p:spPr>
        <p:txBody>
          <a:bodyPr anchor="ctr"/>
          <a:lstStyle/>
          <a:p>
            <a:pPr marL="0" indent="0">
              <a:buNone/>
            </a:pPr>
            <a:r>
              <a:rPr lang="pt-BR" sz="1800" dirty="0"/>
              <a:t>Um exemplo da vida real: quando você está dormindo e sua mãe te chama pra fazer algo mais importante, interrompendo o que você estava fazendo e dando prioridade pra outra ação. </a:t>
            </a:r>
          </a:p>
          <a:p>
            <a:pPr marL="0" indent="0">
              <a:buNone/>
            </a:pPr>
            <a:r>
              <a:rPr lang="pt-BR" sz="1600" dirty="0"/>
              <a:t>(Felipe Bona Regis </a:t>
            </a:r>
            <a:r>
              <a:rPr lang="pt-BR" sz="1600" dirty="0" err="1"/>
              <a:t>Karmann</a:t>
            </a:r>
            <a:r>
              <a:rPr lang="pt-BR" sz="1600" dirty="0"/>
              <a:t>, Maria Eduarda </a:t>
            </a:r>
            <a:r>
              <a:rPr lang="pt-BR" sz="1600" dirty="0" err="1"/>
              <a:t>Krutzsch</a:t>
            </a:r>
            <a:r>
              <a:rPr lang="pt-BR" sz="1600" dirty="0"/>
              <a:t>)</a:t>
            </a:r>
          </a:p>
          <a:p>
            <a:pPr marL="0" indent="0">
              <a:buNone/>
            </a:pPr>
            <a:endParaRPr lang="pt-BR" sz="1800" dirty="0"/>
          </a:p>
          <a:p>
            <a:pPr marL="0" indent="0">
              <a:buNone/>
            </a:pPr>
            <a:r>
              <a:rPr lang="pt-BR" sz="1800" dirty="0"/>
              <a:t>Exemplo: Fazendo trabalho escolar --&gt; mãe pede ajuda --&gt; reconhece que precisa ajudar --&gt; interrompe o trabalho --&gt; termina de ajudar --&gt; volta ao trabalho --&gt; recapitula o trabalho --&gt; continua de onde parou. </a:t>
            </a:r>
          </a:p>
          <a:p>
            <a:pPr marL="0" indent="0">
              <a:buNone/>
            </a:pPr>
            <a:r>
              <a:rPr lang="pt-BR" sz="1600" dirty="0"/>
              <a:t>(Maria Eduarda de Sousa, Thiago Pedro </a:t>
            </a:r>
            <a:r>
              <a:rPr lang="pt-BR" sz="1600" dirty="0" err="1"/>
              <a:t>Spies</a:t>
            </a:r>
            <a:r>
              <a:rPr lang="pt-BR" sz="1600" dirty="0"/>
              <a:t>, Yu Kim </a:t>
            </a:r>
            <a:r>
              <a:rPr lang="pt-BR" sz="1600" dirty="0" err="1"/>
              <a:t>Marquetti</a:t>
            </a:r>
            <a:r>
              <a:rPr lang="pt-BR" sz="1600" dirty="0"/>
              <a:t>.)</a:t>
            </a:r>
          </a:p>
          <a:p>
            <a:pPr marL="0" indent="0">
              <a:buNone/>
            </a:pPr>
            <a:endParaRPr lang="pt-BR" sz="1600" dirty="0"/>
          </a:p>
          <a:p>
            <a:pPr marL="0" indent="0">
              <a:buNone/>
            </a:pPr>
            <a:r>
              <a:rPr lang="pt-BR" sz="1800" dirty="0"/>
              <a:t>Estamos fazendo qualquer atividade e nosso corpo se limita em armazenar o que é indesejável ao organismo. Precisamos parar o que estamos fazendo, sem esquecer do que era; tiramos um tempo para aliviar a necessidade e voltamos ao que estávamos fazendo.      </a:t>
            </a:r>
          </a:p>
          <a:p>
            <a:pPr marL="0" indent="0" eaLnBrk="1" hangingPunct="1">
              <a:lnSpc>
                <a:spcPct val="90000"/>
              </a:lnSpc>
              <a:buNone/>
            </a:pPr>
            <a:r>
              <a:rPr lang="pt-BR" altLang="pt-BR" sz="1600" dirty="0"/>
              <a:t>(</a:t>
            </a:r>
            <a:r>
              <a:rPr lang="pt-BR" altLang="pt-BR" sz="1600" dirty="0" err="1"/>
              <a:t>Kaue</a:t>
            </a:r>
            <a:r>
              <a:rPr lang="pt-BR" altLang="pt-BR" sz="1600" dirty="0"/>
              <a:t> </a:t>
            </a:r>
            <a:r>
              <a:rPr lang="pt-BR" altLang="pt-BR" sz="1600" dirty="0" err="1"/>
              <a:t>Reblin</a:t>
            </a:r>
            <a:r>
              <a:rPr lang="pt-BR" altLang="pt-BR" sz="1600" dirty="0"/>
              <a:t>, Leonardo Rosa e Nadir José Rafagnim)</a:t>
            </a:r>
          </a:p>
        </p:txBody>
      </p:sp>
    </p:spTree>
    <p:extLst>
      <p:ext uri="{BB962C8B-B14F-4D97-AF65-F5344CB8AC3E}">
        <p14:creationId xmlns:p14="http://schemas.microsoft.com/office/powerpoint/2010/main" val="3561408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0"/>
            <a:ext cx="8229600" cy="1143000"/>
          </a:xfrm>
        </p:spPr>
        <p:txBody>
          <a:bodyPr/>
          <a:lstStyle/>
          <a:p>
            <a:pPr algn="l" eaLnBrk="1" hangingPunct="1"/>
            <a:r>
              <a:rPr lang="pt-BR" altLang="pt-BR" dirty="0"/>
              <a:t>Interrupção - Funcionamento</a:t>
            </a:r>
          </a:p>
        </p:txBody>
      </p:sp>
      <p:sp>
        <p:nvSpPr>
          <p:cNvPr id="41987" name="Rectangle 3"/>
          <p:cNvSpPr>
            <a:spLocks noGrp="1" noChangeArrowheads="1"/>
          </p:cNvSpPr>
          <p:nvPr>
            <p:ph type="body" idx="1"/>
          </p:nvPr>
        </p:nvSpPr>
        <p:spPr>
          <a:xfrm>
            <a:off x="143508" y="1844824"/>
            <a:ext cx="8856984" cy="4525963"/>
          </a:xfrm>
          <a:noFill/>
        </p:spPr>
        <p:txBody>
          <a:bodyPr anchor="ctr"/>
          <a:lstStyle/>
          <a:p>
            <a:pPr eaLnBrk="1" hangingPunct="1">
              <a:lnSpc>
                <a:spcPct val="90000"/>
              </a:lnSpc>
            </a:pPr>
            <a:r>
              <a:rPr lang="pt-BR" altLang="pt-BR" sz="2600" dirty="0"/>
              <a:t>Um dispositivo sinaliza o PIC que “deseja” atenção da CPU;</a:t>
            </a:r>
          </a:p>
          <a:p>
            <a:pPr eaLnBrk="1" hangingPunct="1">
              <a:lnSpc>
                <a:spcPct val="90000"/>
              </a:lnSpc>
            </a:pPr>
            <a:r>
              <a:rPr lang="pt-BR" altLang="pt-BR" sz="2600" dirty="0"/>
              <a:t>O PIC interrompe a CPU;</a:t>
            </a:r>
          </a:p>
          <a:p>
            <a:pPr eaLnBrk="1" hangingPunct="1">
              <a:lnSpc>
                <a:spcPct val="90000"/>
              </a:lnSpc>
            </a:pPr>
            <a:r>
              <a:rPr lang="pt-BR" altLang="pt-BR" sz="2600" dirty="0"/>
              <a:t>A CPU finaliza a execução da instrução atual e atende o PIC;</a:t>
            </a:r>
          </a:p>
          <a:p>
            <a:pPr eaLnBrk="1" hangingPunct="1">
              <a:lnSpc>
                <a:spcPct val="90000"/>
              </a:lnSpc>
            </a:pPr>
            <a:r>
              <a:rPr lang="pt-BR" altLang="pt-BR" sz="2600" b="1" dirty="0"/>
              <a:t>A CPU salva na memória o conteúdo de todos os registradores (inclusive o IP atual);</a:t>
            </a:r>
          </a:p>
          <a:p>
            <a:pPr eaLnBrk="1" hangingPunct="1">
              <a:lnSpc>
                <a:spcPct val="90000"/>
              </a:lnSpc>
            </a:pPr>
            <a:r>
              <a:rPr lang="pt-BR" altLang="pt-BR" sz="2600" b="1" dirty="0"/>
              <a:t>O PIC fornece o número da interrupção;</a:t>
            </a:r>
          </a:p>
          <a:p>
            <a:pPr eaLnBrk="1" hangingPunct="1">
              <a:lnSpc>
                <a:spcPct val="90000"/>
              </a:lnSpc>
            </a:pPr>
            <a:r>
              <a:rPr lang="pt-BR" altLang="pt-BR" sz="2600" b="1" dirty="0"/>
              <a:t>A CPU inicializa o IP com o conteúdo daquela posição de memória;</a:t>
            </a:r>
          </a:p>
          <a:p>
            <a:pPr eaLnBrk="1" hangingPunct="1"/>
            <a:r>
              <a:rPr lang="pt-BR" altLang="pt-BR" sz="2400" dirty="0"/>
              <a:t>A CPU busca a próxima instrução apontada pelo IP;</a:t>
            </a:r>
          </a:p>
          <a:p>
            <a:pPr eaLnBrk="1" hangingPunct="1"/>
            <a:r>
              <a:rPr lang="pt-BR" altLang="pt-BR" sz="2400" dirty="0"/>
              <a:t>No final do “atendimento” existe uma instrução </a:t>
            </a:r>
            <a:r>
              <a:rPr lang="pt-BR" altLang="pt-BR" sz="2400" b="1" u="sng" dirty="0"/>
              <a:t>IRET</a:t>
            </a:r>
            <a:r>
              <a:rPr lang="pt-BR" altLang="pt-BR" sz="2400" dirty="0"/>
              <a:t> que restaura o conteúdo de todos os registradores, alterando o IP para o valor anterior a interrupção.</a:t>
            </a:r>
          </a:p>
          <a:p>
            <a:pPr eaLnBrk="1" hangingPunct="1">
              <a:lnSpc>
                <a:spcPct val="90000"/>
              </a:lnSpc>
            </a:pPr>
            <a:endParaRPr lang="pt-BR" altLang="pt-BR" sz="26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EFEF0"/>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3645" y="303419"/>
            <a:ext cx="8964488" cy="1143000"/>
          </a:xfrm>
        </p:spPr>
        <p:txBody>
          <a:bodyPr/>
          <a:lstStyle/>
          <a:p>
            <a:pPr algn="l" eaLnBrk="1" hangingPunct="1"/>
            <a:r>
              <a:rPr lang="pt-BR" altLang="pt-BR" sz="2800" dirty="0"/>
              <a:t>Tabela de interrupções (x86)</a:t>
            </a:r>
          </a:p>
        </p:txBody>
      </p:sp>
      <p:sp>
        <p:nvSpPr>
          <p:cNvPr id="8195" name="Rectangle 3"/>
          <p:cNvSpPr>
            <a:spLocks noGrp="1" noChangeArrowheads="1"/>
          </p:cNvSpPr>
          <p:nvPr>
            <p:ph type="body" idx="1"/>
          </p:nvPr>
        </p:nvSpPr>
        <p:spPr>
          <a:xfrm>
            <a:off x="987601" y="1446419"/>
            <a:ext cx="8032754" cy="4464496"/>
          </a:xfrm>
          <a:noFill/>
        </p:spPr>
        <p:txBody>
          <a:bodyPr anchor="ctr"/>
          <a:lstStyle/>
          <a:p>
            <a:pPr marL="0" indent="0" eaLnBrk="1" hangingPunct="1">
              <a:lnSpc>
                <a:spcPct val="90000"/>
              </a:lnSpc>
              <a:buNone/>
            </a:pPr>
            <a:endParaRPr lang="pt-BR" altLang="pt-BR" sz="2000" dirty="0">
              <a:solidFill>
                <a:srgbClr val="FF0000"/>
              </a:solidFill>
            </a:endParaRPr>
          </a:p>
          <a:p>
            <a:pPr marL="0" indent="0" eaLnBrk="1" hangingPunct="1">
              <a:lnSpc>
                <a:spcPct val="90000"/>
              </a:lnSpc>
              <a:buNone/>
            </a:pPr>
            <a:endParaRPr lang="pt-BR" altLang="pt-BR" sz="2000" dirty="0">
              <a:solidFill>
                <a:srgbClr val="FF0000"/>
              </a:solidFill>
            </a:endParaRPr>
          </a:p>
          <a:p>
            <a:pPr marL="0" indent="0" eaLnBrk="1" hangingPunct="1">
              <a:lnSpc>
                <a:spcPct val="90000"/>
              </a:lnSpc>
              <a:buNone/>
            </a:pPr>
            <a:r>
              <a:rPr lang="pt-BR" sz="2000" dirty="0"/>
              <a:t>IRQ 0 – Sinal de </a:t>
            </a:r>
            <a:r>
              <a:rPr lang="pt-BR" sz="2000" dirty="0" err="1"/>
              <a:t>clock</a:t>
            </a:r>
            <a:r>
              <a:rPr lang="pt-BR" sz="2000" dirty="0"/>
              <a:t> da placa mãe (fixo)</a:t>
            </a:r>
            <a:br>
              <a:rPr lang="pt-BR" sz="2000" dirty="0"/>
            </a:br>
            <a:r>
              <a:rPr lang="pt-BR" sz="2000" dirty="0"/>
              <a:t>IRQ 1 – Teclado (fixo)</a:t>
            </a:r>
            <a:br>
              <a:rPr lang="pt-BR" sz="2000" dirty="0"/>
            </a:br>
            <a:r>
              <a:rPr lang="pt-BR" sz="2000" dirty="0"/>
              <a:t>IRQ 2 – </a:t>
            </a:r>
            <a:r>
              <a:rPr lang="pt-BR" sz="2000" dirty="0" err="1"/>
              <a:t>Cascateador</a:t>
            </a:r>
            <a:r>
              <a:rPr lang="pt-BR" sz="2000" dirty="0"/>
              <a:t> de </a:t>
            </a:r>
            <a:r>
              <a:rPr lang="pt-BR" sz="2000" dirty="0" err="1"/>
              <a:t>IRQs</a:t>
            </a:r>
            <a:r>
              <a:rPr lang="pt-BR" sz="2000" dirty="0"/>
              <a:t> (fixo)</a:t>
            </a:r>
            <a:br>
              <a:rPr lang="pt-BR" sz="2000" dirty="0"/>
            </a:br>
            <a:r>
              <a:rPr lang="pt-BR" sz="2000" dirty="0"/>
              <a:t>IRQ 3 – Livre (serial 2 desativada)</a:t>
            </a:r>
            <a:br>
              <a:rPr lang="pt-BR" sz="2000" dirty="0"/>
            </a:br>
            <a:r>
              <a:rPr lang="pt-BR" sz="2000" dirty="0"/>
              <a:t>IRQ 4 – Modem</a:t>
            </a:r>
            <a:br>
              <a:rPr lang="pt-BR" sz="2000" dirty="0"/>
            </a:br>
            <a:r>
              <a:rPr lang="pt-BR" sz="2000" dirty="0"/>
              <a:t>IRQ 5 – Livre</a:t>
            </a:r>
            <a:br>
              <a:rPr lang="pt-BR" sz="2000" dirty="0"/>
            </a:br>
            <a:r>
              <a:rPr lang="pt-BR" sz="2000" dirty="0"/>
              <a:t>IRQ 6 – Drive de disquetes</a:t>
            </a:r>
            <a:br>
              <a:rPr lang="pt-BR" sz="2000" dirty="0"/>
            </a:br>
            <a:r>
              <a:rPr lang="pt-BR" sz="2000" dirty="0"/>
              <a:t>IRQ 7 – Livre (porta paralela desativada)</a:t>
            </a:r>
            <a:br>
              <a:rPr lang="pt-BR" sz="2000" dirty="0"/>
            </a:br>
            <a:r>
              <a:rPr lang="pt-BR" sz="2000" dirty="0"/>
              <a:t>IRQ 8 – Relógio do CMOS (fixo)</a:t>
            </a:r>
            <a:br>
              <a:rPr lang="pt-BR" sz="2000" dirty="0"/>
            </a:br>
            <a:r>
              <a:rPr lang="pt-BR" sz="2000" dirty="0"/>
              <a:t>IRQ 9 – Placa de som, placa de rede (1), placa de rede (2)</a:t>
            </a:r>
            <a:br>
              <a:rPr lang="pt-BR" sz="2000" dirty="0"/>
            </a:br>
            <a:r>
              <a:rPr lang="pt-BR" sz="2000" dirty="0"/>
              <a:t>IRQ 10 – Placa de vídeo</a:t>
            </a:r>
            <a:br>
              <a:rPr lang="pt-BR" sz="2000" dirty="0"/>
            </a:br>
            <a:r>
              <a:rPr lang="pt-BR" sz="2000" dirty="0"/>
              <a:t>IRQ 11 – Controlador USB (Mouse, impressora e scanner)</a:t>
            </a:r>
            <a:br>
              <a:rPr lang="pt-BR" sz="2000" dirty="0"/>
            </a:br>
            <a:r>
              <a:rPr lang="pt-BR" sz="2000" dirty="0"/>
              <a:t>IRQ 12 – Porta PS/2</a:t>
            </a:r>
            <a:br>
              <a:rPr lang="pt-BR" sz="2000" dirty="0"/>
            </a:br>
            <a:r>
              <a:rPr lang="pt-BR" sz="2000" dirty="0"/>
              <a:t>IRQ 13 – Coprocessador aritmético</a:t>
            </a:r>
            <a:br>
              <a:rPr lang="pt-BR" sz="2000" dirty="0"/>
            </a:br>
            <a:r>
              <a:rPr lang="pt-BR" sz="2000" dirty="0"/>
              <a:t>IRQ 14 – IDE Primária</a:t>
            </a:r>
            <a:br>
              <a:rPr lang="pt-BR" sz="2000" dirty="0"/>
            </a:br>
            <a:r>
              <a:rPr lang="pt-BR" sz="2000" dirty="0"/>
              <a:t>IRQ 15 – Livre (IDE Secundária desativada)</a:t>
            </a:r>
            <a:endParaRPr lang="pt-BR" altLang="pt-BR" sz="2000" dirty="0"/>
          </a:p>
        </p:txBody>
      </p:sp>
    </p:spTree>
    <p:extLst>
      <p:ext uri="{BB962C8B-B14F-4D97-AF65-F5344CB8AC3E}">
        <p14:creationId xmlns:p14="http://schemas.microsoft.com/office/powerpoint/2010/main" val="25744959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1874" y="332656"/>
            <a:ext cx="8964488" cy="1791072"/>
          </a:xfrm>
        </p:spPr>
        <p:txBody>
          <a:bodyPr/>
          <a:lstStyle/>
          <a:p>
            <a:pPr algn="l" eaLnBrk="1" hangingPunct="1"/>
            <a:r>
              <a:rPr lang="pt-BR" altLang="pt-BR" sz="2400" dirty="0"/>
              <a:t>10. Suponha que um sistema operacional de multiprogramação tenha alocado fatias de tempo de 10 milissegundos e que a máquina tenha executado uma média de cinco instruções por </a:t>
            </a:r>
            <a:r>
              <a:rPr lang="pt-BR" altLang="pt-BR" sz="2400" dirty="0" err="1"/>
              <a:t>nanossegundo</a:t>
            </a:r>
            <a:r>
              <a:rPr lang="pt-BR" altLang="pt-BR" sz="2400" dirty="0"/>
              <a:t>. Quantas instruções poderiam ser executadas em uma única fatia de tempo?</a:t>
            </a:r>
          </a:p>
        </p:txBody>
      </p:sp>
      <p:sp>
        <p:nvSpPr>
          <p:cNvPr id="8195" name="Rectangle 3"/>
          <p:cNvSpPr>
            <a:spLocks noGrp="1" noChangeArrowheads="1"/>
          </p:cNvSpPr>
          <p:nvPr>
            <p:ph type="body" idx="1"/>
          </p:nvPr>
        </p:nvSpPr>
        <p:spPr>
          <a:xfrm>
            <a:off x="143508" y="2492896"/>
            <a:ext cx="8856984" cy="3600400"/>
          </a:xfrm>
          <a:noFill/>
        </p:spPr>
        <p:txBody>
          <a:bodyPr anchor="ctr"/>
          <a:lstStyle/>
          <a:p>
            <a:pPr marL="0" indent="0" eaLnBrk="1" hangingPunct="1">
              <a:lnSpc>
                <a:spcPct val="90000"/>
              </a:lnSpc>
              <a:buNone/>
            </a:pPr>
            <a:r>
              <a:rPr lang="pt-BR" altLang="pt-BR" sz="2400" dirty="0"/>
              <a:t>1000 milissegundos = 1 segundo</a:t>
            </a:r>
          </a:p>
          <a:p>
            <a:pPr marL="0" indent="0" eaLnBrk="1" hangingPunct="1">
              <a:lnSpc>
                <a:spcPct val="90000"/>
              </a:lnSpc>
              <a:buNone/>
            </a:pPr>
            <a:r>
              <a:rPr lang="pt-BR" altLang="pt-BR" sz="2400" dirty="0"/>
              <a:t>1000 microssegundos = 1 milissegundo</a:t>
            </a:r>
          </a:p>
          <a:p>
            <a:pPr marL="0" indent="0" eaLnBrk="1" hangingPunct="1">
              <a:lnSpc>
                <a:spcPct val="90000"/>
              </a:lnSpc>
              <a:buNone/>
            </a:pPr>
            <a:r>
              <a:rPr lang="pt-BR" altLang="pt-BR" sz="2400" dirty="0"/>
              <a:t>1000 nano segundos = 1 microssegundo</a:t>
            </a:r>
          </a:p>
          <a:p>
            <a:pPr marL="0" indent="0" eaLnBrk="1" hangingPunct="1">
              <a:lnSpc>
                <a:spcPct val="90000"/>
              </a:lnSpc>
              <a:buNone/>
            </a:pPr>
            <a:r>
              <a:rPr lang="pt-BR" altLang="pt-BR" sz="2400" dirty="0"/>
              <a:t>Alocação de 10 milissegundos</a:t>
            </a:r>
          </a:p>
          <a:p>
            <a:pPr marL="0" indent="0" eaLnBrk="1" hangingPunct="1">
              <a:lnSpc>
                <a:spcPct val="90000"/>
              </a:lnSpc>
              <a:buNone/>
            </a:pPr>
            <a:r>
              <a:rPr lang="pt-BR" altLang="pt-BR" sz="2400" dirty="0"/>
              <a:t>1 nano segundo = 5 instruções</a:t>
            </a:r>
          </a:p>
          <a:p>
            <a:pPr marL="0" indent="0" eaLnBrk="1" hangingPunct="1">
              <a:lnSpc>
                <a:spcPct val="90000"/>
              </a:lnSpc>
              <a:buNone/>
            </a:pPr>
            <a:r>
              <a:rPr lang="pt-BR" altLang="pt-BR" sz="2400" dirty="0"/>
              <a:t>10 milissegundos = 10.000.000 nano segundos</a:t>
            </a:r>
          </a:p>
          <a:p>
            <a:pPr marL="0" indent="0" eaLnBrk="1" hangingPunct="1">
              <a:lnSpc>
                <a:spcPct val="90000"/>
              </a:lnSpc>
              <a:buNone/>
            </a:pPr>
            <a:r>
              <a:rPr lang="pt-BR" altLang="pt-BR" sz="2400" dirty="0"/>
              <a:t>5 X 10.000.000 = 50.000.000 instruções</a:t>
            </a:r>
          </a:p>
        </p:txBody>
      </p:sp>
    </p:spTree>
    <p:extLst>
      <p:ext uri="{BB962C8B-B14F-4D97-AF65-F5344CB8AC3E}">
        <p14:creationId xmlns:p14="http://schemas.microsoft.com/office/powerpoint/2010/main" val="3730945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7397" y="908720"/>
            <a:ext cx="8964488" cy="1143000"/>
          </a:xfrm>
        </p:spPr>
        <p:txBody>
          <a:bodyPr/>
          <a:lstStyle/>
          <a:p>
            <a:pPr algn="l" eaLnBrk="1" hangingPunct="1"/>
            <a:r>
              <a:rPr lang="pt-BR" altLang="pt-BR" sz="2400" dirty="0"/>
              <a:t>11. Se um digitador digitasse sessenta palavras por minuto (considerando que uma palavra tenha cinco caracteres), quanto tempo há entre a digitação de cada caractere? Se um sistema operacional de multiprogramação tivesse alocado fatias de tempo de 10 milissegundos e se ignorássemos o tempo necessário para a troca de processos, quantas fatias de tempo poderiam ser alocadas entre os caracteres sendo digitados?</a:t>
            </a:r>
          </a:p>
        </p:txBody>
      </p:sp>
      <p:sp>
        <p:nvSpPr>
          <p:cNvPr id="8195" name="Rectangle 3"/>
          <p:cNvSpPr>
            <a:spLocks noGrp="1" noChangeArrowheads="1"/>
          </p:cNvSpPr>
          <p:nvPr>
            <p:ph type="body" idx="1"/>
          </p:nvPr>
        </p:nvSpPr>
        <p:spPr>
          <a:xfrm>
            <a:off x="177397" y="2564904"/>
            <a:ext cx="8856984" cy="3989677"/>
          </a:xfrm>
          <a:noFill/>
        </p:spPr>
        <p:txBody>
          <a:bodyPr anchor="ctr"/>
          <a:lstStyle/>
          <a:p>
            <a:pPr marL="0" indent="0" eaLnBrk="1" hangingPunct="1">
              <a:lnSpc>
                <a:spcPct val="90000"/>
              </a:lnSpc>
              <a:buNone/>
            </a:pPr>
            <a:endParaRPr lang="pt-BR" altLang="pt-BR" sz="2000" dirty="0"/>
          </a:p>
          <a:p>
            <a:pPr marL="0" indent="0" eaLnBrk="1" hangingPunct="1">
              <a:lnSpc>
                <a:spcPct val="90000"/>
              </a:lnSpc>
              <a:buNone/>
            </a:pPr>
            <a:endParaRPr lang="pt-BR" altLang="pt-BR" sz="2000" dirty="0">
              <a:solidFill>
                <a:srgbClr val="FF0000"/>
              </a:solidFill>
            </a:endParaRPr>
          </a:p>
          <a:p>
            <a:pPr marL="0" indent="0" eaLnBrk="1" hangingPunct="1">
              <a:lnSpc>
                <a:spcPct val="90000"/>
              </a:lnSpc>
              <a:buNone/>
            </a:pPr>
            <a:r>
              <a:rPr lang="pt-BR" sz="2000" dirty="0">
                <a:solidFill>
                  <a:srgbClr val="FF0000"/>
                </a:solidFill>
              </a:rPr>
              <a:t>Há 200 milissegundos entre cada caractere.</a:t>
            </a:r>
            <a:br>
              <a:rPr lang="pt-BR" sz="2000" dirty="0">
                <a:solidFill>
                  <a:srgbClr val="FF0000"/>
                </a:solidFill>
              </a:rPr>
            </a:br>
            <a:r>
              <a:rPr lang="pt-BR" sz="2000" dirty="0">
                <a:solidFill>
                  <a:srgbClr val="FF0000"/>
                </a:solidFill>
              </a:rPr>
              <a:t>Poderiam ser alocadas 6000 fatias de tempo.</a:t>
            </a:r>
            <a:r>
              <a:rPr lang="pt-BR" altLang="pt-BR" sz="2000" dirty="0">
                <a:solidFill>
                  <a:srgbClr val="FF0000"/>
                </a:solidFill>
              </a:rPr>
              <a:t>.</a:t>
            </a:r>
          </a:p>
          <a:p>
            <a:pPr marL="0" indent="0" eaLnBrk="1" hangingPunct="1">
              <a:lnSpc>
                <a:spcPct val="90000"/>
              </a:lnSpc>
              <a:buNone/>
            </a:pPr>
            <a:endParaRPr lang="pt-BR" altLang="pt-BR" sz="2000" dirty="0">
              <a:solidFill>
                <a:srgbClr val="FF0000"/>
              </a:solidFill>
            </a:endParaRPr>
          </a:p>
          <a:p>
            <a:pPr marL="0" indent="0" eaLnBrk="1" hangingPunct="1">
              <a:lnSpc>
                <a:spcPct val="90000"/>
              </a:lnSpc>
              <a:buNone/>
            </a:pPr>
            <a:r>
              <a:rPr lang="pt-BR" altLang="pt-BR" sz="2000" dirty="0"/>
              <a:t>60 palavras por minuto</a:t>
            </a:r>
          </a:p>
          <a:p>
            <a:pPr marL="0" indent="0" eaLnBrk="1" hangingPunct="1">
              <a:lnSpc>
                <a:spcPct val="90000"/>
              </a:lnSpc>
              <a:buNone/>
            </a:pPr>
            <a:r>
              <a:rPr lang="pt-BR" altLang="pt-BR" sz="2000" dirty="0"/>
              <a:t>1 palavra por segundo (1000 milissegundos)</a:t>
            </a:r>
          </a:p>
          <a:p>
            <a:pPr marL="0" indent="0" eaLnBrk="1" hangingPunct="1">
              <a:lnSpc>
                <a:spcPct val="90000"/>
              </a:lnSpc>
              <a:buNone/>
            </a:pPr>
            <a:r>
              <a:rPr lang="pt-BR" altLang="pt-BR" sz="2000" dirty="0"/>
              <a:t>1 palavra = 5 caracteres</a:t>
            </a:r>
          </a:p>
          <a:p>
            <a:pPr marL="0" indent="0" eaLnBrk="1" hangingPunct="1">
              <a:lnSpc>
                <a:spcPct val="90000"/>
              </a:lnSpc>
              <a:buNone/>
            </a:pPr>
            <a:r>
              <a:rPr lang="pt-BR" altLang="pt-BR" sz="2000" dirty="0"/>
              <a:t>1/5 de um segundo (1/5 de 1000 milissegundos) = 200 milissegundos</a:t>
            </a:r>
          </a:p>
          <a:p>
            <a:pPr marL="0" indent="0" eaLnBrk="1" hangingPunct="1">
              <a:lnSpc>
                <a:spcPct val="90000"/>
              </a:lnSpc>
              <a:buNone/>
            </a:pPr>
            <a:r>
              <a:rPr lang="pt-BR" altLang="pt-BR" sz="2000" dirty="0"/>
              <a:t>Regra de três:</a:t>
            </a:r>
          </a:p>
          <a:p>
            <a:pPr marL="0" indent="0" eaLnBrk="1" hangingPunct="1">
              <a:lnSpc>
                <a:spcPct val="90000"/>
              </a:lnSpc>
              <a:buNone/>
            </a:pPr>
            <a:r>
              <a:rPr lang="pt-BR" altLang="pt-BR" sz="2000" dirty="0"/>
              <a:t>10 milissegundos = 1 fatia</a:t>
            </a:r>
          </a:p>
          <a:p>
            <a:pPr marL="0" indent="0" eaLnBrk="1" hangingPunct="1">
              <a:lnSpc>
                <a:spcPct val="90000"/>
              </a:lnSpc>
              <a:buNone/>
            </a:pPr>
            <a:r>
              <a:rPr lang="pt-BR" altLang="pt-BR" sz="2000" dirty="0"/>
              <a:t>200 milissegundos = x fatias</a:t>
            </a:r>
          </a:p>
          <a:p>
            <a:pPr marL="0" indent="0" eaLnBrk="1" hangingPunct="1">
              <a:lnSpc>
                <a:spcPct val="90000"/>
              </a:lnSpc>
              <a:buNone/>
            </a:pPr>
            <a:r>
              <a:rPr lang="pt-BR" altLang="pt-BR" sz="2000" dirty="0"/>
              <a:t>10x = 200</a:t>
            </a:r>
          </a:p>
          <a:p>
            <a:pPr marL="0" indent="0" eaLnBrk="1" hangingPunct="1">
              <a:lnSpc>
                <a:spcPct val="90000"/>
              </a:lnSpc>
              <a:buNone/>
            </a:pPr>
            <a:r>
              <a:rPr lang="pt-BR" altLang="pt-BR" sz="2000" dirty="0"/>
              <a:t>X = 200/10 -&gt; X = 20</a:t>
            </a:r>
          </a:p>
        </p:txBody>
      </p:sp>
    </p:spTree>
    <p:extLst>
      <p:ext uri="{BB962C8B-B14F-4D97-AF65-F5344CB8AC3E}">
        <p14:creationId xmlns:p14="http://schemas.microsoft.com/office/powerpoint/2010/main" val="3805025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pt-BR" altLang="pt-BR"/>
              <a:t>Sistema Operacional</a:t>
            </a:r>
          </a:p>
        </p:txBody>
      </p:sp>
      <p:sp>
        <p:nvSpPr>
          <p:cNvPr id="6147" name="Rectangle 3"/>
          <p:cNvSpPr>
            <a:spLocks noGrp="1" noChangeArrowheads="1"/>
          </p:cNvSpPr>
          <p:nvPr>
            <p:ph type="body" idx="1"/>
          </p:nvPr>
        </p:nvSpPr>
        <p:spPr>
          <a:noFill/>
        </p:spPr>
        <p:txBody>
          <a:bodyPr anchor="ctr"/>
          <a:lstStyle/>
          <a:p>
            <a:pPr marL="609600" indent="-609600" algn="ctr" eaLnBrk="1" hangingPunct="1">
              <a:lnSpc>
                <a:spcPct val="90000"/>
              </a:lnSpc>
              <a:buFontTx/>
              <a:buNone/>
            </a:pPr>
            <a:r>
              <a:rPr lang="pt-BR" altLang="pt-BR" sz="2600"/>
              <a:t>“</a:t>
            </a:r>
            <a:r>
              <a:rPr lang="pt-BR" altLang="pt-BR" sz="2600" i="1"/>
              <a:t>É um conjunto de rotinas executado pelo processador, de forma semelhante aos programas dos usuários. Sua principal função é controlar o funcionamento de um computador, gerenciando a utilização e o compartilhamento dos seus diversos recursos, como processadores, memórias e dispositivos de entrada e saída.</a:t>
            </a:r>
            <a:r>
              <a:rPr lang="pt-BR" altLang="pt-BR" sz="2600"/>
              <a:t>” </a:t>
            </a:r>
          </a:p>
          <a:p>
            <a:pPr marL="609600" indent="-609600" algn="r" eaLnBrk="1" hangingPunct="1">
              <a:lnSpc>
                <a:spcPct val="90000"/>
              </a:lnSpc>
              <a:buFontTx/>
              <a:buNone/>
            </a:pPr>
            <a:r>
              <a:rPr lang="pt-BR" altLang="pt-BR" sz="1200"/>
              <a:t>(MACHADO, 2007)</a:t>
            </a:r>
          </a:p>
        </p:txBody>
      </p:sp>
    </p:spTree>
    <p:extLst>
      <p:ext uri="{BB962C8B-B14F-4D97-AF65-F5344CB8AC3E}">
        <p14:creationId xmlns:p14="http://schemas.microsoft.com/office/powerpoint/2010/main" val="2364711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pt-BR" altLang="pt-BR">
                <a:solidFill>
                  <a:schemeClr val="tx1"/>
                </a:solidFill>
              </a:rPr>
              <a:t>Sistemas com Múltiplos Processadores</a:t>
            </a:r>
          </a:p>
        </p:txBody>
      </p:sp>
      <p:sp>
        <p:nvSpPr>
          <p:cNvPr id="25603" name="Rectangle 3"/>
          <p:cNvSpPr>
            <a:spLocks noGrp="1" noChangeArrowheads="1"/>
          </p:cNvSpPr>
          <p:nvPr>
            <p:ph type="body" idx="1"/>
          </p:nvPr>
        </p:nvSpPr>
        <p:spPr>
          <a:xfrm>
            <a:off x="468313" y="1557338"/>
            <a:ext cx="7991475" cy="4525962"/>
          </a:xfrm>
        </p:spPr>
        <p:txBody>
          <a:bodyPr/>
          <a:lstStyle/>
          <a:p>
            <a:pPr eaLnBrk="1" hangingPunct="1"/>
            <a:r>
              <a:rPr lang="pt-BR" altLang="pt-BR" dirty="0"/>
              <a:t>Possuem duas ou mais CPUs interligadas, trabalhando em conjunto.</a:t>
            </a:r>
          </a:p>
          <a:p>
            <a:pPr eaLnBrk="1" hangingPunct="1"/>
            <a:r>
              <a:rPr lang="pt-BR" altLang="pt-BR" dirty="0"/>
              <a:t>Pode ser:</a:t>
            </a:r>
          </a:p>
          <a:p>
            <a:pPr lvl="1" eaLnBrk="1" hangingPunct="1"/>
            <a:r>
              <a:rPr lang="pt-BR" altLang="pt-BR" u="sng" dirty="0"/>
              <a:t>Fortemente acoplado</a:t>
            </a:r>
            <a:r>
              <a:rPr lang="pt-BR" altLang="pt-BR" dirty="0"/>
              <a:t>: vários processadores compartilhando uma única memória física e dispositivos de E/S gerenciados por um SO;</a:t>
            </a:r>
          </a:p>
          <a:p>
            <a:pPr lvl="1" eaLnBrk="1" hangingPunct="1"/>
            <a:r>
              <a:rPr lang="pt-BR" altLang="pt-BR" u="sng" dirty="0"/>
              <a:t>Fracamente acoplado</a:t>
            </a:r>
            <a:r>
              <a:rPr lang="pt-BR" altLang="pt-BR" dirty="0"/>
              <a:t>: dois ou mais sistemas computacionais conectados, sendo que cada sistema possui seu SO.</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ítulo 1"/>
          <p:cNvSpPr>
            <a:spLocks noGrp="1"/>
          </p:cNvSpPr>
          <p:nvPr>
            <p:ph type="title"/>
          </p:nvPr>
        </p:nvSpPr>
        <p:spPr>
          <a:xfrm>
            <a:off x="468313" y="-100013"/>
            <a:ext cx="8229600" cy="1143001"/>
          </a:xfrm>
        </p:spPr>
        <p:txBody>
          <a:bodyPr/>
          <a:lstStyle/>
          <a:p>
            <a:r>
              <a:rPr lang="pt-BR" altLang="pt-BR" i="1"/>
              <a:t>Market share </a:t>
            </a:r>
            <a:r>
              <a:rPr lang="pt-BR" altLang="pt-BR"/>
              <a:t>por categoria</a:t>
            </a:r>
          </a:p>
        </p:txBody>
      </p:sp>
      <p:graphicFrame>
        <p:nvGraphicFramePr>
          <p:cNvPr id="2" name="Tabela 1"/>
          <p:cNvGraphicFramePr>
            <a:graphicFrameLocks noGrp="1"/>
          </p:cNvGraphicFramePr>
          <p:nvPr>
            <p:extLst>
              <p:ext uri="{D42A27DB-BD31-4B8C-83A1-F6EECF244321}">
                <p14:modId xmlns:p14="http://schemas.microsoft.com/office/powerpoint/2010/main" val="284404368"/>
              </p:ext>
            </p:extLst>
          </p:nvPr>
        </p:nvGraphicFramePr>
        <p:xfrm>
          <a:off x="183145" y="901094"/>
          <a:ext cx="8928989" cy="5687207"/>
        </p:xfrm>
        <a:graphic>
          <a:graphicData uri="http://schemas.openxmlformats.org/drawingml/2006/table">
            <a:tbl>
              <a:tblPr firstRow="1" firstCol="1" bandRow="1">
                <a:tableStyleId>{5C22544A-7EE6-4342-B048-85BDC9FD1C3A}</a:tableStyleId>
              </a:tblPr>
              <a:tblGrid>
                <a:gridCol w="1584174">
                  <a:extLst>
                    <a:ext uri="{9D8B030D-6E8A-4147-A177-3AD203B41FA5}">
                      <a16:colId xmlns:a16="http://schemas.microsoft.com/office/drawing/2014/main" val="20000"/>
                    </a:ext>
                  </a:extLst>
                </a:gridCol>
                <a:gridCol w="1004481">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1842139">
                  <a:extLst>
                    <a:ext uri="{9D8B030D-6E8A-4147-A177-3AD203B41FA5}">
                      <a16:colId xmlns:a16="http://schemas.microsoft.com/office/drawing/2014/main" val="20003"/>
                    </a:ext>
                  </a:extLst>
                </a:gridCol>
                <a:gridCol w="1155412">
                  <a:extLst>
                    <a:ext uri="{9D8B030D-6E8A-4147-A177-3AD203B41FA5}">
                      <a16:colId xmlns:a16="http://schemas.microsoft.com/office/drawing/2014/main" val="20004"/>
                    </a:ext>
                  </a:extLst>
                </a:gridCol>
                <a:gridCol w="1017904">
                  <a:extLst>
                    <a:ext uri="{9D8B030D-6E8A-4147-A177-3AD203B41FA5}">
                      <a16:colId xmlns:a16="http://schemas.microsoft.com/office/drawing/2014/main" val="20005"/>
                    </a:ext>
                  </a:extLst>
                </a:gridCol>
                <a:gridCol w="721463">
                  <a:extLst>
                    <a:ext uri="{9D8B030D-6E8A-4147-A177-3AD203B41FA5}">
                      <a16:colId xmlns:a16="http://schemas.microsoft.com/office/drawing/2014/main" val="20006"/>
                    </a:ext>
                  </a:extLst>
                </a:gridCol>
                <a:gridCol w="739320">
                  <a:extLst>
                    <a:ext uri="{9D8B030D-6E8A-4147-A177-3AD203B41FA5}">
                      <a16:colId xmlns:a16="http://schemas.microsoft.com/office/drawing/2014/main" val="20007"/>
                    </a:ext>
                  </a:extLst>
                </a:gridCol>
              </a:tblGrid>
              <a:tr h="599459">
                <a:tc>
                  <a:txBody>
                    <a:bodyPr/>
                    <a:lstStyle/>
                    <a:p>
                      <a:pPr algn="ctr"/>
                      <a:r>
                        <a:rPr lang="pt-BR" sz="1200" dirty="0" err="1">
                          <a:effectLst/>
                        </a:rPr>
                        <a:t>Category</a:t>
                      </a:r>
                      <a:endParaRPr lang="pt-BR" sz="1200" dirty="0">
                        <a:effectLst/>
                      </a:endParaRPr>
                    </a:p>
                  </a:txBody>
                  <a:tcPr anchor="ctr"/>
                </a:tc>
                <a:tc>
                  <a:txBody>
                    <a:bodyPr/>
                    <a:lstStyle/>
                    <a:p>
                      <a:pPr algn="ctr"/>
                      <a:r>
                        <a:rPr lang="pt-BR" sz="1200" dirty="0" err="1">
                          <a:effectLst/>
                        </a:rPr>
                        <a:t>Source</a:t>
                      </a:r>
                      <a:endParaRPr lang="pt-BR" sz="900" dirty="0">
                        <a:effectLst/>
                      </a:endParaRPr>
                    </a:p>
                  </a:txBody>
                  <a:tcPr anchor="ctr"/>
                </a:tc>
                <a:tc>
                  <a:txBody>
                    <a:bodyPr/>
                    <a:lstStyle/>
                    <a:p>
                      <a:pPr algn="ctr"/>
                      <a:r>
                        <a:rPr lang="pt-BR" sz="1200" dirty="0">
                          <a:effectLst/>
                        </a:rPr>
                        <a:t>Date</a:t>
                      </a:r>
                    </a:p>
                  </a:txBody>
                  <a:tcPr anchor="ctr"/>
                </a:tc>
                <a:tc>
                  <a:txBody>
                    <a:bodyPr/>
                    <a:lstStyle/>
                    <a:p>
                      <a:pPr algn="ctr"/>
                      <a:r>
                        <a:rPr lang="pt-BR" sz="1200" u="none" strike="noStrike">
                          <a:solidFill>
                            <a:srgbClr val="0B0080"/>
                          </a:solidFill>
                          <a:effectLst/>
                          <a:hlinkClick r:id="rId3" tooltip="Linux"/>
                        </a:rPr>
                        <a:t>Linux</a:t>
                      </a:r>
                      <a:endParaRPr lang="pt-BR" sz="1200">
                        <a:effectLst/>
                      </a:endParaRPr>
                    </a:p>
                  </a:txBody>
                  <a:tcPr anchor="ctr"/>
                </a:tc>
                <a:tc>
                  <a:txBody>
                    <a:bodyPr/>
                    <a:lstStyle/>
                    <a:p>
                      <a:pPr algn="ctr"/>
                      <a:r>
                        <a:rPr lang="en-US" sz="1200" u="none" strike="noStrike">
                          <a:solidFill>
                            <a:srgbClr val="0B0080"/>
                          </a:solidFill>
                          <a:effectLst/>
                          <a:hlinkClick r:id="rId4" tooltip="Unix"/>
                        </a:rPr>
                        <a:t>Unix</a:t>
                      </a:r>
                      <a:r>
                        <a:rPr lang="en-US" sz="1200">
                          <a:effectLst/>
                        </a:rPr>
                        <a:t> and </a:t>
                      </a:r>
                      <a:r>
                        <a:rPr lang="en-US" sz="1200" u="none" strike="noStrike">
                          <a:solidFill>
                            <a:srgbClr val="0B0080"/>
                          </a:solidFill>
                          <a:effectLst/>
                          <a:hlinkClick r:id="rId5" tooltip="Unix-like"/>
                        </a:rPr>
                        <a:t>Unix-like</a:t>
                      </a:r>
                      <a:r>
                        <a:rPr lang="en-US" sz="1200">
                          <a:effectLst/>
                        </a:rPr>
                        <a:t> (not incl. Linux)</a:t>
                      </a:r>
                    </a:p>
                  </a:txBody>
                  <a:tcPr anchor="ctr"/>
                </a:tc>
                <a:tc>
                  <a:txBody>
                    <a:bodyPr/>
                    <a:lstStyle/>
                    <a:p>
                      <a:pPr algn="ctr"/>
                      <a:r>
                        <a:rPr lang="pt-BR" sz="1200" u="none" strike="noStrike">
                          <a:solidFill>
                            <a:srgbClr val="0B0080"/>
                          </a:solidFill>
                          <a:effectLst/>
                          <a:hlinkClick r:id="rId6" tooltip="Windows"/>
                        </a:rPr>
                        <a:t>Windows</a:t>
                      </a:r>
                      <a:endParaRPr lang="pt-BR" sz="1200">
                        <a:effectLst/>
                      </a:endParaRPr>
                    </a:p>
                  </a:txBody>
                  <a:tcPr anchor="ctr"/>
                </a:tc>
                <a:tc>
                  <a:txBody>
                    <a:bodyPr/>
                    <a:lstStyle/>
                    <a:p>
                      <a:pPr algn="ctr"/>
                      <a:r>
                        <a:rPr lang="pt-BR" sz="1200">
                          <a:effectLst/>
                        </a:rPr>
                        <a:t>In-house</a:t>
                      </a:r>
                    </a:p>
                  </a:txBody>
                  <a:tcPr anchor="ctr"/>
                </a:tc>
                <a:tc>
                  <a:txBody>
                    <a:bodyPr/>
                    <a:lstStyle/>
                    <a:p>
                      <a:pPr algn="ctr"/>
                      <a:r>
                        <a:rPr lang="pt-BR" sz="1200">
                          <a:effectLst/>
                        </a:rPr>
                        <a:t>Other</a:t>
                      </a:r>
                    </a:p>
                  </a:txBody>
                  <a:tcPr anchor="ctr"/>
                </a:tc>
                <a:extLst>
                  <a:ext uri="{0D108BD9-81ED-4DB2-BD59-A6C34878D82A}">
                    <a16:rowId xmlns:a16="http://schemas.microsoft.com/office/drawing/2014/main" val="10001"/>
                  </a:ext>
                </a:extLst>
              </a:tr>
              <a:tr h="972948">
                <a:tc>
                  <a:txBody>
                    <a:bodyPr/>
                    <a:lstStyle/>
                    <a:p>
                      <a:r>
                        <a:rPr lang="pt-BR" sz="1200" u="none" strike="noStrike" dirty="0">
                          <a:solidFill>
                            <a:srgbClr val="0645AD"/>
                          </a:solidFill>
                          <a:effectLst/>
                          <a:hlinkClick r:id="rId7" tooltip="Desktop computer"/>
                        </a:rPr>
                        <a:t>Desktop</a:t>
                      </a:r>
                      <a:r>
                        <a:rPr lang="pt-BR" sz="1200" dirty="0">
                          <a:effectLst/>
                        </a:rPr>
                        <a:t>, </a:t>
                      </a:r>
                      <a:r>
                        <a:rPr lang="pt-BR" sz="1200" u="none" strike="noStrike" dirty="0">
                          <a:solidFill>
                            <a:srgbClr val="0645AD"/>
                          </a:solidFill>
                          <a:effectLst/>
                          <a:hlinkClick r:id="rId8" tooltip="Laptop"/>
                        </a:rPr>
                        <a:t>laptop</a:t>
                      </a:r>
                      <a:endParaRPr lang="pt-BR" sz="1200" dirty="0">
                        <a:effectLst/>
                      </a:endParaRPr>
                    </a:p>
                  </a:txBody>
                  <a:tcPr anchor="ctr"/>
                </a:tc>
                <a:tc>
                  <a:txBody>
                    <a:bodyPr/>
                    <a:lstStyle/>
                    <a:p>
                      <a:r>
                        <a:rPr lang="pt-BR" sz="1200" u="none" strike="noStrike" dirty="0">
                          <a:solidFill>
                            <a:srgbClr val="0645AD"/>
                          </a:solidFill>
                          <a:effectLst/>
                          <a:hlinkClick r:id="rId9" tooltip="Net Applications"/>
                        </a:rPr>
                        <a:t>Net </a:t>
                      </a:r>
                      <a:r>
                        <a:rPr lang="pt-BR" sz="1200" u="none" strike="noStrike" dirty="0" err="1">
                          <a:solidFill>
                            <a:srgbClr val="0645AD"/>
                          </a:solidFill>
                          <a:effectLst/>
                          <a:hlinkClick r:id="rId9" tooltip="Net Applications"/>
                        </a:rPr>
                        <a:t>Applications</a:t>
                      </a:r>
                      <a:r>
                        <a:rPr lang="pt-BR" sz="1200" b="0" i="0" u="none" strike="noStrike" baseline="30000" dirty="0">
                          <a:solidFill>
                            <a:srgbClr val="0645AD"/>
                          </a:solidFill>
                          <a:effectLst/>
                          <a:hlinkClick r:id="rId10"/>
                        </a:rPr>
                        <a:t>[245]</a:t>
                      </a:r>
                      <a:endParaRPr lang="pt-BR" sz="1200" dirty="0">
                        <a:effectLst/>
                      </a:endParaRPr>
                    </a:p>
                  </a:txBody>
                  <a:tcPr anchor="ctr"/>
                </a:tc>
                <a:tc>
                  <a:txBody>
                    <a:bodyPr/>
                    <a:lstStyle/>
                    <a:p>
                      <a:r>
                        <a:rPr lang="pt-BR" sz="1200" dirty="0" err="1">
                          <a:effectLst/>
                        </a:rPr>
                        <a:t>Apr</a:t>
                      </a:r>
                      <a:r>
                        <a:rPr lang="pt-BR" sz="1200" dirty="0">
                          <a:effectLst/>
                        </a:rPr>
                        <a:t> 2020</a:t>
                      </a:r>
                    </a:p>
                  </a:txBody>
                  <a:tcPr anchor="ctr"/>
                </a:tc>
                <a:tc>
                  <a:txBody>
                    <a:bodyPr/>
                    <a:lstStyle/>
                    <a:p>
                      <a:r>
                        <a:rPr lang="pt-BR" sz="1200" dirty="0">
                          <a:effectLst/>
                        </a:rPr>
                        <a:t>2.87% (excl. Chrome OS) plus 0.4% </a:t>
                      </a:r>
                      <a:r>
                        <a:rPr lang="pt-BR" sz="1200" u="none" strike="noStrike" dirty="0">
                          <a:solidFill>
                            <a:srgbClr val="0645AD"/>
                          </a:solidFill>
                          <a:effectLst/>
                          <a:hlinkClick r:id="rId11" tooltip="Chrome OS"/>
                        </a:rPr>
                        <a:t>Chrome OS</a:t>
                      </a:r>
                      <a:endParaRPr lang="pt-BR" sz="1200" dirty="0">
                        <a:effectLst/>
                      </a:endParaRPr>
                    </a:p>
                  </a:txBody>
                  <a:tcPr anchor="ctr"/>
                </a:tc>
                <a:tc>
                  <a:txBody>
                    <a:bodyPr/>
                    <a:lstStyle/>
                    <a:p>
                      <a:r>
                        <a:rPr lang="pt-BR" sz="1200" dirty="0">
                          <a:effectLst/>
                        </a:rPr>
                        <a:t>9.75% (</a:t>
                      </a:r>
                      <a:r>
                        <a:rPr lang="pt-BR" sz="1200" u="none" strike="noStrike" dirty="0" err="1">
                          <a:solidFill>
                            <a:srgbClr val="0645AD"/>
                          </a:solidFill>
                          <a:effectLst/>
                          <a:hlinkClick r:id="rId12" tooltip="MacOS"/>
                        </a:rPr>
                        <a:t>macOS</a:t>
                      </a:r>
                      <a:r>
                        <a:rPr lang="pt-BR" sz="1200" dirty="0">
                          <a:effectLst/>
                        </a:rPr>
                        <a:t>)</a:t>
                      </a:r>
                    </a:p>
                  </a:txBody>
                  <a:tcPr anchor="ctr"/>
                </a:tc>
                <a:tc>
                  <a:txBody>
                    <a:bodyPr/>
                    <a:lstStyle/>
                    <a:p>
                      <a:r>
                        <a:rPr lang="pt-BR" sz="1200" dirty="0">
                          <a:effectLst/>
                        </a:rPr>
                        <a:t>86.92% (</a:t>
                      </a:r>
                      <a:r>
                        <a:rPr lang="pt-BR" sz="1200" dirty="0" err="1">
                          <a:effectLst/>
                        </a:rPr>
                        <a:t>all</a:t>
                      </a:r>
                      <a:r>
                        <a:rPr lang="pt-BR" sz="1200" dirty="0">
                          <a:effectLst/>
                        </a:rPr>
                        <a:t> </a:t>
                      </a:r>
                      <a:r>
                        <a:rPr lang="pt-BR" sz="1200" dirty="0" err="1">
                          <a:effectLst/>
                        </a:rPr>
                        <a:t>versions</a:t>
                      </a:r>
                      <a:r>
                        <a:rPr lang="pt-BR" sz="1200" dirty="0">
                          <a:effectLst/>
                        </a:rPr>
                        <a:t>)</a:t>
                      </a:r>
                    </a:p>
                  </a:txBody>
                  <a:tcPr anchor="ctr"/>
                </a:tc>
                <a:tc>
                  <a:txBody>
                    <a:bodyPr/>
                    <a:lstStyle/>
                    <a:p>
                      <a:endParaRPr lang="pt-BR" sz="1200" dirty="0">
                        <a:effectLst/>
                      </a:endParaRPr>
                    </a:p>
                  </a:txBody>
                  <a:tcPr anchor="ctr"/>
                </a:tc>
                <a:tc>
                  <a:txBody>
                    <a:bodyPr/>
                    <a:lstStyle/>
                    <a:p>
                      <a:r>
                        <a:rPr lang="pt-BR" sz="1200" dirty="0">
                          <a:effectLst/>
                        </a:rPr>
                        <a:t>0.06%</a:t>
                      </a:r>
                    </a:p>
                  </a:txBody>
                  <a:tcPr anchor="ctr"/>
                </a:tc>
                <a:extLst>
                  <a:ext uri="{0D108BD9-81ED-4DB2-BD59-A6C34878D82A}">
                    <a16:rowId xmlns:a16="http://schemas.microsoft.com/office/drawing/2014/main" val="10003"/>
                  </a:ext>
                </a:extLst>
              </a:tr>
              <a:tr h="599459">
                <a:tc>
                  <a:txBody>
                    <a:bodyPr/>
                    <a:lstStyle/>
                    <a:p>
                      <a:r>
                        <a:rPr lang="pt-BR" sz="1200" u="none" strike="noStrike">
                          <a:solidFill>
                            <a:srgbClr val="0645AD"/>
                          </a:solidFill>
                          <a:effectLst/>
                          <a:hlinkClick r:id="rId13" tooltip="Embedded operating system"/>
                        </a:rPr>
                        <a:t>Embedded</a:t>
                      </a:r>
                      <a:r>
                        <a:rPr lang="pt-BR" sz="1200" b="0" i="0" u="none" strike="noStrike" baseline="30000">
                          <a:solidFill>
                            <a:srgbClr val="0645AD"/>
                          </a:solidFill>
                          <a:effectLst/>
                          <a:hlinkClick r:id="rId14"/>
                        </a:rPr>
                        <a:t>[a]</a:t>
                      </a:r>
                      <a:endParaRPr lang="pt-BR" sz="1200">
                        <a:effectLst/>
                      </a:endParaRPr>
                    </a:p>
                  </a:txBody>
                  <a:tcPr anchor="ctr"/>
                </a:tc>
                <a:tc>
                  <a:txBody>
                    <a:bodyPr/>
                    <a:lstStyle/>
                    <a:p>
                      <a:r>
                        <a:rPr lang="pt-BR" sz="1200" u="none" strike="noStrike">
                          <a:solidFill>
                            <a:srgbClr val="0645AD"/>
                          </a:solidFill>
                          <a:effectLst/>
                          <a:hlinkClick r:id="rId15" tooltip="EE Times"/>
                        </a:rPr>
                        <a:t>EE Times</a:t>
                      </a:r>
                      <a:r>
                        <a:rPr lang="pt-BR" sz="1200" b="0" i="0" u="none" strike="noStrike" baseline="30000">
                          <a:solidFill>
                            <a:srgbClr val="0645AD"/>
                          </a:solidFill>
                          <a:effectLst/>
                          <a:hlinkClick r:id="rId16"/>
                        </a:rPr>
                        <a:t>[246]</a:t>
                      </a:r>
                      <a:endParaRPr lang="pt-BR" sz="1200">
                        <a:effectLst/>
                      </a:endParaRPr>
                    </a:p>
                  </a:txBody>
                  <a:tcPr anchor="ctr"/>
                </a:tc>
                <a:tc>
                  <a:txBody>
                    <a:bodyPr/>
                    <a:lstStyle/>
                    <a:p>
                      <a:r>
                        <a:rPr lang="pt-BR" sz="1200">
                          <a:effectLst/>
                        </a:rPr>
                        <a:t>Mar 2019</a:t>
                      </a:r>
                    </a:p>
                  </a:txBody>
                  <a:tcPr anchor="ctr"/>
                </a:tc>
                <a:tc>
                  <a:txBody>
                    <a:bodyPr/>
                    <a:lstStyle/>
                    <a:p>
                      <a:r>
                        <a:rPr lang="en-US" sz="1200">
                          <a:effectLst/>
                        </a:rPr>
                        <a:t>38.42% (</a:t>
                      </a:r>
                      <a:r>
                        <a:rPr lang="en-US" sz="1200" u="none" strike="noStrike">
                          <a:solidFill>
                            <a:srgbClr val="0645AD"/>
                          </a:solidFill>
                          <a:effectLst/>
                          <a:hlinkClick r:id="rId17" tooltip="Embedded linux"/>
                        </a:rPr>
                        <a:t>Embedded linux</a:t>
                      </a:r>
                      <a:r>
                        <a:rPr lang="en-US" sz="1200">
                          <a:effectLst/>
                        </a:rPr>
                        <a:t>, </a:t>
                      </a:r>
                      <a:r>
                        <a:rPr lang="en-US" sz="1200" u="none" strike="noStrike">
                          <a:solidFill>
                            <a:srgbClr val="0645AD"/>
                          </a:solidFill>
                          <a:effectLst/>
                          <a:hlinkClick r:id="rId18" tooltip="Ubuntu"/>
                        </a:rPr>
                        <a:t>Ubuntu</a:t>
                      </a:r>
                      <a:r>
                        <a:rPr lang="en-US" sz="1200">
                          <a:effectLst/>
                        </a:rPr>
                        <a:t>, </a:t>
                      </a:r>
                      <a:r>
                        <a:rPr lang="en-US" sz="1200" u="none" strike="noStrike">
                          <a:solidFill>
                            <a:srgbClr val="0645AD"/>
                          </a:solidFill>
                          <a:effectLst/>
                          <a:hlinkClick r:id="rId19" tooltip="Android (operating system)"/>
                        </a:rPr>
                        <a:t>Android</a:t>
                      </a:r>
                      <a:r>
                        <a:rPr lang="en-US" sz="1200">
                          <a:effectLst/>
                        </a:rPr>
                        <a:t>, other)</a:t>
                      </a:r>
                    </a:p>
                  </a:txBody>
                  <a:tcPr anchor="ctr"/>
                </a:tc>
                <a:tc>
                  <a:txBody>
                    <a:bodyPr/>
                    <a:lstStyle/>
                    <a:p>
                      <a:r>
                        <a:rPr lang="pt-BR" sz="1200">
                          <a:effectLst/>
                        </a:rPr>
                        <a:t>2.82% (</a:t>
                      </a:r>
                      <a:r>
                        <a:rPr lang="pt-BR" sz="1200" u="none" strike="noStrike">
                          <a:solidFill>
                            <a:srgbClr val="0645AD"/>
                          </a:solidFill>
                          <a:effectLst/>
                          <a:hlinkClick r:id="rId20" tooltip="QNX"/>
                        </a:rPr>
                        <a:t>QNX</a:t>
                      </a:r>
                      <a:r>
                        <a:rPr lang="pt-BR" sz="1200">
                          <a:effectLst/>
                        </a:rPr>
                        <a:t>, </a:t>
                      </a:r>
                      <a:r>
                        <a:rPr lang="pt-BR" sz="1200" u="none" strike="noStrike">
                          <a:solidFill>
                            <a:srgbClr val="0645AD"/>
                          </a:solidFill>
                          <a:effectLst/>
                          <a:hlinkClick r:id="rId21" tooltip="LynxOS"/>
                        </a:rPr>
                        <a:t>LynxOS</a:t>
                      </a:r>
                      <a:r>
                        <a:rPr lang="pt-BR" sz="1200">
                          <a:effectLst/>
                        </a:rPr>
                        <a:t>)</a:t>
                      </a:r>
                    </a:p>
                  </a:txBody>
                  <a:tcPr anchor="ctr"/>
                </a:tc>
                <a:tc>
                  <a:txBody>
                    <a:bodyPr/>
                    <a:lstStyle/>
                    <a:p>
                      <a:r>
                        <a:rPr lang="en-US" sz="1200">
                          <a:effectLst/>
                        </a:rPr>
                        <a:t>10.73% (</a:t>
                      </a:r>
                      <a:r>
                        <a:rPr lang="en-US" sz="1200" u="none" strike="noStrike">
                          <a:solidFill>
                            <a:srgbClr val="0645AD"/>
                          </a:solidFill>
                          <a:effectLst/>
                          <a:hlinkClick r:id="rId22" tooltip="Windows 10"/>
                        </a:rPr>
                        <a:t>Windows 10</a:t>
                      </a:r>
                      <a:r>
                        <a:rPr lang="en-US" sz="1200">
                          <a:effectLst/>
                        </a:rPr>
                        <a:t>, </a:t>
                      </a:r>
                      <a:r>
                        <a:rPr lang="en-US" sz="1200" u="none" strike="noStrike">
                          <a:solidFill>
                            <a:srgbClr val="0645AD"/>
                          </a:solidFill>
                          <a:effectLst/>
                          <a:hlinkClick r:id="rId23" tooltip="Windows Embedded Compact 7"/>
                        </a:rPr>
                        <a:t>WCE 7</a:t>
                      </a:r>
                      <a:r>
                        <a:rPr lang="en-US" sz="1200">
                          <a:effectLst/>
                        </a:rPr>
                        <a:t>)</a:t>
                      </a:r>
                    </a:p>
                  </a:txBody>
                  <a:tcPr anchor="ctr"/>
                </a:tc>
                <a:tc>
                  <a:txBody>
                    <a:bodyPr/>
                    <a:lstStyle/>
                    <a:p>
                      <a:r>
                        <a:rPr lang="pt-BR" sz="1200">
                          <a:effectLst/>
                        </a:rPr>
                        <a:t>10.73%</a:t>
                      </a:r>
                    </a:p>
                  </a:txBody>
                  <a:tcPr anchor="ctr"/>
                </a:tc>
                <a:tc>
                  <a:txBody>
                    <a:bodyPr/>
                    <a:lstStyle/>
                    <a:p>
                      <a:r>
                        <a:rPr lang="pt-BR" sz="1200" dirty="0">
                          <a:effectLst/>
                        </a:rPr>
                        <a:t>37.30%</a:t>
                      </a:r>
                    </a:p>
                  </a:txBody>
                  <a:tcPr anchor="ctr"/>
                </a:tc>
                <a:extLst>
                  <a:ext uri="{0D108BD9-81ED-4DB2-BD59-A6C34878D82A}">
                    <a16:rowId xmlns:a16="http://schemas.microsoft.com/office/drawing/2014/main" val="10004"/>
                  </a:ext>
                </a:extLst>
              </a:tr>
              <a:tr h="605010">
                <a:tc>
                  <a:txBody>
                    <a:bodyPr/>
                    <a:lstStyle/>
                    <a:p>
                      <a:r>
                        <a:rPr lang="pt-BR" sz="1200" u="none" strike="noStrike">
                          <a:solidFill>
                            <a:srgbClr val="0645AD"/>
                          </a:solidFill>
                          <a:effectLst/>
                          <a:hlinkClick r:id="rId24" tooltip="Mainframe computer"/>
                        </a:rPr>
                        <a:t>Mainframe</a:t>
                      </a:r>
                      <a:endParaRPr lang="pt-BR" sz="1200">
                        <a:effectLst/>
                      </a:endParaRPr>
                    </a:p>
                  </a:txBody>
                  <a:tcPr anchor="ctr"/>
                </a:tc>
                <a:tc>
                  <a:txBody>
                    <a:bodyPr/>
                    <a:lstStyle/>
                    <a:p>
                      <a:r>
                        <a:rPr lang="pt-BR" sz="1200" u="none" strike="noStrike">
                          <a:solidFill>
                            <a:srgbClr val="0645AD"/>
                          </a:solidFill>
                          <a:effectLst/>
                          <a:hlinkClick r:id="rId25" tooltip="Gartner"/>
                        </a:rPr>
                        <a:t>Gartner</a:t>
                      </a:r>
                      <a:r>
                        <a:rPr lang="pt-BR" sz="1200" b="0" i="0" u="none" strike="noStrike" baseline="30000">
                          <a:solidFill>
                            <a:srgbClr val="0645AD"/>
                          </a:solidFill>
                          <a:effectLst/>
                          <a:hlinkClick r:id="rId26"/>
                        </a:rPr>
                        <a:t>[236]</a:t>
                      </a:r>
                      <a:endParaRPr lang="pt-BR" sz="1200">
                        <a:effectLst/>
                      </a:endParaRPr>
                    </a:p>
                  </a:txBody>
                  <a:tcPr anchor="ctr"/>
                </a:tc>
                <a:tc>
                  <a:txBody>
                    <a:bodyPr/>
                    <a:lstStyle/>
                    <a:p>
                      <a:r>
                        <a:rPr lang="pt-BR" sz="1200">
                          <a:effectLst/>
                        </a:rPr>
                        <a:t>Dec 2008</a:t>
                      </a:r>
                    </a:p>
                  </a:txBody>
                  <a:tcPr anchor="ctr"/>
                </a:tc>
                <a:tc>
                  <a:txBody>
                    <a:bodyPr/>
                    <a:lstStyle/>
                    <a:p>
                      <a:r>
                        <a:rPr lang="pt-BR" sz="1200">
                          <a:effectLst/>
                        </a:rPr>
                        <a:t>28% (</a:t>
                      </a:r>
                      <a:r>
                        <a:rPr lang="pt-BR" sz="1200" u="none" strike="noStrike">
                          <a:solidFill>
                            <a:srgbClr val="0645AD"/>
                          </a:solidFill>
                          <a:effectLst/>
                          <a:hlinkClick r:id="rId27" tooltip="SUSE Linux Enterprise Server"/>
                        </a:rPr>
                        <a:t>SLES</a:t>
                      </a:r>
                      <a:r>
                        <a:rPr lang="pt-BR" sz="1200">
                          <a:effectLst/>
                        </a:rPr>
                        <a:t>, </a:t>
                      </a:r>
                      <a:r>
                        <a:rPr lang="pt-BR" sz="1200" u="none" strike="noStrike">
                          <a:solidFill>
                            <a:srgbClr val="0645AD"/>
                          </a:solidFill>
                          <a:effectLst/>
                          <a:hlinkClick r:id="rId28" tooltip="RHEL"/>
                        </a:rPr>
                        <a:t>RHEL</a:t>
                      </a:r>
                      <a:r>
                        <a:rPr lang="pt-BR" sz="1200">
                          <a:effectLst/>
                        </a:rPr>
                        <a:t>)</a:t>
                      </a:r>
                    </a:p>
                  </a:txBody>
                  <a:tcPr anchor="ctr"/>
                </a:tc>
                <a:tc>
                  <a:txBody>
                    <a:bodyPr/>
                    <a:lstStyle/>
                    <a:p>
                      <a:endParaRPr lang="pt-BR" sz="1200">
                        <a:effectLst/>
                      </a:endParaRPr>
                    </a:p>
                  </a:txBody>
                  <a:tcPr anchor="ctr"/>
                </a:tc>
                <a:tc>
                  <a:txBody>
                    <a:bodyPr/>
                    <a:lstStyle/>
                    <a:p>
                      <a:endParaRPr lang="pt-BR" sz="1200">
                        <a:effectLst/>
                      </a:endParaRPr>
                    </a:p>
                  </a:txBody>
                  <a:tcPr anchor="ctr"/>
                </a:tc>
                <a:tc>
                  <a:txBody>
                    <a:bodyPr/>
                    <a:lstStyle/>
                    <a:p>
                      <a:r>
                        <a:rPr lang="pt-BR" sz="1200">
                          <a:effectLst/>
                        </a:rPr>
                        <a:t>72% (</a:t>
                      </a:r>
                      <a:r>
                        <a:rPr lang="pt-BR" sz="1200" u="none" strike="noStrike">
                          <a:solidFill>
                            <a:srgbClr val="0645AD"/>
                          </a:solidFill>
                          <a:effectLst/>
                          <a:hlinkClick r:id="rId29" tooltip="Z/OS"/>
                        </a:rPr>
                        <a:t>z/OS</a:t>
                      </a:r>
                      <a:r>
                        <a:rPr lang="pt-BR" sz="1200">
                          <a:effectLst/>
                        </a:rPr>
                        <a:t>)</a:t>
                      </a:r>
                      <a:r>
                        <a:rPr lang="pt-BR" sz="1200" b="0" i="0" u="none" strike="noStrike" baseline="30000">
                          <a:solidFill>
                            <a:srgbClr val="0645AD"/>
                          </a:solidFill>
                          <a:effectLst/>
                          <a:hlinkClick r:id="rId30"/>
                        </a:rPr>
                        <a:t>[b]</a:t>
                      </a:r>
                      <a:endParaRPr lang="pt-BR" sz="1200">
                        <a:effectLst/>
                      </a:endParaRPr>
                    </a:p>
                  </a:txBody>
                  <a:tcPr anchor="ctr"/>
                </a:tc>
                <a:tc>
                  <a:txBody>
                    <a:bodyPr/>
                    <a:lstStyle/>
                    <a:p>
                      <a:endParaRPr lang="pt-BR" sz="1200" dirty="0">
                        <a:effectLst/>
                      </a:endParaRPr>
                    </a:p>
                  </a:txBody>
                  <a:tcPr anchor="ctr"/>
                </a:tc>
                <a:extLst>
                  <a:ext uri="{0D108BD9-81ED-4DB2-BD59-A6C34878D82A}">
                    <a16:rowId xmlns:a16="http://schemas.microsoft.com/office/drawing/2014/main" val="10005"/>
                  </a:ext>
                </a:extLst>
              </a:tr>
              <a:tr h="1455828">
                <a:tc>
                  <a:txBody>
                    <a:bodyPr/>
                    <a:lstStyle/>
                    <a:p>
                      <a:r>
                        <a:rPr lang="pt-BR" sz="1200" u="none" strike="noStrike">
                          <a:solidFill>
                            <a:srgbClr val="0645AD"/>
                          </a:solidFill>
                          <a:effectLst/>
                          <a:hlinkClick r:id="rId31" tooltip="Server (computing)"/>
                        </a:rPr>
                        <a:t>Server (web)</a:t>
                      </a:r>
                      <a:endParaRPr lang="pt-BR" sz="1200">
                        <a:effectLst/>
                      </a:endParaRPr>
                    </a:p>
                  </a:txBody>
                  <a:tcPr anchor="ctr"/>
                </a:tc>
                <a:tc>
                  <a:txBody>
                    <a:bodyPr/>
                    <a:lstStyle/>
                    <a:p>
                      <a:r>
                        <a:rPr lang="pt-BR" sz="1200" dirty="0">
                          <a:effectLst/>
                        </a:rPr>
                        <a:t>W3Techs</a:t>
                      </a:r>
                    </a:p>
                  </a:txBody>
                  <a:tcPr anchor="ctr"/>
                </a:tc>
                <a:tc>
                  <a:txBody>
                    <a:bodyPr/>
                    <a:lstStyle/>
                    <a:p>
                      <a:r>
                        <a:rPr lang="pt-BR" sz="1200" dirty="0" err="1">
                          <a:effectLst/>
                        </a:rPr>
                        <a:t>Nov</a:t>
                      </a:r>
                      <a:r>
                        <a:rPr lang="pt-BR" sz="1200" dirty="0">
                          <a:effectLst/>
                        </a:rPr>
                        <a:t> 2020</a:t>
                      </a:r>
                    </a:p>
                  </a:txBody>
                  <a:tcPr anchor="ctr"/>
                </a:tc>
                <a:tc gridSpan="2">
                  <a:txBody>
                    <a:bodyPr/>
                    <a:lstStyle/>
                    <a:p>
                      <a:r>
                        <a:rPr lang="pt-BR" sz="1200" dirty="0">
                          <a:effectLst/>
                        </a:rPr>
                        <a:t>71,8% (40% Linux, 0,5% FreeBSD, 31,3% </a:t>
                      </a:r>
                      <a:r>
                        <a:rPr lang="pt-BR" sz="1200" dirty="0" err="1">
                          <a:effectLst/>
                        </a:rPr>
                        <a:t>unknown</a:t>
                      </a:r>
                      <a:r>
                        <a:rPr lang="pt-BR" sz="1200" dirty="0">
                          <a:effectLst/>
                        </a:rPr>
                        <a:t>)</a:t>
                      </a:r>
                      <a:endParaRPr lang="en-US" sz="1200" dirty="0">
                        <a:effectLst/>
                      </a:endParaRPr>
                    </a:p>
                  </a:txBody>
                  <a:tcPr anchor="ctr"/>
                </a:tc>
                <a:tc hMerge="1">
                  <a:txBody>
                    <a:bodyPr/>
                    <a:lstStyle/>
                    <a:p>
                      <a:r>
                        <a:rPr lang="en-US" sz="1200" dirty="0">
                          <a:effectLst/>
                        </a:rPr>
                        <a:t>About 1%</a:t>
                      </a:r>
                    </a:p>
                  </a:txBody>
                  <a:tcPr anchor="ctr"/>
                </a:tc>
                <a:tc>
                  <a:txBody>
                    <a:bodyPr/>
                    <a:lstStyle/>
                    <a:p>
                      <a:r>
                        <a:rPr lang="en-US" sz="1200" dirty="0">
                          <a:effectLst/>
                        </a:rPr>
                        <a:t>28,2% (</a:t>
                      </a:r>
                      <a:r>
                        <a:rPr lang="en-US" sz="1200" u="none" strike="noStrike" dirty="0">
                          <a:solidFill>
                            <a:srgbClr val="0645AD"/>
                          </a:solidFill>
                          <a:effectLst/>
                          <a:hlinkClick r:id="rId32" tooltip="Windows Server 2019"/>
                        </a:rPr>
                        <a:t>Windows Server 2019</a:t>
                      </a:r>
                      <a:r>
                        <a:rPr lang="en-US" sz="1200" dirty="0">
                          <a:effectLst/>
                        </a:rPr>
                        <a:t>, </a:t>
                      </a:r>
                      <a:r>
                        <a:rPr lang="en-US" sz="1200" u="none" strike="noStrike" dirty="0">
                          <a:solidFill>
                            <a:srgbClr val="0645AD"/>
                          </a:solidFill>
                          <a:effectLst/>
                          <a:hlinkClick r:id="rId33" tooltip="Windows Server 2016"/>
                        </a:rPr>
                        <a:t>WS2016</a:t>
                      </a:r>
                      <a:r>
                        <a:rPr lang="en-US" sz="1200" dirty="0">
                          <a:effectLst/>
                        </a:rPr>
                        <a:t>, </a:t>
                      </a:r>
                      <a:r>
                        <a:rPr lang="en-US" sz="1200" u="none" strike="noStrike" dirty="0">
                          <a:solidFill>
                            <a:srgbClr val="0645AD"/>
                          </a:solidFill>
                          <a:effectLst/>
                          <a:hlinkClick r:id="rId34" tooltip="Windows Server 2012"/>
                        </a:rPr>
                        <a:t>WS2012</a:t>
                      </a:r>
                      <a:r>
                        <a:rPr lang="en-US" sz="1200" dirty="0">
                          <a:effectLst/>
                        </a:rPr>
                        <a:t>, </a:t>
                      </a:r>
                      <a:r>
                        <a:rPr lang="en-US" sz="1200" u="none" strike="noStrike" dirty="0">
                          <a:solidFill>
                            <a:srgbClr val="0645AD"/>
                          </a:solidFill>
                          <a:effectLst/>
                          <a:hlinkClick r:id="rId35" tooltip="Windows Server 2008"/>
                        </a:rPr>
                        <a:t>WS2008</a:t>
                      </a:r>
                      <a:r>
                        <a:rPr lang="en-US" sz="1200" dirty="0">
                          <a:effectLst/>
                        </a:rPr>
                        <a:t>)</a:t>
                      </a:r>
                      <a:br>
                        <a:rPr lang="en-US" sz="1200" dirty="0">
                          <a:effectLst/>
                        </a:rPr>
                      </a:br>
                      <a:endParaRPr lang="en-US" sz="1200" dirty="0">
                        <a:effectLst/>
                      </a:endParaRPr>
                    </a:p>
                  </a:txBody>
                  <a:tcPr anchor="ctr"/>
                </a:tc>
                <a:tc>
                  <a:txBody>
                    <a:bodyPr/>
                    <a:lstStyle/>
                    <a:p>
                      <a:endParaRPr lang="pt-BR" sz="1200" dirty="0">
                        <a:effectLst/>
                      </a:endParaRPr>
                    </a:p>
                  </a:txBody>
                  <a:tcPr anchor="ctr"/>
                </a:tc>
                <a:tc>
                  <a:txBody>
                    <a:bodyPr/>
                    <a:lstStyle/>
                    <a:p>
                      <a:endParaRPr lang="pt-BR" sz="1200" dirty="0">
                        <a:effectLst/>
                      </a:endParaRPr>
                    </a:p>
                  </a:txBody>
                  <a:tcPr anchor="ctr"/>
                </a:tc>
                <a:extLst>
                  <a:ext uri="{0D108BD9-81ED-4DB2-BD59-A6C34878D82A}">
                    <a16:rowId xmlns:a16="http://schemas.microsoft.com/office/drawing/2014/main" val="10006"/>
                  </a:ext>
                </a:extLst>
              </a:tr>
              <a:tr h="599459">
                <a:tc>
                  <a:txBody>
                    <a:bodyPr/>
                    <a:lstStyle/>
                    <a:p>
                      <a:r>
                        <a:rPr lang="pt-BR" sz="1200" u="none" strike="noStrike">
                          <a:solidFill>
                            <a:srgbClr val="0645AD"/>
                          </a:solidFill>
                          <a:effectLst/>
                          <a:hlinkClick r:id="rId36" tooltip="Smartphone"/>
                        </a:rPr>
                        <a:t>Smartphone</a:t>
                      </a:r>
                      <a:r>
                        <a:rPr lang="pt-BR" sz="1200">
                          <a:effectLst/>
                        </a:rPr>
                        <a:t>, </a:t>
                      </a:r>
                      <a:r>
                        <a:rPr lang="pt-BR" sz="1200" u="none" strike="noStrike">
                          <a:solidFill>
                            <a:srgbClr val="0645AD"/>
                          </a:solidFill>
                          <a:effectLst/>
                          <a:hlinkClick r:id="rId37" tooltip="Tablet computer"/>
                        </a:rPr>
                        <a:t>tablet</a:t>
                      </a:r>
                      <a:endParaRPr lang="pt-BR" sz="1200">
                        <a:effectLst/>
                      </a:endParaRPr>
                    </a:p>
                  </a:txBody>
                  <a:tcPr anchor="ctr"/>
                </a:tc>
                <a:tc>
                  <a:txBody>
                    <a:bodyPr/>
                    <a:lstStyle/>
                    <a:p>
                      <a:r>
                        <a:rPr lang="pt-BR" sz="1200" u="none" strike="noStrike">
                          <a:solidFill>
                            <a:srgbClr val="0645AD"/>
                          </a:solidFill>
                          <a:effectLst/>
                          <a:hlinkClick r:id="rId38" tooltip="StatCounter"/>
                        </a:rPr>
                        <a:t>StatCounter</a:t>
                      </a:r>
                      <a:r>
                        <a:rPr lang="pt-BR" sz="1200">
                          <a:effectLst/>
                        </a:rPr>
                        <a:t> Global Stats</a:t>
                      </a:r>
                      <a:r>
                        <a:rPr lang="pt-BR" sz="1200" b="0" i="0" u="none" strike="noStrike" baseline="30000">
                          <a:solidFill>
                            <a:srgbClr val="0645AD"/>
                          </a:solidFill>
                          <a:effectLst/>
                          <a:hlinkClick r:id="rId39"/>
                        </a:rPr>
                        <a:t>[255]</a:t>
                      </a:r>
                      <a:endParaRPr lang="pt-BR" sz="1200">
                        <a:effectLst/>
                      </a:endParaRPr>
                    </a:p>
                  </a:txBody>
                  <a:tcPr anchor="ctr"/>
                </a:tc>
                <a:tc>
                  <a:txBody>
                    <a:bodyPr/>
                    <a:lstStyle/>
                    <a:p>
                      <a:r>
                        <a:rPr lang="pt-BR" sz="1200">
                          <a:effectLst/>
                        </a:rPr>
                        <a:t>Apr 2020</a:t>
                      </a:r>
                    </a:p>
                  </a:txBody>
                  <a:tcPr anchor="ctr"/>
                </a:tc>
                <a:tc>
                  <a:txBody>
                    <a:bodyPr/>
                    <a:lstStyle/>
                    <a:p>
                      <a:r>
                        <a:rPr lang="pt-BR" sz="1200">
                          <a:effectLst/>
                        </a:rPr>
                        <a:t>70.80% (</a:t>
                      </a:r>
                      <a:r>
                        <a:rPr lang="pt-BR" sz="1200" u="none" strike="noStrike">
                          <a:solidFill>
                            <a:srgbClr val="0645AD"/>
                          </a:solidFill>
                          <a:effectLst/>
                          <a:hlinkClick r:id="rId19" tooltip="Android (operating system)"/>
                        </a:rPr>
                        <a:t>Android</a:t>
                      </a:r>
                      <a:r>
                        <a:rPr lang="pt-BR" sz="1200">
                          <a:effectLst/>
                        </a:rPr>
                        <a:t>, </a:t>
                      </a:r>
                      <a:r>
                        <a:rPr lang="pt-BR" sz="1200" u="none" strike="noStrike">
                          <a:solidFill>
                            <a:srgbClr val="0645AD"/>
                          </a:solidFill>
                          <a:effectLst/>
                          <a:hlinkClick r:id="rId40" tooltip="KaiOS"/>
                        </a:rPr>
                        <a:t>KaiOS</a:t>
                      </a:r>
                      <a:r>
                        <a:rPr lang="pt-BR" sz="1200">
                          <a:effectLst/>
                        </a:rPr>
                        <a:t>)</a:t>
                      </a:r>
                    </a:p>
                  </a:txBody>
                  <a:tcPr anchor="ctr"/>
                </a:tc>
                <a:tc>
                  <a:txBody>
                    <a:bodyPr/>
                    <a:lstStyle/>
                    <a:p>
                      <a:r>
                        <a:rPr lang="pt-BR" sz="1200" dirty="0">
                          <a:effectLst/>
                        </a:rPr>
                        <a:t>28.79% (</a:t>
                      </a:r>
                      <a:r>
                        <a:rPr lang="pt-BR" sz="1200" u="none" strike="noStrike" dirty="0">
                          <a:solidFill>
                            <a:srgbClr val="0645AD"/>
                          </a:solidFill>
                          <a:effectLst/>
                          <a:hlinkClick r:id="rId41" tooltip="IOS"/>
                        </a:rPr>
                        <a:t>iOS</a:t>
                      </a:r>
                      <a:r>
                        <a:rPr lang="pt-BR" sz="1200" dirty="0">
                          <a:effectLst/>
                        </a:rPr>
                        <a:t>)</a:t>
                      </a:r>
                    </a:p>
                  </a:txBody>
                  <a:tcPr anchor="ctr"/>
                </a:tc>
                <a:tc>
                  <a:txBody>
                    <a:bodyPr/>
                    <a:lstStyle/>
                    <a:p>
                      <a:r>
                        <a:rPr lang="pt-BR" sz="1200" dirty="0">
                          <a:effectLst/>
                        </a:rPr>
                        <a:t>0.07%</a:t>
                      </a:r>
                    </a:p>
                  </a:txBody>
                  <a:tcPr anchor="ctr"/>
                </a:tc>
                <a:tc>
                  <a:txBody>
                    <a:bodyPr/>
                    <a:lstStyle/>
                    <a:p>
                      <a:endParaRPr lang="pt-BR" sz="1200">
                        <a:effectLst/>
                      </a:endParaRPr>
                    </a:p>
                  </a:txBody>
                  <a:tcPr anchor="ctr"/>
                </a:tc>
                <a:tc>
                  <a:txBody>
                    <a:bodyPr/>
                    <a:lstStyle/>
                    <a:p>
                      <a:r>
                        <a:rPr lang="pt-BR" sz="1200" dirty="0">
                          <a:effectLst/>
                        </a:rPr>
                        <a:t>0.34%</a:t>
                      </a:r>
                    </a:p>
                  </a:txBody>
                  <a:tcPr anchor="ctr"/>
                </a:tc>
                <a:extLst>
                  <a:ext uri="{0D108BD9-81ED-4DB2-BD59-A6C34878D82A}">
                    <a16:rowId xmlns:a16="http://schemas.microsoft.com/office/drawing/2014/main" val="4282106797"/>
                  </a:ext>
                </a:extLst>
              </a:tr>
              <a:tr h="599459">
                <a:tc>
                  <a:txBody>
                    <a:bodyPr/>
                    <a:lstStyle/>
                    <a:p>
                      <a:r>
                        <a:rPr lang="pt-BR" sz="1200" u="none" strike="noStrike">
                          <a:solidFill>
                            <a:srgbClr val="0645AD"/>
                          </a:solidFill>
                          <a:effectLst/>
                          <a:hlinkClick r:id="rId42" tooltip="Supercomputer"/>
                        </a:rPr>
                        <a:t>Supercomputer</a:t>
                      </a:r>
                      <a:endParaRPr lang="pt-BR" sz="1200">
                        <a:effectLst/>
                      </a:endParaRPr>
                    </a:p>
                  </a:txBody>
                  <a:tcPr anchor="ctr"/>
                </a:tc>
                <a:tc>
                  <a:txBody>
                    <a:bodyPr/>
                    <a:lstStyle/>
                    <a:p>
                      <a:r>
                        <a:rPr lang="pt-BR" sz="1200" u="none" strike="noStrike">
                          <a:solidFill>
                            <a:srgbClr val="0645AD"/>
                          </a:solidFill>
                          <a:effectLst/>
                          <a:hlinkClick r:id="rId43" tooltip="TOP500"/>
                        </a:rPr>
                        <a:t>TOP500</a:t>
                      </a:r>
                      <a:r>
                        <a:rPr lang="pt-BR" sz="1200" b="0" i="0" u="none" strike="noStrike" baseline="30000">
                          <a:solidFill>
                            <a:srgbClr val="0645AD"/>
                          </a:solidFill>
                          <a:effectLst/>
                          <a:hlinkClick r:id="rId44"/>
                        </a:rPr>
                        <a:t>[256]</a:t>
                      </a:r>
                      <a:endParaRPr lang="pt-BR" sz="1200">
                        <a:effectLst/>
                      </a:endParaRPr>
                    </a:p>
                  </a:txBody>
                  <a:tcPr anchor="ctr"/>
                </a:tc>
                <a:tc>
                  <a:txBody>
                    <a:bodyPr/>
                    <a:lstStyle/>
                    <a:p>
                      <a:r>
                        <a:rPr lang="pt-BR" sz="1200">
                          <a:effectLst/>
                        </a:rPr>
                        <a:t>Nov 2019</a:t>
                      </a:r>
                    </a:p>
                  </a:txBody>
                  <a:tcPr anchor="ctr"/>
                </a:tc>
                <a:tc>
                  <a:txBody>
                    <a:bodyPr/>
                    <a:lstStyle/>
                    <a:p>
                      <a:r>
                        <a:rPr lang="pt-BR" sz="1200" dirty="0">
                          <a:effectLst/>
                        </a:rPr>
                        <a:t>100% (</a:t>
                      </a:r>
                      <a:r>
                        <a:rPr lang="pt-BR" sz="1200" u="none" strike="noStrike" dirty="0" err="1">
                          <a:solidFill>
                            <a:srgbClr val="0645AD"/>
                          </a:solidFill>
                          <a:effectLst/>
                          <a:hlinkClick r:id="rId45" tooltip="Supercomputer operating systems"/>
                        </a:rPr>
                        <a:t>Custom</a:t>
                      </a:r>
                      <a:r>
                        <a:rPr lang="pt-BR" sz="1200" dirty="0">
                          <a:effectLst/>
                        </a:rPr>
                        <a:t>)</a:t>
                      </a:r>
                    </a:p>
                  </a:txBody>
                  <a:tcPr anchor="ctr"/>
                </a:tc>
                <a:tc>
                  <a:txBody>
                    <a:bodyPr/>
                    <a:lstStyle/>
                    <a:p>
                      <a:endParaRPr lang="pt-BR" sz="1200" dirty="0">
                        <a:effectLst/>
                      </a:endParaRPr>
                    </a:p>
                  </a:txBody>
                  <a:tcPr anchor="ctr"/>
                </a:tc>
                <a:tc>
                  <a:txBody>
                    <a:bodyPr/>
                    <a:lstStyle/>
                    <a:p>
                      <a:endParaRPr lang="pt-BR" sz="1200" dirty="0">
                        <a:effectLst/>
                      </a:endParaRPr>
                    </a:p>
                  </a:txBody>
                  <a:tcPr anchor="ctr"/>
                </a:tc>
                <a:tc>
                  <a:txBody>
                    <a:bodyPr/>
                    <a:lstStyle/>
                    <a:p>
                      <a:endParaRPr lang="pt-BR" sz="1200">
                        <a:effectLst/>
                      </a:endParaRPr>
                    </a:p>
                  </a:txBody>
                  <a:tcPr anchor="ctr"/>
                </a:tc>
                <a:tc>
                  <a:txBody>
                    <a:bodyPr/>
                    <a:lstStyle/>
                    <a:p>
                      <a:endParaRPr lang="pt-BR" sz="1200" dirty="0">
                        <a:effectLst/>
                      </a:endParaRPr>
                    </a:p>
                  </a:txBody>
                  <a:tcPr anchor="ctr"/>
                </a:tc>
                <a:extLst>
                  <a:ext uri="{0D108BD9-81ED-4DB2-BD59-A6C34878D82A}">
                    <a16:rowId xmlns:a16="http://schemas.microsoft.com/office/drawing/2014/main" val="3247970444"/>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9756" y="0"/>
            <a:ext cx="8964488" cy="1143000"/>
          </a:xfrm>
        </p:spPr>
        <p:txBody>
          <a:bodyPr/>
          <a:lstStyle/>
          <a:p>
            <a:pPr algn="l" eaLnBrk="1" hangingPunct="1"/>
            <a:r>
              <a:rPr lang="pt-BR" altLang="pt-BR" sz="2800" dirty="0"/>
              <a:t>4. Qual a diferença entre sistemas embarcados e os computadores pessoais?</a:t>
            </a:r>
          </a:p>
        </p:txBody>
      </p:sp>
      <p:sp>
        <p:nvSpPr>
          <p:cNvPr id="8195" name="Rectangle 3"/>
          <p:cNvSpPr>
            <a:spLocks noGrp="1" noChangeArrowheads="1"/>
          </p:cNvSpPr>
          <p:nvPr>
            <p:ph type="body" idx="1"/>
          </p:nvPr>
        </p:nvSpPr>
        <p:spPr>
          <a:xfrm>
            <a:off x="197260" y="1412776"/>
            <a:ext cx="8856984" cy="4752528"/>
          </a:xfrm>
          <a:noFill/>
        </p:spPr>
        <p:txBody>
          <a:bodyPr anchor="ctr"/>
          <a:lstStyle/>
          <a:p>
            <a:pPr marL="0" indent="0" eaLnBrk="1" hangingPunct="1">
              <a:lnSpc>
                <a:spcPct val="90000"/>
              </a:lnSpc>
              <a:buNone/>
            </a:pPr>
            <a:r>
              <a:rPr lang="pt-BR" sz="2000" dirty="0"/>
              <a:t>Um computador com sistema embarcado é construído para único propósito da sua aplicação, pode abranger desde lógicas combinatórias e processadores de 8bits, até 64 bits multicores e </a:t>
            </a:r>
            <a:r>
              <a:rPr lang="pt-BR" sz="2000" dirty="0" err="1"/>
              <a:t>ASICs</a:t>
            </a:r>
            <a:r>
              <a:rPr lang="pt-BR" sz="2000" dirty="0"/>
              <a:t>. Os computadores pessoais são direcionados para múltiplas tarefas.    </a:t>
            </a:r>
          </a:p>
          <a:p>
            <a:pPr marL="0" indent="0" eaLnBrk="1" hangingPunct="1">
              <a:lnSpc>
                <a:spcPct val="90000"/>
              </a:lnSpc>
              <a:buNone/>
            </a:pPr>
            <a:r>
              <a:rPr lang="pt-BR" sz="1800" dirty="0"/>
              <a:t>(Pietro, Vinicius e Andrei)</a:t>
            </a:r>
          </a:p>
          <a:p>
            <a:pPr marL="0" indent="0" eaLnBrk="1" hangingPunct="1">
              <a:lnSpc>
                <a:spcPct val="90000"/>
              </a:lnSpc>
              <a:buNone/>
            </a:pPr>
            <a:endParaRPr lang="pt-BR" altLang="pt-BR" sz="2000" dirty="0"/>
          </a:p>
          <a:p>
            <a:pPr marL="0" indent="0" algn="l">
              <a:buNone/>
            </a:pPr>
            <a:r>
              <a:rPr lang="pt-BR" sz="2000" dirty="0"/>
              <a:t>Um sistema embarcado (ou sistema embutido) é um sistema microprocessado no qual o computador é completamente encapsulado ou dedicado ao dispositivo ou sistema que ele controla. Diferentemente de computadores de propósito geral, como o computador pessoal, um sistema embarcado realiza um conjunto de tarefas predefinidas, geralmente com requisitos específicos. Já que o sistema é dedicado a tarefas específicas, através de engenharia pode-se otimizar o projeto reduzindo tamanho, recursos computacionais e custo do produto.</a:t>
            </a:r>
          </a:p>
          <a:p>
            <a:pPr marL="0" indent="0" eaLnBrk="1" hangingPunct="1">
              <a:lnSpc>
                <a:spcPct val="90000"/>
              </a:lnSpc>
              <a:buNone/>
            </a:pPr>
            <a:r>
              <a:rPr lang="pt-BR" sz="1800" dirty="0"/>
              <a:t>(Felipe Bona Regis </a:t>
            </a:r>
            <a:r>
              <a:rPr lang="pt-BR" sz="1800" dirty="0" err="1"/>
              <a:t>Karmann</a:t>
            </a:r>
            <a:r>
              <a:rPr lang="pt-BR" sz="1800" dirty="0"/>
              <a:t>, Maria Eduarda </a:t>
            </a:r>
            <a:r>
              <a:rPr lang="pt-BR" sz="1800" dirty="0" err="1"/>
              <a:t>Krutzsch</a:t>
            </a:r>
            <a:r>
              <a:rPr lang="pt-BR" sz="1800" dirty="0"/>
              <a:t>)</a:t>
            </a:r>
          </a:p>
          <a:p>
            <a:pPr marL="0" indent="0">
              <a:buNone/>
            </a:pPr>
            <a:endParaRPr lang="pt-BR" sz="2000" dirty="0"/>
          </a:p>
          <a:p>
            <a:pPr marL="0" indent="0">
              <a:buNone/>
            </a:pPr>
            <a:r>
              <a:rPr lang="pt-BR" sz="2000" dirty="0"/>
              <a:t>Exemplos de sistemas embarcados: aparelho de som, televisão, câmera digital, brinquedos, modem ADSL, entre muitos outros dispositivos. </a:t>
            </a:r>
            <a:endParaRPr lang="pt-BR" altLang="pt-BR" sz="2000" dirty="0"/>
          </a:p>
        </p:txBody>
      </p:sp>
    </p:spTree>
    <p:extLst>
      <p:ext uri="{BB962C8B-B14F-4D97-AF65-F5344CB8AC3E}">
        <p14:creationId xmlns:p14="http://schemas.microsoft.com/office/powerpoint/2010/main" val="272604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pt-BR" altLang="pt-BR"/>
              <a:t>Principais objetivos</a:t>
            </a:r>
          </a:p>
        </p:txBody>
      </p:sp>
      <p:sp>
        <p:nvSpPr>
          <p:cNvPr id="8195" name="Rectangle 3"/>
          <p:cNvSpPr>
            <a:spLocks noGrp="1" noChangeArrowheads="1"/>
          </p:cNvSpPr>
          <p:nvPr>
            <p:ph type="body" idx="1"/>
          </p:nvPr>
        </p:nvSpPr>
        <p:spPr>
          <a:noFill/>
        </p:spPr>
        <p:txBody>
          <a:bodyPr anchor="ctr"/>
          <a:lstStyle/>
          <a:p>
            <a:pPr marL="609600" indent="-609600" eaLnBrk="1" hangingPunct="1">
              <a:lnSpc>
                <a:spcPct val="90000"/>
              </a:lnSpc>
            </a:pPr>
            <a:r>
              <a:rPr lang="pt-BR" altLang="pt-BR" sz="2600" dirty="0"/>
              <a:t>Facilidade de acesso aos recursos do sistema (amigável ao usuário);</a:t>
            </a:r>
          </a:p>
          <a:p>
            <a:pPr marL="609600" indent="-609600" eaLnBrk="1" hangingPunct="1">
              <a:lnSpc>
                <a:spcPct val="90000"/>
              </a:lnSpc>
            </a:pPr>
            <a:endParaRPr lang="pt-BR" altLang="pt-BR" sz="2600" dirty="0"/>
          </a:p>
          <a:p>
            <a:pPr marL="609600" indent="-609600" eaLnBrk="1" hangingPunct="1">
              <a:lnSpc>
                <a:spcPct val="90000"/>
              </a:lnSpc>
            </a:pPr>
            <a:r>
              <a:rPr lang="pt-BR" altLang="pt-BR" sz="2600" dirty="0"/>
              <a:t>Uso eficiente dos recursos, compartilhando-os de forma organizada e protegida.</a:t>
            </a:r>
          </a:p>
        </p:txBody>
      </p:sp>
    </p:spTree>
    <p:extLst>
      <p:ext uri="{BB962C8B-B14F-4D97-AF65-F5344CB8AC3E}">
        <p14:creationId xmlns:p14="http://schemas.microsoft.com/office/powerpoint/2010/main" val="2309329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pt-BR" altLang="pt-BR"/>
              <a:t>Visão do Sistema Operacional</a:t>
            </a:r>
          </a:p>
        </p:txBody>
      </p:sp>
      <p:sp>
        <p:nvSpPr>
          <p:cNvPr id="10243" name="Text Box 4"/>
          <p:cNvSpPr txBox="1">
            <a:spLocks noChangeArrowheads="1"/>
          </p:cNvSpPr>
          <p:nvPr/>
        </p:nvSpPr>
        <p:spPr bwMode="auto">
          <a:xfrm>
            <a:off x="3059113" y="2420938"/>
            <a:ext cx="2519362" cy="404812"/>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1800"/>
              <a:t>Aplicações</a:t>
            </a:r>
          </a:p>
        </p:txBody>
      </p:sp>
      <p:sp>
        <p:nvSpPr>
          <p:cNvPr id="10244" name="Text Box 5"/>
          <p:cNvSpPr txBox="1">
            <a:spLocks noChangeArrowheads="1"/>
          </p:cNvSpPr>
          <p:nvPr/>
        </p:nvSpPr>
        <p:spPr bwMode="auto">
          <a:xfrm>
            <a:off x="3060700" y="3549650"/>
            <a:ext cx="2519363" cy="455613"/>
          </a:xfrm>
          <a:prstGeom prst="rect">
            <a:avLst/>
          </a:prstGeom>
          <a:solidFill>
            <a:srgbClr val="D9EDEF"/>
          </a:solidFill>
          <a:ln w="88900" cmpd="tri">
            <a:solidFill>
              <a:schemeClr val="tx1"/>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1800"/>
              <a:t>Sistema Operacional</a:t>
            </a:r>
          </a:p>
        </p:txBody>
      </p:sp>
      <p:sp>
        <p:nvSpPr>
          <p:cNvPr id="10245" name="Text Box 6"/>
          <p:cNvSpPr txBox="1">
            <a:spLocks noChangeArrowheads="1"/>
          </p:cNvSpPr>
          <p:nvPr/>
        </p:nvSpPr>
        <p:spPr bwMode="auto">
          <a:xfrm>
            <a:off x="3059113" y="4724400"/>
            <a:ext cx="2520950" cy="404813"/>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1800"/>
              <a:t>Hardware</a:t>
            </a:r>
          </a:p>
        </p:txBody>
      </p:sp>
      <p:sp>
        <p:nvSpPr>
          <p:cNvPr id="10246" name="AutoShape 7"/>
          <p:cNvSpPr>
            <a:spLocks noChangeArrowheads="1"/>
          </p:cNvSpPr>
          <p:nvPr/>
        </p:nvSpPr>
        <p:spPr bwMode="auto">
          <a:xfrm>
            <a:off x="4789488" y="2924175"/>
            <a:ext cx="503237" cy="504825"/>
          </a:xfrm>
          <a:prstGeom prst="upArrow">
            <a:avLst>
              <a:gd name="adj1" fmla="val 50000"/>
              <a:gd name="adj2" fmla="val 25079"/>
            </a:avLst>
          </a:prstGeom>
          <a:solidFill>
            <a:schemeClr val="tx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pt-BR" altLang="pt-BR" sz="1800"/>
          </a:p>
        </p:txBody>
      </p:sp>
      <p:sp>
        <p:nvSpPr>
          <p:cNvPr id="10247" name="AutoShape 8"/>
          <p:cNvSpPr>
            <a:spLocks noChangeArrowheads="1"/>
          </p:cNvSpPr>
          <p:nvPr/>
        </p:nvSpPr>
        <p:spPr bwMode="auto">
          <a:xfrm>
            <a:off x="4787900" y="4148138"/>
            <a:ext cx="503238" cy="504825"/>
          </a:xfrm>
          <a:prstGeom prst="upArrow">
            <a:avLst>
              <a:gd name="adj1" fmla="val 50000"/>
              <a:gd name="adj2" fmla="val 25079"/>
            </a:avLst>
          </a:prstGeom>
          <a:solidFill>
            <a:schemeClr val="tx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pt-BR" altLang="pt-BR" sz="1800"/>
          </a:p>
        </p:txBody>
      </p:sp>
      <p:sp>
        <p:nvSpPr>
          <p:cNvPr id="10248" name="AutoShape 9"/>
          <p:cNvSpPr>
            <a:spLocks noChangeArrowheads="1"/>
          </p:cNvSpPr>
          <p:nvPr/>
        </p:nvSpPr>
        <p:spPr bwMode="auto">
          <a:xfrm rot="10800000">
            <a:off x="3348038" y="2924175"/>
            <a:ext cx="503237" cy="504825"/>
          </a:xfrm>
          <a:prstGeom prst="upArrow">
            <a:avLst>
              <a:gd name="adj1" fmla="val 50000"/>
              <a:gd name="adj2" fmla="val 25079"/>
            </a:avLst>
          </a:prstGeom>
          <a:solidFill>
            <a:schemeClr val="tx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pt-BR" altLang="pt-BR" sz="1800"/>
          </a:p>
        </p:txBody>
      </p:sp>
      <p:sp>
        <p:nvSpPr>
          <p:cNvPr id="10249" name="AutoShape 10"/>
          <p:cNvSpPr>
            <a:spLocks noChangeArrowheads="1"/>
          </p:cNvSpPr>
          <p:nvPr/>
        </p:nvSpPr>
        <p:spPr bwMode="auto">
          <a:xfrm rot="10800000">
            <a:off x="3348038" y="4148138"/>
            <a:ext cx="503237" cy="504825"/>
          </a:xfrm>
          <a:prstGeom prst="upArrow">
            <a:avLst>
              <a:gd name="adj1" fmla="val 50000"/>
              <a:gd name="adj2" fmla="val 25079"/>
            </a:avLst>
          </a:prstGeom>
          <a:solidFill>
            <a:schemeClr val="tx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pt-BR" altLang="pt-BR" sz="1800"/>
          </a:p>
        </p:txBody>
      </p:sp>
      <p:pic>
        <p:nvPicPr>
          <p:cNvPr id="1025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025" y="1196975"/>
            <a:ext cx="1558925" cy="2016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251" name="Line 12"/>
          <p:cNvSpPr>
            <a:spLocks noChangeShapeType="1"/>
          </p:cNvSpPr>
          <p:nvPr/>
        </p:nvSpPr>
        <p:spPr bwMode="auto">
          <a:xfrm flipH="1">
            <a:off x="4427538" y="1844675"/>
            <a:ext cx="23764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0252" name="Line 13"/>
          <p:cNvSpPr>
            <a:spLocks noChangeShapeType="1"/>
          </p:cNvSpPr>
          <p:nvPr/>
        </p:nvSpPr>
        <p:spPr bwMode="auto">
          <a:xfrm>
            <a:off x="4427538" y="1844675"/>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pic>
        <p:nvPicPr>
          <p:cNvPr id="10253"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716338"/>
            <a:ext cx="1441450"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4"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5084763"/>
            <a:ext cx="1566863"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5" name="Picture 1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11413" y="5516563"/>
            <a:ext cx="1141412"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6"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3716338"/>
            <a:ext cx="1895475"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7"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08850" y="4868863"/>
            <a:ext cx="1335088"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9" name="Line 20"/>
          <p:cNvSpPr>
            <a:spLocks noChangeShapeType="1"/>
          </p:cNvSpPr>
          <p:nvPr/>
        </p:nvSpPr>
        <p:spPr bwMode="auto">
          <a:xfrm flipH="1" flipV="1">
            <a:off x="1979613" y="4581525"/>
            <a:ext cx="1008062"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10260" name="Line 21"/>
          <p:cNvSpPr>
            <a:spLocks noChangeShapeType="1"/>
          </p:cNvSpPr>
          <p:nvPr/>
        </p:nvSpPr>
        <p:spPr bwMode="auto">
          <a:xfrm flipH="1">
            <a:off x="2124075" y="4941888"/>
            <a:ext cx="86360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10261" name="Line 22"/>
          <p:cNvSpPr>
            <a:spLocks noChangeShapeType="1"/>
          </p:cNvSpPr>
          <p:nvPr/>
        </p:nvSpPr>
        <p:spPr bwMode="auto">
          <a:xfrm>
            <a:off x="2987675" y="4941888"/>
            <a:ext cx="0"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10262" name="Line 23"/>
          <p:cNvSpPr>
            <a:spLocks noChangeShapeType="1"/>
          </p:cNvSpPr>
          <p:nvPr/>
        </p:nvSpPr>
        <p:spPr bwMode="auto">
          <a:xfrm>
            <a:off x="5724525" y="5013325"/>
            <a:ext cx="360363"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10263" name="Line 24"/>
          <p:cNvSpPr>
            <a:spLocks noChangeShapeType="1"/>
          </p:cNvSpPr>
          <p:nvPr/>
        </p:nvSpPr>
        <p:spPr bwMode="auto">
          <a:xfrm>
            <a:off x="5724525" y="5013325"/>
            <a:ext cx="1584325"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10264" name="Line 25"/>
          <p:cNvSpPr>
            <a:spLocks noChangeShapeType="1"/>
          </p:cNvSpPr>
          <p:nvPr/>
        </p:nvSpPr>
        <p:spPr bwMode="auto">
          <a:xfrm flipV="1">
            <a:off x="5724525" y="4581525"/>
            <a:ext cx="503238"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10265" name="Text Box 27"/>
          <p:cNvSpPr txBox="1">
            <a:spLocks noChangeArrowheads="1"/>
          </p:cNvSpPr>
          <p:nvPr/>
        </p:nvSpPr>
        <p:spPr bwMode="auto">
          <a:xfrm rot="-5400000">
            <a:off x="7708900" y="1947863"/>
            <a:ext cx="17287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pt-BR" altLang="pt-BR" sz="1800"/>
              <a:t>Usuários</a:t>
            </a:r>
          </a:p>
        </p:txBody>
      </p:sp>
      <p:pic>
        <p:nvPicPr>
          <p:cNvPr id="26" name="Picture 4" descr="Ãculos 3D Gear VR + Controle - Samsung">
            <a:extLst>
              <a:ext uri="{FF2B5EF4-FFF2-40B4-BE49-F238E27FC236}">
                <a16:creationId xmlns:a16="http://schemas.microsoft.com/office/drawing/2014/main" id="{4581C15E-8311-44A1-9B9A-52FC615D5CA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80100" y="5617752"/>
            <a:ext cx="1335088" cy="13350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435280" cy="1143000"/>
          </a:xfrm>
        </p:spPr>
        <p:txBody>
          <a:bodyPr/>
          <a:lstStyle/>
          <a:p>
            <a:pPr algn="l" eaLnBrk="1" hangingPunct="1"/>
            <a:r>
              <a:rPr lang="pt-BR" altLang="pt-BR" sz="3600" dirty="0"/>
              <a:t>2. Por que existe SO? Se não existisse, o que aconteceria com o computador?</a:t>
            </a:r>
          </a:p>
        </p:txBody>
      </p:sp>
      <p:sp>
        <p:nvSpPr>
          <p:cNvPr id="2" name="Espaço Reservado para Conteúdo 1">
            <a:extLst>
              <a:ext uri="{FF2B5EF4-FFF2-40B4-BE49-F238E27FC236}">
                <a16:creationId xmlns:a16="http://schemas.microsoft.com/office/drawing/2014/main" id="{5500A5F4-7235-4859-9DF9-74AD69BE4F8E}"/>
              </a:ext>
            </a:extLst>
          </p:cNvPr>
          <p:cNvSpPr>
            <a:spLocks noGrp="1"/>
          </p:cNvSpPr>
          <p:nvPr>
            <p:ph idx="1"/>
          </p:nvPr>
        </p:nvSpPr>
        <p:spPr>
          <a:xfrm>
            <a:off x="457200" y="1428653"/>
            <a:ext cx="8229600" cy="4525963"/>
          </a:xfrm>
        </p:spPr>
        <p:txBody>
          <a:bodyPr/>
          <a:lstStyle/>
          <a:p>
            <a:pPr algn="l"/>
            <a:r>
              <a:rPr lang="pt-BR" sz="2800" b="0" i="0" dirty="0">
                <a:effectLst/>
                <a:latin typeface="Open Sans"/>
              </a:rPr>
              <a:t>Porque nos permite interagir e dar ordens ao computador. Caso esse não existisse, não seria possível executar simples tarefas do aparelho, como enviar e-mail, escutar músicas ou usar a internet. Sem o sistema operacional, não haveria as funções de gerenciamento do  hardware, e o usuário precisaria conhecer profundamente os detalhes sobre o computador para poder usá-lo, o que seria demorado e complicado.</a:t>
            </a:r>
          </a:p>
          <a:p>
            <a:pPr algn="l"/>
            <a:r>
              <a:rPr lang="pt-BR" sz="2000" b="0" i="0" dirty="0">
                <a:effectLst/>
                <a:latin typeface="Open Sans"/>
              </a:rPr>
              <a:t>Vitoria Blau, Nicole </a:t>
            </a:r>
            <a:r>
              <a:rPr lang="pt-BR" sz="2000" b="0" i="0" dirty="0" err="1">
                <a:effectLst/>
                <a:latin typeface="Open Sans"/>
              </a:rPr>
              <a:t>Bauchspiess</a:t>
            </a:r>
            <a:r>
              <a:rPr lang="pt-BR" sz="2000" b="0" i="0" dirty="0">
                <a:effectLst/>
                <a:latin typeface="Open Sans"/>
              </a:rPr>
              <a:t> </a:t>
            </a:r>
          </a:p>
          <a:p>
            <a:r>
              <a:rPr lang="pt-BR" sz="2000" dirty="0">
                <a:latin typeface="Open Sans"/>
              </a:rPr>
              <a:t>Guilherme Moll, Claudio Ruan, Pedro Henrique</a:t>
            </a:r>
          </a:p>
          <a:p>
            <a:r>
              <a:rPr lang="pt-BR" sz="2000" dirty="0">
                <a:latin typeface="Open Sans"/>
              </a:rPr>
              <a:t>Maria Eduarda de Sousa, Thiago Pedro </a:t>
            </a:r>
            <a:r>
              <a:rPr lang="pt-BR" sz="2000" dirty="0" err="1">
                <a:latin typeface="Open Sans"/>
              </a:rPr>
              <a:t>Spies</a:t>
            </a:r>
            <a:r>
              <a:rPr lang="pt-BR" sz="2000" dirty="0">
                <a:latin typeface="Open Sans"/>
              </a:rPr>
              <a:t>, Yu Kim </a:t>
            </a:r>
            <a:r>
              <a:rPr lang="pt-BR" sz="2000" dirty="0" err="1">
                <a:latin typeface="Open Sans"/>
              </a:rPr>
              <a:t>Marquetti</a:t>
            </a:r>
            <a:r>
              <a:rPr lang="pt-BR" sz="2000" dirty="0">
                <a:latin typeface="Open Sans"/>
              </a:rPr>
              <a:t>. </a:t>
            </a:r>
          </a:p>
          <a:p>
            <a:pPr algn="l"/>
            <a:endParaRPr lang="pt-BR" sz="2000" b="0" i="0" dirty="0">
              <a:effectLst/>
              <a:latin typeface="Open Sans"/>
            </a:endParaRPr>
          </a:p>
          <a:p>
            <a:endParaRPr lang="pt-BR" sz="2800" dirty="0"/>
          </a:p>
        </p:txBody>
      </p:sp>
    </p:spTree>
    <p:extLst>
      <p:ext uri="{BB962C8B-B14F-4D97-AF65-F5344CB8AC3E}">
        <p14:creationId xmlns:p14="http://schemas.microsoft.com/office/powerpoint/2010/main" val="3115016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9500E2A3-58E5-403A-BA04-A964AAE33839}"/>
              </a:ext>
            </a:extLst>
          </p:cNvPr>
          <p:cNvSpPr>
            <a:spLocks noGrp="1" noChangeArrowheads="1"/>
          </p:cNvSpPr>
          <p:nvPr>
            <p:ph type="title"/>
          </p:nvPr>
        </p:nvSpPr>
        <p:spPr/>
        <p:txBody>
          <a:bodyPr/>
          <a:lstStyle/>
          <a:p>
            <a:pPr eaLnBrk="1" hangingPunct="1"/>
            <a:r>
              <a:rPr lang="en-US" altLang="pt-BR" dirty="0" err="1"/>
              <a:t>Tipos</a:t>
            </a:r>
            <a:r>
              <a:rPr lang="en-US" altLang="pt-BR" dirty="0"/>
              <a:t> de Software</a:t>
            </a:r>
          </a:p>
        </p:txBody>
      </p:sp>
      <p:sp>
        <p:nvSpPr>
          <p:cNvPr id="9220" name="Rectangle 3">
            <a:extLst>
              <a:ext uri="{FF2B5EF4-FFF2-40B4-BE49-F238E27FC236}">
                <a16:creationId xmlns:a16="http://schemas.microsoft.com/office/drawing/2014/main" id="{A55351BA-26B0-41F3-B275-BEFF161E06DB}"/>
              </a:ext>
            </a:extLst>
          </p:cNvPr>
          <p:cNvSpPr>
            <a:spLocks noGrp="1" noChangeArrowheads="1"/>
          </p:cNvSpPr>
          <p:nvPr>
            <p:ph type="body" idx="1"/>
          </p:nvPr>
        </p:nvSpPr>
        <p:spPr/>
        <p:txBody>
          <a:bodyPr/>
          <a:lstStyle/>
          <a:p>
            <a:pPr eaLnBrk="1" hangingPunct="1"/>
            <a:r>
              <a:rPr lang="en-US" altLang="pt-BR" dirty="0"/>
              <a:t>Software de </a:t>
            </a:r>
            <a:r>
              <a:rPr lang="en-US" altLang="pt-BR" dirty="0" err="1"/>
              <a:t>aplicação</a:t>
            </a:r>
            <a:r>
              <a:rPr lang="en-US" altLang="pt-BR" dirty="0"/>
              <a:t> </a:t>
            </a:r>
            <a:r>
              <a:rPr lang="en-US" altLang="pt-BR" dirty="0" err="1"/>
              <a:t>ou</a:t>
            </a:r>
            <a:r>
              <a:rPr lang="en-US" altLang="pt-BR" dirty="0"/>
              <a:t> </a:t>
            </a:r>
            <a:r>
              <a:rPr lang="en-US" altLang="pt-BR" dirty="0" err="1"/>
              <a:t>aplicativo</a:t>
            </a:r>
            <a:endParaRPr lang="en-US" altLang="pt-BR" dirty="0"/>
          </a:p>
          <a:p>
            <a:pPr lvl="1" eaLnBrk="1" hangingPunct="1"/>
            <a:r>
              <a:rPr lang="en-US" altLang="pt-BR" dirty="0" err="1"/>
              <a:t>Realizam</a:t>
            </a:r>
            <a:r>
              <a:rPr lang="en-US" altLang="pt-BR" dirty="0"/>
              <a:t> </a:t>
            </a:r>
            <a:r>
              <a:rPr lang="en-US" altLang="pt-BR" dirty="0" err="1"/>
              <a:t>tarefas</a:t>
            </a:r>
            <a:r>
              <a:rPr lang="en-US" altLang="pt-BR" dirty="0"/>
              <a:t> </a:t>
            </a:r>
            <a:r>
              <a:rPr lang="en-US" altLang="pt-BR" dirty="0" err="1"/>
              <a:t>específicas</a:t>
            </a:r>
            <a:r>
              <a:rPr lang="en-US" altLang="pt-BR" dirty="0"/>
              <a:t> dos </a:t>
            </a:r>
            <a:r>
              <a:rPr lang="en-US" altLang="pt-BR" dirty="0" err="1"/>
              <a:t>usuários</a:t>
            </a:r>
            <a:endParaRPr lang="en-US" altLang="pt-BR" dirty="0"/>
          </a:p>
          <a:p>
            <a:pPr eaLnBrk="1" hangingPunct="1"/>
            <a:endParaRPr lang="en-US" altLang="pt-BR" dirty="0"/>
          </a:p>
          <a:p>
            <a:pPr eaLnBrk="1" hangingPunct="1"/>
            <a:r>
              <a:rPr lang="en-US" altLang="pt-BR" dirty="0"/>
              <a:t>Software </a:t>
            </a:r>
            <a:r>
              <a:rPr lang="en-US" altLang="pt-BR" dirty="0" err="1"/>
              <a:t>básico</a:t>
            </a:r>
            <a:r>
              <a:rPr lang="en-US" altLang="pt-BR" dirty="0"/>
              <a:t> </a:t>
            </a:r>
            <a:r>
              <a:rPr lang="en-US" altLang="pt-BR" dirty="0" err="1"/>
              <a:t>ou</a:t>
            </a:r>
            <a:r>
              <a:rPr lang="en-US" altLang="pt-BR" dirty="0"/>
              <a:t> de </a:t>
            </a:r>
            <a:r>
              <a:rPr lang="en-US" altLang="pt-BR" dirty="0" err="1"/>
              <a:t>sistema</a:t>
            </a:r>
            <a:endParaRPr lang="en-US" altLang="pt-BR" dirty="0"/>
          </a:p>
          <a:p>
            <a:pPr lvl="1" eaLnBrk="1" hangingPunct="1"/>
            <a:r>
              <a:rPr lang="en-US" altLang="pt-BR" dirty="0" err="1"/>
              <a:t>Provê</a:t>
            </a:r>
            <a:r>
              <a:rPr lang="en-US" altLang="pt-BR" dirty="0"/>
              <a:t> </a:t>
            </a:r>
            <a:r>
              <a:rPr lang="en-US" altLang="pt-BR" dirty="0" err="1"/>
              <a:t>infraestrutura</a:t>
            </a:r>
            <a:r>
              <a:rPr lang="en-US" altLang="pt-BR" dirty="0"/>
              <a:t> para </a:t>
            </a:r>
            <a:r>
              <a:rPr lang="en-US" altLang="pt-BR" dirty="0" err="1"/>
              <a:t>os</a:t>
            </a:r>
            <a:r>
              <a:rPr lang="en-US" altLang="pt-BR" dirty="0"/>
              <a:t> </a:t>
            </a:r>
            <a:r>
              <a:rPr lang="en-US" altLang="pt-BR" dirty="0" err="1"/>
              <a:t>softwares</a:t>
            </a:r>
            <a:r>
              <a:rPr lang="en-US" altLang="pt-BR" dirty="0"/>
              <a:t> de </a:t>
            </a:r>
            <a:r>
              <a:rPr lang="en-US" altLang="pt-BR" dirty="0" err="1"/>
              <a:t>aplicação</a:t>
            </a:r>
            <a:endParaRPr lang="en-US" altLang="pt-BR" dirty="0"/>
          </a:p>
          <a:p>
            <a:pPr lvl="1" eaLnBrk="1" hangingPunct="1"/>
            <a:r>
              <a:rPr lang="en-US" altLang="pt-BR" dirty="0" err="1"/>
              <a:t>Consiste</a:t>
            </a:r>
            <a:r>
              <a:rPr lang="en-US" altLang="pt-BR" dirty="0"/>
              <a:t> do </a:t>
            </a:r>
            <a:r>
              <a:rPr lang="en-US" altLang="pt-BR" dirty="0" err="1"/>
              <a:t>sistema</a:t>
            </a:r>
            <a:r>
              <a:rPr lang="en-US" altLang="pt-BR" dirty="0"/>
              <a:t> </a:t>
            </a:r>
            <a:r>
              <a:rPr lang="en-US" altLang="pt-BR" dirty="0" err="1"/>
              <a:t>operacional</a:t>
            </a:r>
            <a:r>
              <a:rPr lang="en-US" altLang="pt-BR" dirty="0"/>
              <a:t> e dos </a:t>
            </a:r>
            <a:r>
              <a:rPr lang="en-US" altLang="pt-BR" dirty="0" err="1"/>
              <a:t>utilitários</a:t>
            </a:r>
            <a:endParaRPr lang="en-US" altLang="pt-BR" dirty="0"/>
          </a:p>
          <a:p>
            <a:pPr eaLnBrk="1" hangingPunct="1"/>
            <a:endParaRPr lang="en-US" alt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2">
            <a:extLst>
              <a:ext uri="{FF2B5EF4-FFF2-40B4-BE49-F238E27FC236}">
                <a16:creationId xmlns:a16="http://schemas.microsoft.com/office/drawing/2014/main" id="{1F1CC14B-D511-49C9-803C-A90E5ADC6DD3}"/>
              </a:ext>
            </a:extLst>
          </p:cNvPr>
          <p:cNvSpPr>
            <a:spLocks noGrp="1"/>
          </p:cNvSpPr>
          <p:nvPr>
            <p:ph type="sldNum" sz="quarter" idx="10"/>
          </p:nvPr>
        </p:nvSpPr>
        <p:spPr/>
        <p:txBody>
          <a:bodyP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r>
              <a:rPr lang="en-US" altLang="pt-BR" sz="1200" dirty="0">
                <a:latin typeface="Arial" panose="020B0604020202020204" pitchFamily="34" charset="0"/>
              </a:rPr>
              <a:t>Fonte: </a:t>
            </a:r>
            <a:r>
              <a:rPr lang="en-US" altLang="pt-BR" sz="1200" dirty="0" err="1">
                <a:latin typeface="Arial" panose="020B0604020202020204" pitchFamily="34" charset="0"/>
              </a:rPr>
              <a:t>Brookshear</a:t>
            </a:r>
            <a:r>
              <a:rPr lang="en-US" altLang="pt-BR" sz="1200" dirty="0">
                <a:latin typeface="Arial" panose="020B0604020202020204" pitchFamily="34" charset="0"/>
              </a:rPr>
              <a:t>, 2013</a:t>
            </a:r>
          </a:p>
        </p:txBody>
      </p:sp>
      <p:sp>
        <p:nvSpPr>
          <p:cNvPr id="10243" name="Rectangle 2">
            <a:extLst>
              <a:ext uri="{FF2B5EF4-FFF2-40B4-BE49-F238E27FC236}">
                <a16:creationId xmlns:a16="http://schemas.microsoft.com/office/drawing/2014/main" id="{4F0795BF-A695-487D-8AB2-64AF1EA22F26}"/>
              </a:ext>
            </a:extLst>
          </p:cNvPr>
          <p:cNvSpPr>
            <a:spLocks noGrp="1" noChangeArrowheads="1"/>
          </p:cNvSpPr>
          <p:nvPr>
            <p:ph type="title"/>
          </p:nvPr>
        </p:nvSpPr>
        <p:spPr>
          <a:xfrm>
            <a:off x="304800" y="152400"/>
            <a:ext cx="7467600" cy="1143000"/>
          </a:xfrm>
        </p:spPr>
        <p:txBody>
          <a:bodyPr/>
          <a:lstStyle/>
          <a:p>
            <a:pPr eaLnBrk="1" hangingPunct="1"/>
            <a:r>
              <a:rPr lang="en-US" altLang="pt-BR" dirty="0" err="1"/>
              <a:t>Tipos</a:t>
            </a:r>
            <a:r>
              <a:rPr lang="en-US" altLang="pt-BR" dirty="0"/>
              <a:t> de Software</a:t>
            </a:r>
          </a:p>
        </p:txBody>
      </p:sp>
      <p:pic>
        <p:nvPicPr>
          <p:cNvPr id="5" name="Picture 6" descr="Software can be either application or system software. System software can be utility software or an operating system. An operating system can be a user interface or a kernel." title="Software classification is diagramed.">
            <a:extLst>
              <a:ext uri="{FF2B5EF4-FFF2-40B4-BE49-F238E27FC236}">
                <a16:creationId xmlns:a16="http://schemas.microsoft.com/office/drawing/2014/main" id="{2C2C7B79-4A1C-4706-AE09-E19839092C1F}"/>
              </a:ext>
            </a:extLst>
          </p:cNvPr>
          <p:cNvPicPr preferRelativeResize="0">
            <a:picLocks noChangeAspect="1" noChangeArrowheads="1"/>
          </p:cNvPicPr>
          <p:nvPr/>
        </p:nvPicPr>
        <p:blipFill>
          <a:blip r:embed="rId2"/>
          <a:srcRect/>
          <a:stretch>
            <a:fillRect/>
          </a:stretch>
        </p:blipFill>
        <p:spPr bwMode="auto">
          <a:xfrm>
            <a:off x="791264" y="1412776"/>
            <a:ext cx="7561472" cy="432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theme/theme1.xml><?xml version="1.0" encoding="utf-8"?>
<a:theme xmlns:a="http://schemas.openxmlformats.org/drawingml/2006/main" name="1_Design padrão">
  <a:themeElements>
    <a:clrScheme name="1_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1098</TotalTime>
  <Words>3247</Words>
  <Application>Microsoft Office PowerPoint</Application>
  <PresentationFormat>Apresentação na tela (4:3)</PresentationFormat>
  <Paragraphs>324</Paragraphs>
  <Slides>42</Slides>
  <Notes>25</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42</vt:i4>
      </vt:variant>
    </vt:vector>
  </HeadingPairs>
  <TitlesOfParts>
    <vt:vector size="46" baseType="lpstr">
      <vt:lpstr>Abadi</vt:lpstr>
      <vt:lpstr>Arial</vt:lpstr>
      <vt:lpstr>Open Sans</vt:lpstr>
      <vt:lpstr>1_Design padrão</vt:lpstr>
      <vt:lpstr>Unidade 4</vt:lpstr>
      <vt:lpstr>Imagine a situação...</vt:lpstr>
      <vt:lpstr>1. O que é um sistema operacional?</vt:lpstr>
      <vt:lpstr>Sistema Operacional</vt:lpstr>
      <vt:lpstr>Principais objetivos</vt:lpstr>
      <vt:lpstr>Visão do Sistema Operacional</vt:lpstr>
      <vt:lpstr>2. Por que existe SO? Se não existisse, o que aconteceria com o computador?</vt:lpstr>
      <vt:lpstr>Tipos de Software</vt:lpstr>
      <vt:lpstr>Tipos de Software</vt:lpstr>
      <vt:lpstr>7. Com base num sistema operacional que você está familiarizado, identifique dois exemplos de software aplicativo e dois exemplos de software utilitário (de sistema). Explique porque você os classificou desta forma.</vt:lpstr>
      <vt:lpstr>Composição</vt:lpstr>
      <vt:lpstr>3. Liste quatro atividades típicas de um SO</vt:lpstr>
      <vt:lpstr>Funções básicas</vt:lpstr>
      <vt:lpstr>Booting (inicialização)</vt:lpstr>
      <vt:lpstr>O processo de booting</vt:lpstr>
      <vt:lpstr>8. O que é firmware?</vt:lpstr>
      <vt:lpstr>Memória principal (semicondutores)</vt:lpstr>
      <vt:lpstr>Memórias não-voláteis</vt:lpstr>
      <vt:lpstr>Gerência de Memória</vt:lpstr>
      <vt:lpstr>Sistema de Arquivos</vt:lpstr>
      <vt:lpstr>Sistema de Arquivos</vt:lpstr>
      <vt:lpstr>Segurança do sistema</vt:lpstr>
      <vt:lpstr>Segurança do sistema</vt:lpstr>
      <vt:lpstr>Evolução dos Sistemas Operacionais</vt:lpstr>
      <vt:lpstr>Tipos (classificação)</vt:lpstr>
      <vt:lpstr>Sistemas Monoprogramáveis/ Monotarefa</vt:lpstr>
      <vt:lpstr>Processamento em lote (batch)</vt:lpstr>
      <vt:lpstr>Sistemas Multiprogramáveis/ Multitarefa</vt:lpstr>
      <vt:lpstr>5. No desktop ou smartphone que você está usando, identifique algumas situações nas quais você pode tirar proveito de suas capacidades de realizar multitarefas.</vt:lpstr>
      <vt:lpstr>Processamento interativo</vt:lpstr>
      <vt:lpstr>6. Defina o termo "processo" conforme ele é usado no contexto de sistemas operacionais.</vt:lpstr>
      <vt:lpstr>Tempo compartilhado entre os processos A e B</vt:lpstr>
      <vt:lpstr>Interrupção</vt:lpstr>
      <vt:lpstr>9. Liste, em ordem cronológica, os principais eventos quando da ocorrência de uma interrupção. Crie um exemplo no mundo real (vida cotidiana) usando esta sequência de eventos.</vt:lpstr>
      <vt:lpstr>9. Liste, em ordem cronológica, os principais eventos quando da ocorrência de uma interrupção. Crie um exemplo no mundo real (vida cotidiana) usando esta sequência de eventos.</vt:lpstr>
      <vt:lpstr>Interrupção - Funcionamento</vt:lpstr>
      <vt:lpstr>Tabela de interrupções (x86)</vt:lpstr>
      <vt:lpstr>10. Suponha que um sistema operacional de multiprogramação tenha alocado fatias de tempo de 10 milissegundos e que a máquina tenha executado uma média de cinco instruções por nanossegundo. Quantas instruções poderiam ser executadas em uma única fatia de tempo?</vt:lpstr>
      <vt:lpstr>11. Se um digitador digitasse sessenta palavras por minuto (considerando que uma palavra tenha cinco caracteres), quanto tempo há entre a digitação de cada caractere? Se um sistema operacional de multiprogramação tivesse alocado fatias de tempo de 10 milissegundos e se ignorássemos o tempo necessário para a troca de processos, quantas fatias de tempo poderiam ser alocadas entre os caracteres sendo digitados?</vt:lpstr>
      <vt:lpstr>Sistemas com Múltiplos Processadores</vt:lpstr>
      <vt:lpstr>Market share por categoria</vt:lpstr>
      <vt:lpstr>4. Qual a diferença entre sistemas embarcados e os computadores pessoais?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Unidade 4</dc:title>
  <dc:creator>Marcel Hugo</dc:creator>
  <cp:lastModifiedBy>Marcel Hugo</cp:lastModifiedBy>
  <cp:revision>18</cp:revision>
  <dcterms:created xsi:type="dcterms:W3CDTF">2020-04-23T20:02:05Z</dcterms:created>
  <dcterms:modified xsi:type="dcterms:W3CDTF">2021-04-29T12:16:50Z</dcterms:modified>
</cp:coreProperties>
</file>