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  <p:sldMasterId id="2147483670" r:id="rId2"/>
  </p:sldMasterIdLst>
  <p:notesMasterIdLst>
    <p:notesMasterId r:id="rId19"/>
  </p:notesMasterIdLst>
  <p:handoutMasterIdLst>
    <p:handoutMasterId r:id="rId20"/>
  </p:handoutMasterIdLst>
  <p:sldIdLst>
    <p:sldId id="338" r:id="rId3"/>
    <p:sldId id="256" r:id="rId4"/>
    <p:sldId id="345" r:id="rId5"/>
    <p:sldId id="272" r:id="rId6"/>
    <p:sldId id="273" r:id="rId7"/>
    <p:sldId id="355" r:id="rId8"/>
    <p:sldId id="353" r:id="rId9"/>
    <p:sldId id="354" r:id="rId10"/>
    <p:sldId id="346" r:id="rId11"/>
    <p:sldId id="344" r:id="rId12"/>
    <p:sldId id="275" r:id="rId13"/>
    <p:sldId id="352" r:id="rId14"/>
    <p:sldId id="339" r:id="rId15"/>
    <p:sldId id="340" r:id="rId16"/>
    <p:sldId id="351" r:id="rId17"/>
    <p:sldId id="276" r:id="rId18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48AE"/>
    <a:srgbClr val="7973F1"/>
    <a:srgbClr val="0A0713"/>
    <a:srgbClr val="FF3300"/>
    <a:srgbClr val="D9EDEF"/>
    <a:srgbClr val="FEF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365" autoAdjust="0"/>
  </p:normalViewPr>
  <p:slideViewPr>
    <p:cSldViewPr>
      <p:cViewPr varScale="1">
        <p:scale>
          <a:sx n="56" d="100"/>
          <a:sy n="56" d="100"/>
        </p:scale>
        <p:origin x="180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0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el Hugo" userId="bc0e072c-ff8b-4c7a-a4d4-d4d7c09c971c" providerId="ADAL" clId="{D52ECEA4-718F-456F-A589-CA5FF38416BF}"/>
    <pc:docChg chg="delSld modSld">
      <pc:chgData name="Marcel Hugo" userId="bc0e072c-ff8b-4c7a-a4d4-d4d7c09c971c" providerId="ADAL" clId="{D52ECEA4-718F-456F-A589-CA5FF38416BF}" dt="2021-07-27T18:57:03.037" v="11" actId="47"/>
      <pc:docMkLst>
        <pc:docMk/>
      </pc:docMkLst>
      <pc:sldChg chg="modNotesTx">
        <pc:chgData name="Marcel Hugo" userId="bc0e072c-ff8b-4c7a-a4d4-d4d7c09c971c" providerId="ADAL" clId="{D52ECEA4-718F-456F-A589-CA5FF38416BF}" dt="2021-07-27T18:55:37.463" v="0" actId="20577"/>
        <pc:sldMkLst>
          <pc:docMk/>
          <pc:sldMk cId="0" sldId="273"/>
        </pc:sldMkLst>
      </pc:sldChg>
      <pc:sldChg chg="del">
        <pc:chgData name="Marcel Hugo" userId="bc0e072c-ff8b-4c7a-a4d4-d4d7c09c971c" providerId="ADAL" clId="{D52ECEA4-718F-456F-A589-CA5FF38416BF}" dt="2021-07-27T18:57:03.037" v="11" actId="47"/>
        <pc:sldMkLst>
          <pc:docMk/>
          <pc:sldMk cId="0" sldId="343"/>
        </pc:sldMkLst>
      </pc:sldChg>
      <pc:sldChg chg="del">
        <pc:chgData name="Marcel Hugo" userId="bc0e072c-ff8b-4c7a-a4d4-d4d7c09c971c" providerId="ADAL" clId="{D52ECEA4-718F-456F-A589-CA5FF38416BF}" dt="2021-07-27T18:57:03.037" v="11" actId="47"/>
        <pc:sldMkLst>
          <pc:docMk/>
          <pc:sldMk cId="2110738584" sldId="347"/>
        </pc:sldMkLst>
      </pc:sldChg>
      <pc:sldChg chg="del">
        <pc:chgData name="Marcel Hugo" userId="bc0e072c-ff8b-4c7a-a4d4-d4d7c09c971c" providerId="ADAL" clId="{D52ECEA4-718F-456F-A589-CA5FF38416BF}" dt="2021-07-27T18:57:03.037" v="11" actId="47"/>
        <pc:sldMkLst>
          <pc:docMk/>
          <pc:sldMk cId="350602737" sldId="349"/>
        </pc:sldMkLst>
      </pc:sldChg>
      <pc:sldChg chg="modSp mod">
        <pc:chgData name="Marcel Hugo" userId="bc0e072c-ff8b-4c7a-a4d4-d4d7c09c971c" providerId="ADAL" clId="{D52ECEA4-718F-456F-A589-CA5FF38416BF}" dt="2021-07-27T18:56:08.858" v="10" actId="20577"/>
        <pc:sldMkLst>
          <pc:docMk/>
          <pc:sldMk cId="3772627215" sldId="354"/>
        </pc:sldMkLst>
        <pc:spChg chg="mod">
          <ac:chgData name="Marcel Hugo" userId="bc0e072c-ff8b-4c7a-a4d4-d4d7c09c971c" providerId="ADAL" clId="{D52ECEA4-718F-456F-A589-CA5FF38416BF}" dt="2021-07-27T18:56:08.858" v="10" actId="20577"/>
          <ac:spMkLst>
            <pc:docMk/>
            <pc:sldMk cId="3772627215" sldId="354"/>
            <ac:spMk id="5123" creationId="{00000000-0000-0000-0000-000000000000}"/>
          </ac:spMkLst>
        </pc:spChg>
      </pc:sldChg>
    </pc:docChg>
  </pc:docChgLst>
  <pc:docChgLst>
    <pc:chgData name="Marcel Hugo" userId="bc0e072c-ff8b-4c7a-a4d4-d4d7c09c971c" providerId="ADAL" clId="{4754E7F3-E3B7-4AA0-B440-7564A1C14720}"/>
    <pc:docChg chg="undo custSel addSld delSld modSld sldOrd">
      <pc:chgData name="Marcel Hugo" userId="bc0e072c-ff8b-4c7a-a4d4-d4d7c09c971c" providerId="ADAL" clId="{4754E7F3-E3B7-4AA0-B440-7564A1C14720}" dt="2020-03-21T16:09:56.708" v="793" actId="478"/>
      <pc:docMkLst>
        <pc:docMk/>
      </pc:docMkLst>
      <pc:sldChg chg="addSp delSp modSp mod modTransition addAnim delAnim modAnim">
        <pc:chgData name="Marcel Hugo" userId="bc0e072c-ff8b-4c7a-a4d4-d4d7c09c971c" providerId="ADAL" clId="{4754E7F3-E3B7-4AA0-B440-7564A1C14720}" dt="2020-03-21T16:09:52.332" v="792"/>
        <pc:sldMkLst>
          <pc:docMk/>
          <pc:sldMk cId="0" sldId="256"/>
        </pc:sldMkLst>
        <pc:picChg chg="add del mod">
          <ac:chgData name="Marcel Hugo" userId="bc0e072c-ff8b-4c7a-a4d4-d4d7c09c971c" providerId="ADAL" clId="{4754E7F3-E3B7-4AA0-B440-7564A1C14720}" dt="2020-03-21T15:51:55.991" v="780"/>
          <ac:picMkLst>
            <pc:docMk/>
            <pc:sldMk cId="0" sldId="256"/>
            <ac:picMk id="3" creationId="{4C25FF40-9C14-4FBC-9E84-A3A93E3D7FC7}"/>
          </ac:picMkLst>
        </pc:picChg>
        <pc:picChg chg="add del mod">
          <ac:chgData name="Marcel Hugo" userId="bc0e072c-ff8b-4c7a-a4d4-d4d7c09c971c" providerId="ADAL" clId="{4754E7F3-E3B7-4AA0-B440-7564A1C14720}" dt="2020-03-21T15:58:14.326" v="785"/>
          <ac:picMkLst>
            <pc:docMk/>
            <pc:sldMk cId="0" sldId="256"/>
            <ac:picMk id="4" creationId="{A28C4B06-43FC-4BFC-A398-419B4CD7E669}"/>
          </ac:picMkLst>
        </pc:picChg>
        <pc:picChg chg="add del mod">
          <ac:chgData name="Marcel Hugo" userId="bc0e072c-ff8b-4c7a-a4d4-d4d7c09c971c" providerId="ADAL" clId="{4754E7F3-E3B7-4AA0-B440-7564A1C14720}" dt="2020-03-21T16:09:46.041" v="791"/>
          <ac:picMkLst>
            <pc:docMk/>
            <pc:sldMk cId="0" sldId="256"/>
            <ac:picMk id="5" creationId="{AE26872E-BCEA-4F33-A65F-1F58EBA82175}"/>
          </ac:picMkLst>
        </pc:picChg>
        <pc:inkChg chg="add del">
          <ac:chgData name="Marcel Hugo" userId="bc0e072c-ff8b-4c7a-a4d4-d4d7c09c971c" providerId="ADAL" clId="{4754E7F3-E3B7-4AA0-B440-7564A1C14720}" dt="2020-03-21T15:51:55.991" v="780"/>
          <ac:inkMkLst>
            <pc:docMk/>
            <pc:sldMk cId="0" sldId="256"/>
            <ac:inkMk id="2" creationId="{FAE3A53A-AAFA-44E0-B7C3-4027AE86B0C7}"/>
          </ac:inkMkLst>
        </pc:inkChg>
      </pc:sldChg>
      <pc:sldChg chg="addSp delSp modSp mod modTransition modAnim">
        <pc:chgData name="Marcel Hugo" userId="bc0e072c-ff8b-4c7a-a4d4-d4d7c09c971c" providerId="ADAL" clId="{4754E7F3-E3B7-4AA0-B440-7564A1C14720}" dt="2020-03-21T16:09:56.708" v="793" actId="478"/>
        <pc:sldMkLst>
          <pc:docMk/>
          <pc:sldMk cId="0" sldId="272"/>
        </pc:sldMkLst>
        <pc:picChg chg="add del mod">
          <ac:chgData name="Marcel Hugo" userId="bc0e072c-ff8b-4c7a-a4d4-d4d7c09c971c" providerId="ADAL" clId="{4754E7F3-E3B7-4AA0-B440-7564A1C14720}" dt="2020-03-21T15:58:14.326" v="785"/>
          <ac:picMkLst>
            <pc:docMk/>
            <pc:sldMk cId="0" sldId="272"/>
            <ac:picMk id="2" creationId="{A564FC47-BBC7-4D58-9CC9-AF55B1F70975}"/>
          </ac:picMkLst>
        </pc:picChg>
        <pc:inkChg chg="add del">
          <ac:chgData name="Marcel Hugo" userId="bc0e072c-ff8b-4c7a-a4d4-d4d7c09c971c" providerId="ADAL" clId="{4754E7F3-E3B7-4AA0-B440-7564A1C14720}" dt="2020-03-21T16:09:56.708" v="793" actId="478"/>
          <ac:inkMkLst>
            <pc:docMk/>
            <pc:sldMk cId="0" sldId="272"/>
            <ac:inkMk id="3" creationId="{B3583483-09A0-4816-B1F7-686BCE5933BD}"/>
          </ac:inkMkLst>
        </pc:inkChg>
      </pc:sldChg>
      <pc:sldChg chg="modTransition">
        <pc:chgData name="Marcel Hugo" userId="bc0e072c-ff8b-4c7a-a4d4-d4d7c09c971c" providerId="ADAL" clId="{4754E7F3-E3B7-4AA0-B440-7564A1C14720}" dt="2020-03-21T16:09:52.332" v="792"/>
        <pc:sldMkLst>
          <pc:docMk/>
          <pc:sldMk cId="0" sldId="273"/>
        </pc:sldMkLst>
      </pc:sldChg>
      <pc:sldChg chg="modTransition">
        <pc:chgData name="Marcel Hugo" userId="bc0e072c-ff8b-4c7a-a4d4-d4d7c09c971c" providerId="ADAL" clId="{4754E7F3-E3B7-4AA0-B440-7564A1C14720}" dt="2020-03-21T16:09:52.332" v="792"/>
        <pc:sldMkLst>
          <pc:docMk/>
          <pc:sldMk cId="0" sldId="275"/>
        </pc:sldMkLst>
      </pc:sldChg>
      <pc:sldChg chg="addSp modSp mod modTransition">
        <pc:chgData name="Marcel Hugo" userId="bc0e072c-ff8b-4c7a-a4d4-d4d7c09c971c" providerId="ADAL" clId="{4754E7F3-E3B7-4AA0-B440-7564A1C14720}" dt="2020-03-21T16:09:52.332" v="792"/>
        <pc:sldMkLst>
          <pc:docMk/>
          <pc:sldMk cId="0" sldId="276"/>
        </pc:sldMkLst>
        <pc:spChg chg="add mod">
          <ac:chgData name="Marcel Hugo" userId="bc0e072c-ff8b-4c7a-a4d4-d4d7c09c971c" providerId="ADAL" clId="{4754E7F3-E3B7-4AA0-B440-7564A1C14720}" dt="2020-03-05T20:09:11.409" v="720" actId="14100"/>
          <ac:spMkLst>
            <pc:docMk/>
            <pc:sldMk cId="0" sldId="276"/>
            <ac:spMk id="4" creationId="{3CE30C06-48A9-4287-8601-34D1EB1B960E}"/>
          </ac:spMkLst>
        </pc:spChg>
        <pc:spChg chg="mod">
          <ac:chgData name="Marcel Hugo" userId="bc0e072c-ff8b-4c7a-a4d4-d4d7c09c971c" providerId="ADAL" clId="{4754E7F3-E3B7-4AA0-B440-7564A1C14720}" dt="2020-03-05T20:08:32.494" v="684" actId="20577"/>
          <ac:spMkLst>
            <pc:docMk/>
            <pc:sldMk cId="0" sldId="276"/>
            <ac:spMk id="9219" creationId="{00000000-0000-0000-0000-000000000000}"/>
          </ac:spMkLst>
        </pc:spChg>
        <pc:picChg chg="add mod">
          <ac:chgData name="Marcel Hugo" userId="bc0e072c-ff8b-4c7a-a4d4-d4d7c09c971c" providerId="ADAL" clId="{4754E7F3-E3B7-4AA0-B440-7564A1C14720}" dt="2020-03-05T20:08:35.479" v="685" actId="1076"/>
          <ac:picMkLst>
            <pc:docMk/>
            <pc:sldMk cId="0" sldId="276"/>
            <ac:picMk id="3" creationId="{047280B1-5F6C-488B-A77B-9505966CCBB8}"/>
          </ac:picMkLst>
        </pc:picChg>
      </pc:sldChg>
      <pc:sldChg chg="addSp delSp modSp mod modTransition modAnim">
        <pc:chgData name="Marcel Hugo" userId="bc0e072c-ff8b-4c7a-a4d4-d4d7c09c971c" providerId="ADAL" clId="{4754E7F3-E3B7-4AA0-B440-7564A1C14720}" dt="2020-03-21T16:09:52.332" v="792"/>
        <pc:sldMkLst>
          <pc:docMk/>
          <pc:sldMk cId="0" sldId="338"/>
        </pc:sldMkLst>
        <pc:picChg chg="add del mod">
          <ac:chgData name="Marcel Hugo" userId="bc0e072c-ff8b-4c7a-a4d4-d4d7c09c971c" providerId="ADAL" clId="{4754E7F3-E3B7-4AA0-B440-7564A1C14720}" dt="2020-03-21T15:58:14.326" v="785"/>
          <ac:picMkLst>
            <pc:docMk/>
            <pc:sldMk cId="0" sldId="338"/>
            <ac:picMk id="5" creationId="{46364539-C688-402D-B22E-F9FF22CE0F8B}"/>
          </ac:picMkLst>
        </pc:picChg>
        <pc:picChg chg="add del mod">
          <ac:chgData name="Marcel Hugo" userId="bc0e072c-ff8b-4c7a-a4d4-d4d7c09c971c" providerId="ADAL" clId="{4754E7F3-E3B7-4AA0-B440-7564A1C14720}" dt="2020-03-21T16:09:46.041" v="791"/>
          <ac:picMkLst>
            <pc:docMk/>
            <pc:sldMk cId="0" sldId="338"/>
            <ac:picMk id="7" creationId="{2236377D-3CE4-48AF-9808-E94996A8E971}"/>
          </ac:picMkLst>
        </pc:picChg>
        <pc:inkChg chg="add del">
          <ac:chgData name="Marcel Hugo" userId="bc0e072c-ff8b-4c7a-a4d4-d4d7c09c971c" providerId="ADAL" clId="{4754E7F3-E3B7-4AA0-B440-7564A1C14720}" dt="2020-03-21T15:58:14.326" v="785"/>
          <ac:inkMkLst>
            <pc:docMk/>
            <pc:sldMk cId="0" sldId="338"/>
            <ac:inkMk id="2" creationId="{1FC6C2BC-4830-4881-9D6E-7130F06ACBF0}"/>
          </ac:inkMkLst>
        </pc:inkChg>
        <pc:inkChg chg="add del">
          <ac:chgData name="Marcel Hugo" userId="bc0e072c-ff8b-4c7a-a4d4-d4d7c09c971c" providerId="ADAL" clId="{4754E7F3-E3B7-4AA0-B440-7564A1C14720}" dt="2020-03-21T16:09:46.041" v="791"/>
          <ac:inkMkLst>
            <pc:docMk/>
            <pc:sldMk cId="0" sldId="338"/>
            <ac:inkMk id="6" creationId="{77A1FAD8-DD5C-4E4A-9DD8-957417036ABA}"/>
          </ac:inkMkLst>
        </pc:inkChg>
      </pc:sldChg>
      <pc:sldChg chg="modTransition">
        <pc:chgData name="Marcel Hugo" userId="bc0e072c-ff8b-4c7a-a4d4-d4d7c09c971c" providerId="ADAL" clId="{4754E7F3-E3B7-4AA0-B440-7564A1C14720}" dt="2020-03-21T16:09:52.332" v="792"/>
        <pc:sldMkLst>
          <pc:docMk/>
          <pc:sldMk cId="0" sldId="339"/>
        </pc:sldMkLst>
      </pc:sldChg>
      <pc:sldChg chg="modTransition">
        <pc:chgData name="Marcel Hugo" userId="bc0e072c-ff8b-4c7a-a4d4-d4d7c09c971c" providerId="ADAL" clId="{4754E7F3-E3B7-4AA0-B440-7564A1C14720}" dt="2020-03-21T16:09:52.332" v="792"/>
        <pc:sldMkLst>
          <pc:docMk/>
          <pc:sldMk cId="0" sldId="340"/>
        </pc:sldMkLst>
      </pc:sldChg>
      <pc:sldChg chg="delSp modSp add del mod modTransition">
        <pc:chgData name="Marcel Hugo" userId="bc0e072c-ff8b-4c7a-a4d4-d4d7c09c971c" providerId="ADAL" clId="{4754E7F3-E3B7-4AA0-B440-7564A1C14720}" dt="2020-03-21T16:09:52.332" v="792"/>
        <pc:sldMkLst>
          <pc:docMk/>
          <pc:sldMk cId="0" sldId="343"/>
        </pc:sldMkLst>
        <pc:spChg chg="del">
          <ac:chgData name="Marcel Hugo" userId="bc0e072c-ff8b-4c7a-a4d4-d4d7c09c971c" providerId="ADAL" clId="{4754E7F3-E3B7-4AA0-B440-7564A1C14720}" dt="2020-02-28T19:19:43.891" v="611" actId="478"/>
          <ac:spMkLst>
            <pc:docMk/>
            <pc:sldMk cId="0" sldId="343"/>
            <ac:spMk id="7" creationId="{22565AD1-5E1A-4643-9A8D-991197A933AE}"/>
          </ac:spMkLst>
        </pc:spChg>
        <pc:spChg chg="mod">
          <ac:chgData name="Marcel Hugo" userId="bc0e072c-ff8b-4c7a-a4d4-d4d7c09c971c" providerId="ADAL" clId="{4754E7F3-E3B7-4AA0-B440-7564A1C14720}" dt="2020-02-28T19:19:58.777" v="630" actId="20577"/>
          <ac:spMkLst>
            <pc:docMk/>
            <pc:sldMk cId="0" sldId="343"/>
            <ac:spMk id="182274" creationId="{00000000-0000-0000-0000-000000000000}"/>
          </ac:spMkLst>
        </pc:spChg>
        <pc:spChg chg="mod">
          <ac:chgData name="Marcel Hugo" userId="bc0e072c-ff8b-4c7a-a4d4-d4d7c09c971c" providerId="ADAL" clId="{4754E7F3-E3B7-4AA0-B440-7564A1C14720}" dt="2020-02-28T19:19:51.086" v="629" actId="14100"/>
          <ac:spMkLst>
            <pc:docMk/>
            <pc:sldMk cId="0" sldId="343"/>
            <ac:spMk id="182277" creationId="{00000000-0000-0000-0000-000000000000}"/>
          </ac:spMkLst>
        </pc:spChg>
      </pc:sldChg>
      <pc:sldChg chg="modTransition">
        <pc:chgData name="Marcel Hugo" userId="bc0e072c-ff8b-4c7a-a4d4-d4d7c09c971c" providerId="ADAL" clId="{4754E7F3-E3B7-4AA0-B440-7564A1C14720}" dt="2020-03-21T16:09:52.332" v="792"/>
        <pc:sldMkLst>
          <pc:docMk/>
          <pc:sldMk cId="0" sldId="344"/>
        </pc:sldMkLst>
      </pc:sldChg>
      <pc:sldChg chg="addSp delSp modSp mod modTransition modAnim modNotesTx">
        <pc:chgData name="Marcel Hugo" userId="bc0e072c-ff8b-4c7a-a4d4-d4d7c09c971c" providerId="ADAL" clId="{4754E7F3-E3B7-4AA0-B440-7564A1C14720}" dt="2020-03-21T16:09:52.332" v="792"/>
        <pc:sldMkLst>
          <pc:docMk/>
          <pc:sldMk cId="2228415157" sldId="345"/>
        </pc:sldMkLst>
        <pc:spChg chg="mod">
          <ac:chgData name="Marcel Hugo" userId="bc0e072c-ff8b-4c7a-a4d4-d4d7c09c971c" providerId="ADAL" clId="{4754E7F3-E3B7-4AA0-B440-7564A1C14720}" dt="2020-03-05T20:05:14.686" v="642" actId="20577"/>
          <ac:spMkLst>
            <pc:docMk/>
            <pc:sldMk cId="2228415157" sldId="345"/>
            <ac:spMk id="3" creationId="{00000000-0000-0000-0000-000000000000}"/>
          </ac:spMkLst>
        </pc:spChg>
        <pc:picChg chg="add del mod">
          <ac:chgData name="Marcel Hugo" userId="bc0e072c-ff8b-4c7a-a4d4-d4d7c09c971c" providerId="ADAL" clId="{4754E7F3-E3B7-4AA0-B440-7564A1C14720}" dt="2020-03-21T15:52:20.206" v="781"/>
          <ac:picMkLst>
            <pc:docMk/>
            <pc:sldMk cId="2228415157" sldId="345"/>
            <ac:picMk id="4" creationId="{A225B903-A363-4F7D-9469-A793104B21EA}"/>
          </ac:picMkLst>
        </pc:picChg>
        <pc:picChg chg="add del mod">
          <ac:chgData name="Marcel Hugo" userId="bc0e072c-ff8b-4c7a-a4d4-d4d7c09c971c" providerId="ADAL" clId="{4754E7F3-E3B7-4AA0-B440-7564A1C14720}" dt="2020-03-21T15:58:14.326" v="785"/>
          <ac:picMkLst>
            <pc:docMk/>
            <pc:sldMk cId="2228415157" sldId="345"/>
            <ac:picMk id="5" creationId="{A3C2C910-11F2-4E86-9CFF-57DEFEF67FF6}"/>
          </ac:picMkLst>
        </pc:picChg>
        <pc:picChg chg="add del mod">
          <ac:chgData name="Marcel Hugo" userId="bc0e072c-ff8b-4c7a-a4d4-d4d7c09c971c" providerId="ADAL" clId="{4754E7F3-E3B7-4AA0-B440-7564A1C14720}" dt="2020-03-21T16:09:46.041" v="791"/>
          <ac:picMkLst>
            <pc:docMk/>
            <pc:sldMk cId="2228415157" sldId="345"/>
            <ac:picMk id="7" creationId="{9D170B2A-F87C-4597-8B06-977DFE4FBF2E}"/>
          </ac:picMkLst>
        </pc:picChg>
        <pc:inkChg chg="add del">
          <ac:chgData name="Marcel Hugo" userId="bc0e072c-ff8b-4c7a-a4d4-d4d7c09c971c" providerId="ADAL" clId="{4754E7F3-E3B7-4AA0-B440-7564A1C14720}" dt="2020-03-21T16:09:46.041" v="791"/>
          <ac:inkMkLst>
            <pc:docMk/>
            <pc:sldMk cId="2228415157" sldId="345"/>
            <ac:inkMk id="6" creationId="{030F566B-563C-4FA0-B20E-31009BD3C600}"/>
          </ac:inkMkLst>
        </pc:inkChg>
      </pc:sldChg>
      <pc:sldChg chg="modTransition">
        <pc:chgData name="Marcel Hugo" userId="bc0e072c-ff8b-4c7a-a4d4-d4d7c09c971c" providerId="ADAL" clId="{4754E7F3-E3B7-4AA0-B440-7564A1C14720}" dt="2020-03-21T16:09:52.332" v="792"/>
        <pc:sldMkLst>
          <pc:docMk/>
          <pc:sldMk cId="1193579701" sldId="346"/>
        </pc:sldMkLst>
      </pc:sldChg>
      <pc:sldChg chg="modTransition">
        <pc:chgData name="Marcel Hugo" userId="bc0e072c-ff8b-4c7a-a4d4-d4d7c09c971c" providerId="ADAL" clId="{4754E7F3-E3B7-4AA0-B440-7564A1C14720}" dt="2020-03-21T16:09:52.332" v="792"/>
        <pc:sldMkLst>
          <pc:docMk/>
          <pc:sldMk cId="2110738584" sldId="347"/>
        </pc:sldMkLst>
      </pc:sldChg>
      <pc:sldChg chg="modTransition">
        <pc:chgData name="Marcel Hugo" userId="bc0e072c-ff8b-4c7a-a4d4-d4d7c09c971c" providerId="ADAL" clId="{4754E7F3-E3B7-4AA0-B440-7564A1C14720}" dt="2020-03-21T16:09:52.332" v="792"/>
        <pc:sldMkLst>
          <pc:docMk/>
          <pc:sldMk cId="350602737" sldId="349"/>
        </pc:sldMkLst>
      </pc:sldChg>
      <pc:sldChg chg="modTransition modNotesTx">
        <pc:chgData name="Marcel Hugo" userId="bc0e072c-ff8b-4c7a-a4d4-d4d7c09c971c" providerId="ADAL" clId="{4754E7F3-E3B7-4AA0-B440-7564A1C14720}" dt="2020-03-21T16:09:52.332" v="792"/>
        <pc:sldMkLst>
          <pc:docMk/>
          <pc:sldMk cId="65227073" sldId="351"/>
        </pc:sldMkLst>
      </pc:sldChg>
      <pc:sldChg chg="modTransition">
        <pc:chgData name="Marcel Hugo" userId="bc0e072c-ff8b-4c7a-a4d4-d4d7c09c971c" providerId="ADAL" clId="{4754E7F3-E3B7-4AA0-B440-7564A1C14720}" dt="2020-03-21T16:09:52.332" v="792"/>
        <pc:sldMkLst>
          <pc:docMk/>
          <pc:sldMk cId="1944479675" sldId="352"/>
        </pc:sldMkLst>
      </pc:sldChg>
      <pc:sldChg chg="modTransition">
        <pc:chgData name="Marcel Hugo" userId="bc0e072c-ff8b-4c7a-a4d4-d4d7c09c971c" providerId="ADAL" clId="{4754E7F3-E3B7-4AA0-B440-7564A1C14720}" dt="2020-03-21T16:09:52.332" v="792"/>
        <pc:sldMkLst>
          <pc:docMk/>
          <pc:sldMk cId="1595897656" sldId="353"/>
        </pc:sldMkLst>
      </pc:sldChg>
      <pc:sldChg chg="modSp modTransition">
        <pc:chgData name="Marcel Hugo" userId="bc0e072c-ff8b-4c7a-a4d4-d4d7c09c971c" providerId="ADAL" clId="{4754E7F3-E3B7-4AA0-B440-7564A1C14720}" dt="2020-03-21T16:09:52.332" v="792"/>
        <pc:sldMkLst>
          <pc:docMk/>
          <pc:sldMk cId="3772627215" sldId="354"/>
        </pc:sldMkLst>
        <pc:spChg chg="mod">
          <ac:chgData name="Marcel Hugo" userId="bc0e072c-ff8b-4c7a-a4d4-d4d7c09c971c" providerId="ADAL" clId="{4754E7F3-E3B7-4AA0-B440-7564A1C14720}" dt="2020-03-06T22:18:37.816" v="778"/>
          <ac:spMkLst>
            <pc:docMk/>
            <pc:sldMk cId="3772627215" sldId="354"/>
            <ac:spMk id="5123" creationId="{00000000-0000-0000-0000-000000000000}"/>
          </ac:spMkLst>
        </pc:spChg>
      </pc:sldChg>
      <pc:sldChg chg="modSp add mod ord modTransition modAnim">
        <pc:chgData name="Marcel Hugo" userId="bc0e072c-ff8b-4c7a-a4d4-d4d7c09c971c" providerId="ADAL" clId="{4754E7F3-E3B7-4AA0-B440-7564A1C14720}" dt="2020-03-21T16:09:52.332" v="792"/>
        <pc:sldMkLst>
          <pc:docMk/>
          <pc:sldMk cId="3710969786" sldId="355"/>
        </pc:sldMkLst>
        <pc:spChg chg="mod">
          <ac:chgData name="Marcel Hugo" userId="bc0e072c-ff8b-4c7a-a4d4-d4d7c09c971c" providerId="ADAL" clId="{4754E7F3-E3B7-4AA0-B440-7564A1C14720}" dt="2020-03-06T22:07:04.025" v="773" actId="403"/>
          <ac:spMkLst>
            <pc:docMk/>
            <pc:sldMk cId="3710969786" sldId="355"/>
            <ac:spMk id="3" creationId="{C21FFE7A-1BAF-49C0-B653-A967EE2CC87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E1A9FA6-F472-46DE-9991-DEC4A0C2C1C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37290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60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0C045EED-3FB3-48D1-A70E-ED63A07F1D5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71485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815EAD-4D53-473D-B61D-CCA3E26A503A}" type="slidenum">
              <a:rPr lang="pt-BR" smtClean="0"/>
              <a:pPr/>
              <a:t>2</a:t>
            </a:fld>
            <a:endParaRPr lang="pt-BR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12535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0CC94E-CAA3-4B0A-94ED-9391F2DFCF0E}" type="slidenum">
              <a:rPr lang="pt-BR" smtClean="0"/>
              <a:pPr/>
              <a:t>16</a:t>
            </a:fld>
            <a:endParaRPr lang="pt-BR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1138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Esta pesquisa tem a seguinte pergunta: Por qual principal motivo escolhi curso de Ciência da Computação ?</a:t>
            </a:r>
          </a:p>
          <a:p>
            <a:endParaRPr lang="pt-BR" dirty="0"/>
          </a:p>
          <a:p>
            <a:r>
              <a:rPr lang="pt-BR" dirty="0"/>
              <a:t>O respondente deve assinalar uma única alternativa (o principal motivo):</a:t>
            </a:r>
          </a:p>
          <a:p>
            <a:r>
              <a:rPr lang="pt-BR" dirty="0"/>
              <a:t>Gosto de usar computadores (jogos, internet, vídeos)</a:t>
            </a:r>
          </a:p>
          <a:p>
            <a:r>
              <a:rPr lang="pt-BR" dirty="0"/>
              <a:t>Já trabalho na área</a:t>
            </a:r>
          </a:p>
          <a:p>
            <a:r>
              <a:rPr lang="pt-BR" dirty="0"/>
              <a:t>Pais trabalham na área</a:t>
            </a:r>
          </a:p>
          <a:p>
            <a:r>
              <a:rPr lang="pt-BR" dirty="0"/>
              <a:t>Amigos ou </a:t>
            </a:r>
            <a:r>
              <a:rPr lang="pt-BR" dirty="0" err="1"/>
              <a:t>famíliares</a:t>
            </a:r>
            <a:r>
              <a:rPr lang="pt-BR" dirty="0"/>
              <a:t> me influenciaram</a:t>
            </a:r>
          </a:p>
          <a:p>
            <a:r>
              <a:rPr lang="pt-BR" dirty="0"/>
              <a:t>Área que tem bastante emprego</a:t>
            </a:r>
          </a:p>
          <a:p>
            <a:r>
              <a:rPr lang="pt-BR" dirty="0"/>
              <a:t>Me interessa saber como a tecnologia funciona por dentro.</a:t>
            </a:r>
          </a:p>
          <a:p>
            <a:r>
              <a:rPr lang="pt-BR" dirty="0"/>
              <a:t>Outros</a:t>
            </a:r>
          </a:p>
          <a:p>
            <a:endParaRPr lang="pt-BR" dirty="0"/>
          </a:p>
          <a:p>
            <a:r>
              <a:rPr lang="pt-BR" dirty="0"/>
              <a:t>Como a pesquisa é on-line, eu já discuto um pouco com eles os resultados – alinhando as expectativas em relação ao curso.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045EED-3FB3-48D1-A70E-ED63A07F1D5F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6345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8B34A0-55B4-4803-A0AF-C5A0CCBA9655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6843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B88C86-DB76-4D2E-B594-6F60D48EBA19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pt-BR" dirty="0"/>
              <a:t>Colocar no Ava3 a seguinte instrução: “Em grupo vocês terão 10 min para pesquisar e discutir o que é (e o que não é) Ciência da Computação.”</a:t>
            </a:r>
          </a:p>
          <a:p>
            <a:r>
              <a:rPr lang="pt-BR" dirty="0"/>
              <a:t>Passados os 10 min, mostrar o próximo slide para que respondam individualmente em 1 min: “Você tem 1 min para pensar sobre a pergunta que está projetada.”</a:t>
            </a:r>
          </a:p>
          <a:p>
            <a:r>
              <a:rPr lang="pt-BR" dirty="0"/>
              <a:t>Abrir no AVA o link do </a:t>
            </a:r>
            <a:r>
              <a:rPr lang="pt-BR" dirty="0" err="1"/>
              <a:t>Forms</a:t>
            </a:r>
            <a:r>
              <a:rPr lang="pt-BR" dirty="0"/>
              <a:t> para que em grupo respondam em consenso: “Cada um com suas respostas, discutam e respondam em grupo”</a:t>
            </a:r>
          </a:p>
        </p:txBody>
      </p:sp>
    </p:spTree>
    <p:extLst>
      <p:ext uri="{BB962C8B-B14F-4D97-AF65-F5344CB8AC3E}">
        <p14:creationId xmlns:p14="http://schemas.microsoft.com/office/powerpoint/2010/main" val="775695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B88C86-DB76-4D2E-B594-6F60D48EBA19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pt-BR" dirty="0"/>
              <a:t>Colocar no Ava3 a seguinte instrução: “Em grupo vocês terão 10 min para pesquisar e discutir o que é (e o que não é) Ciência da Computação.”</a:t>
            </a:r>
          </a:p>
          <a:p>
            <a:r>
              <a:rPr lang="pt-BR" dirty="0"/>
              <a:t>Passados os 10 min, mostrar o próximo slide para que respondam individualmente em 1 min: “Você tem 1 min para pensar sobre a pergunta que está projetada.”</a:t>
            </a:r>
          </a:p>
          <a:p>
            <a:r>
              <a:rPr lang="pt-BR" dirty="0"/>
              <a:t>Abrir no AVA o link do </a:t>
            </a:r>
            <a:r>
              <a:rPr lang="pt-BR" dirty="0" err="1"/>
              <a:t>Forms</a:t>
            </a:r>
            <a:r>
              <a:rPr lang="pt-BR" dirty="0"/>
              <a:t> para que em grupo respondam em consenso: “Cada um com suas respostas, discutam e respondam em grupo”</a:t>
            </a:r>
          </a:p>
        </p:txBody>
      </p:sp>
    </p:spTree>
    <p:extLst>
      <p:ext uri="{BB962C8B-B14F-4D97-AF65-F5344CB8AC3E}">
        <p14:creationId xmlns:p14="http://schemas.microsoft.com/office/powerpoint/2010/main" val="91488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B88C86-DB76-4D2E-B594-6F60D48EBA19}" type="slidenum">
              <a:rPr lang="pt-BR" smtClean="0"/>
              <a:pPr/>
              <a:t>9</a:t>
            </a:fld>
            <a:endParaRPr lang="pt-BR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4341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C624EF8-3199-48BA-8C76-96150EA623EF}" type="slidenum">
              <a:rPr lang="pt-BR" sz="1200">
                <a:latin typeface="Arial" charset="0"/>
              </a:rPr>
              <a:pPr algn="r"/>
              <a:t>10</a:t>
            </a:fld>
            <a:endParaRPr lang="pt-BR" sz="1200"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76880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0F9BA6-79F2-411D-9B4A-573C7EB6092F}" type="slidenum">
              <a:rPr lang="pt-BR" smtClean="0"/>
              <a:pPr/>
              <a:t>11</a:t>
            </a:fld>
            <a:endParaRPr lang="pt-BR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54825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Não adianta aprofundar a matriz curricular.</a:t>
            </a:r>
          </a:p>
          <a:p>
            <a:r>
              <a:rPr lang="pt-BR" dirty="0"/>
              <a:t>Comentar sobre disciplinas obrigatórias, optativa (1 de 4 créditos) e eletivas (5 com 14 créditos) – gestão da carreira – o aluno deve começar a desenvolver esta habilidade.</a:t>
            </a:r>
          </a:p>
          <a:p>
            <a:r>
              <a:rPr lang="pt-BR" dirty="0"/>
              <a:t>Comentar sobre </a:t>
            </a:r>
            <a:r>
              <a:rPr lang="pt-BR" dirty="0" err="1"/>
              <a:t>AACCs</a:t>
            </a:r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045EED-3FB3-48D1-A70E-ED63A07F1D5F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2678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62" name="Group 2"/>
          <p:cNvGrpSpPr>
            <a:grpSpLocks/>
          </p:cNvGrpSpPr>
          <p:nvPr/>
        </p:nvGrpSpPr>
        <p:grpSpPr bwMode="auto">
          <a:xfrm>
            <a:off x="-3222625" y="304800"/>
            <a:ext cx="11909425" cy="4724400"/>
            <a:chOff x="-2030" y="192"/>
            <a:chExt cx="7502" cy="2976"/>
          </a:xfrm>
        </p:grpSpPr>
        <p:sp>
          <p:nvSpPr>
            <p:cNvPr id="194563" name="Line 3"/>
            <p:cNvSpPr>
              <a:spLocks noChangeShapeType="1"/>
            </p:cNvSpPr>
            <p:nvPr/>
          </p:nvSpPr>
          <p:spPr bwMode="auto">
            <a:xfrm>
              <a:off x="912" y="1584"/>
              <a:ext cx="45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94564" name="AutoShape 4"/>
            <p:cNvSpPr>
              <a:spLocks noChangeArrowheads="1"/>
            </p:cNvSpPr>
            <p:nvPr/>
          </p:nvSpPr>
          <p:spPr bwMode="auto">
            <a:xfrm>
              <a:off x="-1584" y="864"/>
              <a:ext cx="2304" cy="2304"/>
            </a:xfrm>
            <a:custGeom>
              <a:avLst/>
              <a:gdLst>
                <a:gd name="G0" fmla="+- 12083 0 0"/>
                <a:gd name="G1" fmla="+- -32000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44083" y="2368"/>
                </a:cxn>
                <a:cxn ang="0">
                  <a:pos x="64000" y="32000"/>
                </a:cxn>
                <a:cxn ang="0">
                  <a:pos x="44083" y="61631"/>
                </a:cxn>
                <a:cxn ang="0">
                  <a:pos x="44083" y="61631"/>
                </a:cxn>
                <a:cxn ang="0">
                  <a:pos x="44082" y="61631"/>
                </a:cxn>
                <a:cxn ang="0">
                  <a:pos x="44083" y="61632"/>
                </a:cxn>
                <a:cxn ang="0">
                  <a:pos x="44083" y="2368"/>
                </a:cxn>
                <a:cxn ang="0">
                  <a:pos x="44082" y="2368"/>
                </a:cxn>
                <a:cxn ang="0">
                  <a:pos x="44083" y="2368"/>
                </a:cxn>
              </a:cxnLst>
              <a:rect l="T13" t="T15" r="T17" b="T19"/>
              <a:pathLst>
                <a:path w="64000" h="64000">
                  <a:moveTo>
                    <a:pt x="44083" y="2368"/>
                  </a:moveTo>
                  <a:cubicBezTo>
                    <a:pt x="56127" y="7280"/>
                    <a:pt x="64000" y="18993"/>
                    <a:pt x="64000" y="32000"/>
                  </a:cubicBezTo>
                  <a:cubicBezTo>
                    <a:pt x="64000" y="45006"/>
                    <a:pt x="56127" y="56719"/>
                    <a:pt x="44083" y="61631"/>
                  </a:cubicBezTo>
                  <a:cubicBezTo>
                    <a:pt x="44082" y="61631"/>
                    <a:pt x="44082" y="61631"/>
                    <a:pt x="44082" y="61631"/>
                  </a:cubicBezTo>
                  <a:lnTo>
                    <a:pt x="44083" y="61632"/>
                  </a:lnTo>
                  <a:lnTo>
                    <a:pt x="44083" y="2368"/>
                  </a:lnTo>
                  <a:lnTo>
                    <a:pt x="44082" y="2368"/>
                  </a:lnTo>
                  <a:cubicBezTo>
                    <a:pt x="44082" y="2368"/>
                    <a:pt x="44082" y="2368"/>
                    <a:pt x="44083" y="236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194565" name="AutoShape 5"/>
            <p:cNvSpPr>
              <a:spLocks noChangeArrowheads="1"/>
            </p:cNvSpPr>
            <p:nvPr/>
          </p:nvSpPr>
          <p:spPr bwMode="auto">
            <a:xfrm>
              <a:off x="-2030" y="192"/>
              <a:ext cx="2544" cy="2544"/>
            </a:xfrm>
            <a:custGeom>
              <a:avLst/>
              <a:gdLst>
                <a:gd name="G0" fmla="+- 18994 0 0"/>
                <a:gd name="G1" fmla="+- -30013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994" y="6246"/>
                </a:cxn>
                <a:cxn ang="0">
                  <a:pos x="64000" y="32000"/>
                </a:cxn>
                <a:cxn ang="0">
                  <a:pos x="50994" y="57753"/>
                </a:cxn>
                <a:cxn ang="0">
                  <a:pos x="50994" y="57753"/>
                </a:cxn>
                <a:cxn ang="0">
                  <a:pos x="50993" y="57753"/>
                </a:cxn>
                <a:cxn ang="0">
                  <a:pos x="50994" y="57754"/>
                </a:cxn>
                <a:cxn ang="0">
                  <a:pos x="50994" y="6246"/>
                </a:cxn>
                <a:cxn ang="0">
                  <a:pos x="50993" y="6246"/>
                </a:cxn>
                <a:cxn ang="0">
                  <a:pos x="50994" y="6246"/>
                </a:cxn>
              </a:cxnLst>
              <a:rect l="T13" t="T15" r="T17" b="T19"/>
              <a:pathLst>
                <a:path w="64000" h="64000">
                  <a:moveTo>
                    <a:pt x="50994" y="6246"/>
                  </a:moveTo>
                  <a:cubicBezTo>
                    <a:pt x="59172" y="12279"/>
                    <a:pt x="64000" y="21837"/>
                    <a:pt x="64000" y="32000"/>
                  </a:cubicBezTo>
                  <a:cubicBezTo>
                    <a:pt x="64000" y="42162"/>
                    <a:pt x="59172" y="51720"/>
                    <a:pt x="50994" y="57753"/>
                  </a:cubicBezTo>
                  <a:cubicBezTo>
                    <a:pt x="50993" y="57753"/>
                    <a:pt x="50993" y="57753"/>
                    <a:pt x="50993" y="57753"/>
                  </a:cubicBezTo>
                  <a:lnTo>
                    <a:pt x="50994" y="57754"/>
                  </a:lnTo>
                  <a:lnTo>
                    <a:pt x="50994" y="6246"/>
                  </a:lnTo>
                  <a:lnTo>
                    <a:pt x="50993" y="6246"/>
                  </a:lnTo>
                  <a:cubicBezTo>
                    <a:pt x="50993" y="6246"/>
                    <a:pt x="50993" y="6246"/>
                    <a:pt x="50994" y="6246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Arial" charset="0"/>
              </a:endParaRPr>
            </a:p>
          </p:txBody>
        </p:sp>
      </p:grpSp>
      <p:sp>
        <p:nvSpPr>
          <p:cNvPr id="19456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443038" y="985838"/>
            <a:ext cx="7239000" cy="1444625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194567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443038" y="3427413"/>
            <a:ext cx="72390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194568" name="Rectangle 8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4FC05941-C6D5-472D-A183-B035A97EB4A8}" type="datetimeFigureOut">
              <a:rPr lang="pt-BR"/>
              <a:pPr/>
              <a:t>27/07/2021</a:t>
            </a:fld>
            <a:endParaRPr lang="pt-BR"/>
          </a:p>
        </p:txBody>
      </p:sp>
      <p:sp>
        <p:nvSpPr>
          <p:cNvPr id="194569" name="Rectangle 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194570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2B91354-D878-4879-9BCA-18483AFDAACF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FFB165-857D-4CDB-96C0-0F338EFBC667}" type="datetimeFigureOut">
              <a:rPr lang="pt-BR"/>
              <a:pPr/>
              <a:t>27/07/2021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73DE02-0D69-49BC-9589-78AD19E427DA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6413" y="301625"/>
            <a:ext cx="1827212" cy="5640388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370013" y="301625"/>
            <a:ext cx="5334000" cy="5640388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2C0F44-13B2-406E-8BD5-79F65A6732EC}" type="datetimeFigureOut">
              <a:rPr lang="pt-BR"/>
              <a:pPr/>
              <a:t>27/07/2021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D22959-6D2E-4451-B16C-3CFBDFD30171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9" indent="0" algn="ctr">
              <a:buNone/>
              <a:defRPr sz="2000"/>
            </a:lvl2pPr>
            <a:lvl3pPr marL="914418" indent="0" algn="ctr">
              <a:buNone/>
              <a:defRPr sz="1800"/>
            </a:lvl3pPr>
            <a:lvl4pPr marL="1371627" indent="0" algn="ctr">
              <a:buNone/>
              <a:defRPr sz="1600"/>
            </a:lvl4pPr>
            <a:lvl5pPr marL="1828837" indent="0" algn="ctr">
              <a:buNone/>
              <a:defRPr sz="1600"/>
            </a:lvl5pPr>
            <a:lvl6pPr marL="2286046" indent="0" algn="ctr">
              <a:buNone/>
              <a:defRPr sz="1600"/>
            </a:lvl6pPr>
            <a:lvl7pPr marL="2743255" indent="0" algn="ctr">
              <a:buNone/>
              <a:defRPr sz="1600"/>
            </a:lvl7pPr>
            <a:lvl8pPr marL="3200464" indent="0" algn="ctr">
              <a:buNone/>
              <a:defRPr sz="1600"/>
            </a:lvl8pPr>
            <a:lvl9pPr marL="3657673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649C-6742-4147-8717-67AD09E1FE6A}" type="datetimeFigureOut">
              <a:rPr lang="pt-BR" smtClean="0"/>
              <a:t>27/07/2021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2F4D8-E643-4D22-B88B-010962265E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83806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649C-6742-4147-8717-67AD09E1FE6A}" type="datetimeFigureOut">
              <a:rPr lang="pt-BR" smtClean="0"/>
              <a:t>27/07/2021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2F4D8-E643-4D22-B88B-010962265E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3285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649C-6742-4147-8717-67AD09E1FE6A}" type="datetimeFigureOut">
              <a:rPr lang="pt-BR" smtClean="0"/>
              <a:t>27/07/2021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2F4D8-E643-4D22-B88B-010962265E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85514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649C-6742-4147-8717-67AD09E1FE6A}" type="datetimeFigureOut">
              <a:rPr lang="pt-BR" smtClean="0"/>
              <a:t>27/07/2021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2F4D8-E643-4D22-B88B-010962265E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46973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9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7" indent="0">
              <a:buNone/>
              <a:defRPr sz="1600" b="1"/>
            </a:lvl4pPr>
            <a:lvl5pPr marL="1828837" indent="0">
              <a:buNone/>
              <a:defRPr sz="1600" b="1"/>
            </a:lvl5pPr>
            <a:lvl6pPr marL="2286046" indent="0">
              <a:buNone/>
              <a:defRPr sz="1600" b="1"/>
            </a:lvl6pPr>
            <a:lvl7pPr marL="2743255" indent="0">
              <a:buNone/>
              <a:defRPr sz="1600" b="1"/>
            </a:lvl7pPr>
            <a:lvl8pPr marL="3200464" indent="0">
              <a:buNone/>
              <a:defRPr sz="1600" b="1"/>
            </a:lvl8pPr>
            <a:lvl9pPr marL="3657673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9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7" indent="0">
              <a:buNone/>
              <a:defRPr sz="1600" b="1"/>
            </a:lvl4pPr>
            <a:lvl5pPr marL="1828837" indent="0">
              <a:buNone/>
              <a:defRPr sz="1600" b="1"/>
            </a:lvl5pPr>
            <a:lvl6pPr marL="2286046" indent="0">
              <a:buNone/>
              <a:defRPr sz="1600" b="1"/>
            </a:lvl6pPr>
            <a:lvl7pPr marL="2743255" indent="0">
              <a:buNone/>
              <a:defRPr sz="1600" b="1"/>
            </a:lvl7pPr>
            <a:lvl8pPr marL="3200464" indent="0">
              <a:buNone/>
              <a:defRPr sz="1600" b="1"/>
            </a:lvl8pPr>
            <a:lvl9pPr marL="3657673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649C-6742-4147-8717-67AD09E1FE6A}" type="datetimeFigureOut">
              <a:rPr lang="pt-BR" smtClean="0"/>
              <a:t>27/07/2021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2F4D8-E643-4D22-B88B-010962265E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75644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649C-6742-4147-8717-67AD09E1FE6A}" type="datetimeFigureOut">
              <a:rPr lang="pt-BR" smtClean="0"/>
              <a:t>27/07/2021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2F4D8-E643-4D22-B88B-010962265E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40945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649C-6742-4147-8717-67AD09E1FE6A}" type="datetimeFigureOut">
              <a:rPr lang="pt-BR" smtClean="0"/>
              <a:t>27/07/2021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2F4D8-E643-4D22-B88B-010962265E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85244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9" indent="0">
              <a:buNone/>
              <a:defRPr sz="1400"/>
            </a:lvl2pPr>
            <a:lvl3pPr marL="914418" indent="0">
              <a:buNone/>
              <a:defRPr sz="1200"/>
            </a:lvl3pPr>
            <a:lvl4pPr marL="1371627" indent="0">
              <a:buNone/>
              <a:defRPr sz="1000"/>
            </a:lvl4pPr>
            <a:lvl5pPr marL="1828837" indent="0">
              <a:buNone/>
              <a:defRPr sz="1000"/>
            </a:lvl5pPr>
            <a:lvl6pPr marL="2286046" indent="0">
              <a:buNone/>
              <a:defRPr sz="1000"/>
            </a:lvl6pPr>
            <a:lvl7pPr marL="2743255" indent="0">
              <a:buNone/>
              <a:defRPr sz="1000"/>
            </a:lvl7pPr>
            <a:lvl8pPr marL="3200464" indent="0">
              <a:buNone/>
              <a:defRPr sz="1000"/>
            </a:lvl8pPr>
            <a:lvl9pPr marL="365767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649C-6742-4147-8717-67AD09E1FE6A}" type="datetimeFigureOut">
              <a:rPr lang="pt-BR" smtClean="0"/>
              <a:t>27/07/2021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2F4D8-E643-4D22-B88B-010962265E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819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9489F4-CDE3-4AB5-AEB5-73C1DABC4861}" type="datetimeFigureOut">
              <a:rPr lang="pt-BR"/>
              <a:pPr/>
              <a:t>27/07/2021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3A8279-350D-4DD1-8E7A-78CB371248F9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7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9" indent="0">
              <a:buNone/>
              <a:defRPr sz="2800"/>
            </a:lvl2pPr>
            <a:lvl3pPr marL="914418" indent="0">
              <a:buNone/>
              <a:defRPr sz="2400"/>
            </a:lvl3pPr>
            <a:lvl4pPr marL="1371627" indent="0">
              <a:buNone/>
              <a:defRPr sz="2000"/>
            </a:lvl4pPr>
            <a:lvl5pPr marL="1828837" indent="0">
              <a:buNone/>
              <a:defRPr sz="2000"/>
            </a:lvl5pPr>
            <a:lvl6pPr marL="2286046" indent="0">
              <a:buNone/>
              <a:defRPr sz="2000"/>
            </a:lvl6pPr>
            <a:lvl7pPr marL="2743255" indent="0">
              <a:buNone/>
              <a:defRPr sz="2000"/>
            </a:lvl7pPr>
            <a:lvl8pPr marL="3200464" indent="0">
              <a:buNone/>
              <a:defRPr sz="2000"/>
            </a:lvl8pPr>
            <a:lvl9pPr marL="3657673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9" indent="0">
              <a:buNone/>
              <a:defRPr sz="1400"/>
            </a:lvl2pPr>
            <a:lvl3pPr marL="914418" indent="0">
              <a:buNone/>
              <a:defRPr sz="1200"/>
            </a:lvl3pPr>
            <a:lvl4pPr marL="1371627" indent="0">
              <a:buNone/>
              <a:defRPr sz="1000"/>
            </a:lvl4pPr>
            <a:lvl5pPr marL="1828837" indent="0">
              <a:buNone/>
              <a:defRPr sz="1000"/>
            </a:lvl5pPr>
            <a:lvl6pPr marL="2286046" indent="0">
              <a:buNone/>
              <a:defRPr sz="1000"/>
            </a:lvl6pPr>
            <a:lvl7pPr marL="2743255" indent="0">
              <a:buNone/>
              <a:defRPr sz="1000"/>
            </a:lvl7pPr>
            <a:lvl8pPr marL="3200464" indent="0">
              <a:buNone/>
              <a:defRPr sz="1000"/>
            </a:lvl8pPr>
            <a:lvl9pPr marL="365767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649C-6742-4147-8717-67AD09E1FE6A}" type="datetimeFigureOut">
              <a:rPr lang="pt-BR" smtClean="0"/>
              <a:t>27/07/2021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2F4D8-E643-4D22-B88B-010962265E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74903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649C-6742-4147-8717-67AD09E1FE6A}" type="datetimeFigureOut">
              <a:rPr lang="pt-BR" smtClean="0"/>
              <a:t>27/07/2021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2F4D8-E643-4D22-B88B-010962265E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73394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649C-6742-4147-8717-67AD09E1FE6A}" type="datetimeFigureOut">
              <a:rPr lang="pt-BR" smtClean="0"/>
              <a:t>27/07/2021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2F4D8-E643-4D22-B88B-010962265E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2248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DBC9B7E-FB9E-4F38-84A4-8E7C336D222E}" type="datetimeFigureOut">
              <a:rPr lang="pt-BR"/>
              <a:pPr/>
              <a:t>27/07/2021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CFE7C8-89C2-42DA-AD8E-963DF349F1A6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DC64C76-67C0-4BB7-8103-FD9CE2D67035}" type="datetimeFigureOut">
              <a:rPr lang="pt-BR"/>
              <a:pPr/>
              <a:t>27/07/2021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A04AEB-46C7-4D3E-9670-7FC242AAA0DC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548C88-A29B-407D-8E31-CA4811C5F271}" type="datetimeFigureOut">
              <a:rPr lang="pt-BR"/>
              <a:pPr/>
              <a:t>27/07/2021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94539F-906E-4623-B3BC-B205B95267C3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3E0B08-16D4-486C-9D79-81BC8879A2E5}" type="datetimeFigureOut">
              <a:rPr lang="pt-BR"/>
              <a:pPr/>
              <a:t>27/07/2021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8B6B43-4788-4531-BEE3-633873786FAB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9CE14A-7D6C-4CC0-9B27-8273ED43AE36}" type="datetimeFigureOut">
              <a:rPr lang="pt-BR"/>
              <a:pPr/>
              <a:t>27/07/2021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E435F6-A023-4442-9485-71D83EA6262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DB1BB7-D758-4E98-9498-96A876EEFB9A}" type="datetimeFigureOut">
              <a:rPr lang="pt-BR"/>
              <a:pPr/>
              <a:t>27/07/2021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AD6CC2-11D0-4FB1-80B8-A50185EC792A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1D68CB-1B0C-461D-8F5B-D3167456C03E}" type="datetimeFigureOut">
              <a:rPr lang="pt-BR"/>
              <a:pPr/>
              <a:t>27/07/2021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BEC24D-881C-4E13-884F-04850E4047B8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538" name="Group 2"/>
          <p:cNvGrpSpPr>
            <a:grpSpLocks/>
          </p:cNvGrpSpPr>
          <p:nvPr/>
        </p:nvGrpSpPr>
        <p:grpSpPr bwMode="auto">
          <a:xfrm>
            <a:off x="-3238500" y="0"/>
            <a:ext cx="11925300" cy="3810000"/>
            <a:chOff x="-2040" y="0"/>
            <a:chExt cx="7512" cy="2400"/>
          </a:xfrm>
        </p:grpSpPr>
        <p:sp>
          <p:nvSpPr>
            <p:cNvPr id="193539" name="AutoShape 3"/>
            <p:cNvSpPr>
              <a:spLocks noChangeArrowheads="1"/>
            </p:cNvSpPr>
            <p:nvPr/>
          </p:nvSpPr>
          <p:spPr bwMode="auto">
            <a:xfrm>
              <a:off x="-2040" y="432"/>
              <a:ext cx="2592" cy="1968"/>
            </a:xfrm>
            <a:custGeom>
              <a:avLst/>
              <a:gdLst>
                <a:gd name="G0" fmla="+- 18296 0 0"/>
                <a:gd name="G1" fmla="+- -30880 0 0"/>
                <a:gd name="G2" fmla="+- 31512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296" y="5746"/>
                </a:cxn>
                <a:cxn ang="0">
                  <a:pos x="64000" y="32000"/>
                </a:cxn>
                <a:cxn ang="0">
                  <a:pos x="50296" y="58253"/>
                </a:cxn>
                <a:cxn ang="0">
                  <a:pos x="50296" y="58253"/>
                </a:cxn>
                <a:cxn ang="0">
                  <a:pos x="50295" y="58253"/>
                </a:cxn>
                <a:cxn ang="0">
                  <a:pos x="50296" y="58254"/>
                </a:cxn>
                <a:cxn ang="0">
                  <a:pos x="50296" y="5746"/>
                </a:cxn>
                <a:cxn ang="0">
                  <a:pos x="50295" y="5746"/>
                </a:cxn>
                <a:cxn ang="0">
                  <a:pos x="50296" y="5746"/>
                </a:cxn>
              </a:cxnLst>
              <a:rect l="T13" t="T15" r="T17" b="T19"/>
              <a:pathLst>
                <a:path w="64000" h="64000">
                  <a:moveTo>
                    <a:pt x="50296" y="5746"/>
                  </a:moveTo>
                  <a:cubicBezTo>
                    <a:pt x="58882" y="11730"/>
                    <a:pt x="64000" y="21534"/>
                    <a:pt x="64000" y="32000"/>
                  </a:cubicBezTo>
                  <a:cubicBezTo>
                    <a:pt x="64000" y="42465"/>
                    <a:pt x="58882" y="52269"/>
                    <a:pt x="50296" y="58253"/>
                  </a:cubicBezTo>
                  <a:cubicBezTo>
                    <a:pt x="50296" y="58253"/>
                    <a:pt x="50296" y="58253"/>
                    <a:pt x="50295" y="58253"/>
                  </a:cubicBezTo>
                  <a:lnTo>
                    <a:pt x="50296" y="58254"/>
                  </a:lnTo>
                  <a:lnTo>
                    <a:pt x="50296" y="5746"/>
                  </a:lnTo>
                  <a:lnTo>
                    <a:pt x="50295" y="5746"/>
                  </a:lnTo>
                  <a:cubicBezTo>
                    <a:pt x="50296" y="5746"/>
                    <a:pt x="50296" y="5746"/>
                    <a:pt x="50296" y="5746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193540" name="AutoShape 4"/>
            <p:cNvSpPr>
              <a:spLocks noChangeArrowheads="1"/>
            </p:cNvSpPr>
            <p:nvPr/>
          </p:nvSpPr>
          <p:spPr bwMode="auto">
            <a:xfrm>
              <a:off x="-1528" y="0"/>
              <a:ext cx="1949" cy="1987"/>
            </a:xfrm>
            <a:custGeom>
              <a:avLst/>
              <a:gdLst>
                <a:gd name="G0" fmla="+- 18077 0 0"/>
                <a:gd name="G1" fmla="+- -30880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077" y="5595"/>
                </a:cxn>
                <a:cxn ang="0">
                  <a:pos x="64000" y="32000"/>
                </a:cxn>
                <a:cxn ang="0">
                  <a:pos x="50077" y="58404"/>
                </a:cxn>
                <a:cxn ang="0">
                  <a:pos x="50077" y="58404"/>
                </a:cxn>
                <a:cxn ang="0">
                  <a:pos x="50076" y="58404"/>
                </a:cxn>
                <a:cxn ang="0">
                  <a:pos x="50077" y="58405"/>
                </a:cxn>
                <a:cxn ang="0">
                  <a:pos x="50077" y="5595"/>
                </a:cxn>
                <a:cxn ang="0">
                  <a:pos x="50076" y="5595"/>
                </a:cxn>
                <a:cxn ang="0">
                  <a:pos x="50077" y="5595"/>
                </a:cxn>
              </a:cxnLst>
              <a:rect l="T13" t="T15" r="T17" b="T19"/>
              <a:pathLst>
                <a:path w="64000" h="64000">
                  <a:moveTo>
                    <a:pt x="50077" y="5595"/>
                  </a:moveTo>
                  <a:cubicBezTo>
                    <a:pt x="58790" y="11560"/>
                    <a:pt x="64000" y="21440"/>
                    <a:pt x="64000" y="32000"/>
                  </a:cubicBezTo>
                  <a:cubicBezTo>
                    <a:pt x="64000" y="42559"/>
                    <a:pt x="58790" y="52439"/>
                    <a:pt x="50077" y="58404"/>
                  </a:cubicBezTo>
                  <a:cubicBezTo>
                    <a:pt x="50077" y="58404"/>
                    <a:pt x="50077" y="58404"/>
                    <a:pt x="50076" y="58404"/>
                  </a:cubicBezTo>
                  <a:lnTo>
                    <a:pt x="50077" y="58405"/>
                  </a:lnTo>
                  <a:lnTo>
                    <a:pt x="50077" y="5595"/>
                  </a:lnTo>
                  <a:lnTo>
                    <a:pt x="50076" y="5595"/>
                  </a:lnTo>
                  <a:cubicBezTo>
                    <a:pt x="50077" y="5595"/>
                    <a:pt x="50077" y="5595"/>
                    <a:pt x="50077" y="5595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Arial" charset="0"/>
              </a:endParaRPr>
            </a:p>
          </p:txBody>
        </p:sp>
        <p:sp>
          <p:nvSpPr>
            <p:cNvPr id="193541" name="Line 5"/>
            <p:cNvSpPr>
              <a:spLocks noChangeShapeType="1"/>
            </p:cNvSpPr>
            <p:nvPr/>
          </p:nvSpPr>
          <p:spPr bwMode="auto">
            <a:xfrm>
              <a:off x="864" y="960"/>
              <a:ext cx="46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9354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370013" y="301625"/>
            <a:ext cx="73136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93543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0013" y="1827213"/>
            <a:ext cx="7313612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9354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32A25CAE-660D-4442-B09E-11B12C6A01B1}" type="datetimeFigureOut">
              <a:rPr lang="pt-BR"/>
              <a:pPr/>
              <a:t>27/07/2021</a:t>
            </a:fld>
            <a:endParaRPr lang="pt-BR"/>
          </a:p>
        </p:txBody>
      </p:sp>
      <p:sp>
        <p:nvSpPr>
          <p:cNvPr id="19354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pt-BR"/>
          </a:p>
        </p:txBody>
      </p:sp>
      <p:sp>
        <p:nvSpPr>
          <p:cNvPr id="19354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AF3F974-DC41-4E71-B36A-43C03493852C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¡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5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¡"/>
        <a:defRPr sz="22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19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4649C-6742-4147-8717-67AD09E1FE6A}" type="datetimeFigureOut">
              <a:rPr lang="pt-BR" smtClean="0"/>
              <a:t>27/07/2021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2F4D8-E643-4D22-B88B-010962265E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6632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defTabSz="91441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1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4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3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32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41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50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59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69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78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9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8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6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55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64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73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pt.wikipedia.org/wiki/Algoritmo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dsc.inf.furb.br/bcc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urb.br/elm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hyperlink" Target="http://portal365.furb.br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marcel@furb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nti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ava3.furb.br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CF60E47-3DE3-4D3D-877D-D5E941E0569D}"/>
              </a:ext>
            </a:extLst>
          </p:cNvPr>
          <p:cNvSpPr/>
          <p:nvPr/>
        </p:nvSpPr>
        <p:spPr>
          <a:xfrm>
            <a:off x="-180528" y="0"/>
            <a:ext cx="10873208" cy="407707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Espaço Reservado para Conteúdo 2">
            <a:extLst>
              <a:ext uri="{FF2B5EF4-FFF2-40B4-BE49-F238E27FC236}">
                <a16:creationId xmlns:a16="http://schemas.microsoft.com/office/drawing/2014/main" id="{7566B531-0C9D-4ED3-8DBF-78D479023DD7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-227806"/>
            <a:ext cx="7313612" cy="7313612"/>
          </a:xfr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r>
              <a:rPr lang="pt-BR" dirty="0"/>
              <a:t>O que é Ciência da Computação</a:t>
            </a:r>
            <a:r>
              <a:rPr lang="en-US" dirty="0"/>
              <a:t>?</a:t>
            </a:r>
            <a:endParaRPr lang="pt-BR" dirty="0"/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1455738"/>
            <a:ext cx="7956550" cy="3557587"/>
          </a:xfrm>
          <a:noFill/>
        </p:spPr>
        <p:txBody>
          <a:bodyPr anchor="ctr"/>
          <a:lstStyle/>
          <a:p>
            <a:pPr marL="609600" indent="-609600" algn="ctr">
              <a:lnSpc>
                <a:spcPct val="90000"/>
              </a:lnSpc>
              <a:buFont typeface="Wingdings" pitchFamily="2" charset="2"/>
              <a:buNone/>
            </a:pPr>
            <a:r>
              <a:rPr lang="pt-BR" sz="2500"/>
              <a:t>	“... é o estudo dos </a:t>
            </a:r>
            <a:r>
              <a:rPr lang="pt-BR" sz="2500" u="sng">
                <a:hlinkClick r:id="rId3" tooltip="Algoritmo"/>
              </a:rPr>
              <a:t>algoritmos</a:t>
            </a:r>
            <a:r>
              <a:rPr lang="pt-BR" sz="2500"/>
              <a:t>, suas aplicações e de sua implementação, na forma de Programas/Sistemas/Software, para execução em computadores. “</a:t>
            </a:r>
          </a:p>
          <a:p>
            <a:pPr marL="609600" indent="-609600" algn="ctr">
              <a:lnSpc>
                <a:spcPct val="90000"/>
              </a:lnSpc>
              <a:buFont typeface="Wingdings" pitchFamily="2" charset="2"/>
              <a:buNone/>
            </a:pPr>
            <a:endParaRPr lang="pt-BR" sz="2500"/>
          </a:p>
          <a:p>
            <a:pPr marL="609600" indent="-609600" algn="ctr">
              <a:lnSpc>
                <a:spcPct val="90000"/>
              </a:lnSpc>
              <a:buFont typeface="Wingdings" pitchFamily="2" charset="2"/>
              <a:buNone/>
            </a:pPr>
            <a:r>
              <a:rPr lang="pt-BR" sz="2500"/>
              <a:t>“... tem como objeto de estudo os métodos e as técnicas destinadas a modelar, analisar e resolver problemas através da utilização de recursos computacionais. “</a:t>
            </a:r>
          </a:p>
        </p:txBody>
      </p:sp>
      <p:sp>
        <p:nvSpPr>
          <p:cNvPr id="195589" name="Text Box 4"/>
          <p:cNvSpPr txBox="1">
            <a:spLocks noChangeArrowheads="1"/>
          </p:cNvSpPr>
          <p:nvPr/>
        </p:nvSpPr>
        <p:spPr bwMode="auto">
          <a:xfrm>
            <a:off x="1258888" y="5300663"/>
            <a:ext cx="7488237" cy="1389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pt-BR" sz="1600" i="1" dirty="0">
                <a:latin typeface="Arial" charset="0"/>
              </a:rPr>
              <a:t>"Ciência da computação tem tanto a ver com o computador como a Astronomia com o telescópio, a Biologia com o microscópio, ou a Química com os tubos de ensaio. A Ciência não estuda ferramentas, mas o que fazemos e o que descobrimos com elas.“</a:t>
            </a:r>
            <a:endParaRPr lang="pt-BR" sz="1600" dirty="0">
              <a:latin typeface="Arial" charset="0"/>
            </a:endParaRPr>
          </a:p>
          <a:p>
            <a:pPr algn="r">
              <a:spcBef>
                <a:spcPct val="50000"/>
              </a:spcBef>
            </a:pPr>
            <a:r>
              <a:rPr lang="pt-BR" sz="1400" dirty="0" err="1">
                <a:latin typeface="Arial" charset="0"/>
              </a:rPr>
              <a:t>Edsger</a:t>
            </a:r>
            <a:r>
              <a:rPr lang="pt-BR" sz="1400" dirty="0">
                <a:latin typeface="Arial" charset="0"/>
              </a:rPr>
              <a:t> </a:t>
            </a:r>
            <a:r>
              <a:rPr lang="pt-BR" sz="1400" dirty="0" err="1">
                <a:latin typeface="Arial" charset="0"/>
              </a:rPr>
              <a:t>Dijkstra</a:t>
            </a:r>
            <a:r>
              <a:rPr lang="pt-BR" sz="1400" dirty="0">
                <a:latin typeface="Arial" charset="0"/>
              </a:rPr>
              <a:t>, cientista de computação holandês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15616" y="22940"/>
            <a:ext cx="7313612" cy="1143000"/>
          </a:xfrm>
        </p:spPr>
        <p:txBody>
          <a:bodyPr anchor="ctr"/>
          <a:lstStyle/>
          <a:p>
            <a:r>
              <a:rPr lang="pt-BR" dirty="0"/>
              <a:t>Formação em Computação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5967" y="1340768"/>
            <a:ext cx="8072065" cy="5184576"/>
          </a:xfrm>
          <a:noFill/>
        </p:spPr>
        <p:txBody>
          <a:bodyPr anchor="ctr"/>
          <a:lstStyle/>
          <a:p>
            <a:pPr marL="609600" indent="-609600" algn="ctr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pt-BR" sz="2200" dirty="0"/>
              <a:t>	Para formação superior em Computação, o MEC e SBC definem diferentes cursos:</a:t>
            </a:r>
          </a:p>
          <a:p>
            <a:pPr marL="609600" indent="-609600" algn="ctr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pt-BR" sz="2200" dirty="0"/>
          </a:p>
          <a:p>
            <a:pPr marL="1371600" lvl="2" indent="-457200">
              <a:lnSpc>
                <a:spcPct val="90000"/>
              </a:lnSpc>
            </a:pPr>
            <a:r>
              <a:rPr lang="pt-BR" sz="2400" dirty="0"/>
              <a:t>Ciência da Computação - Bach;</a:t>
            </a:r>
          </a:p>
          <a:p>
            <a:pPr marL="1371600" lvl="2" indent="-457200">
              <a:lnSpc>
                <a:spcPct val="90000"/>
              </a:lnSpc>
            </a:pPr>
            <a:r>
              <a:rPr lang="pt-BR" sz="2400" dirty="0"/>
              <a:t>Engenharia da Computação - Bach</a:t>
            </a:r>
          </a:p>
          <a:p>
            <a:pPr marL="1371600" lvl="2" indent="-457200">
              <a:lnSpc>
                <a:spcPct val="90000"/>
              </a:lnSpc>
            </a:pPr>
            <a:r>
              <a:rPr lang="pt-BR" sz="2400" dirty="0"/>
              <a:t>Engenharia de Software - Bach</a:t>
            </a:r>
          </a:p>
          <a:p>
            <a:pPr marL="1371600" lvl="2" indent="-457200">
              <a:lnSpc>
                <a:spcPct val="90000"/>
              </a:lnSpc>
            </a:pPr>
            <a:r>
              <a:rPr lang="pt-BR" sz="2400" dirty="0"/>
              <a:t>Sistemas de Informação - Bach</a:t>
            </a:r>
          </a:p>
          <a:p>
            <a:pPr marL="1371600" lvl="2" indent="-457200">
              <a:lnSpc>
                <a:spcPct val="90000"/>
              </a:lnSpc>
            </a:pPr>
            <a:r>
              <a:rPr lang="pt-BR" sz="2400" dirty="0"/>
              <a:t>Licenciatura em Computação</a:t>
            </a:r>
          </a:p>
          <a:p>
            <a:pPr marL="1371600" lvl="2" indent="-457200">
              <a:lnSpc>
                <a:spcPct val="90000"/>
              </a:lnSpc>
            </a:pPr>
            <a:r>
              <a:rPr lang="pt-BR" sz="2400" dirty="0"/>
              <a:t>Tecnólogos:</a:t>
            </a:r>
          </a:p>
          <a:p>
            <a:pPr marL="1828800" lvl="3" indent="-457200">
              <a:lnSpc>
                <a:spcPct val="90000"/>
              </a:lnSpc>
            </a:pPr>
            <a:r>
              <a:rPr lang="pt-BR" sz="2100" dirty="0"/>
              <a:t>Análise e Desenvolvimento de Sistemas</a:t>
            </a:r>
          </a:p>
          <a:p>
            <a:pPr marL="1828800" lvl="3" indent="-457200">
              <a:lnSpc>
                <a:spcPct val="90000"/>
              </a:lnSpc>
            </a:pPr>
            <a:r>
              <a:rPr lang="pt-BR" sz="2100" dirty="0"/>
              <a:t>Redes de Computadores</a:t>
            </a:r>
          </a:p>
          <a:p>
            <a:pPr marL="1828800" lvl="3" indent="-457200">
              <a:lnSpc>
                <a:spcPct val="90000"/>
              </a:lnSpc>
            </a:pPr>
            <a:r>
              <a:rPr lang="pt-BR" sz="2100" dirty="0"/>
              <a:t>Gestão da TI</a:t>
            </a:r>
          </a:p>
          <a:p>
            <a:pPr marL="1828800" lvl="3" indent="-457200">
              <a:lnSpc>
                <a:spcPct val="90000"/>
              </a:lnSpc>
            </a:pPr>
            <a:r>
              <a:rPr lang="pt-BR" sz="2100" dirty="0"/>
              <a:t>Sistemas para Internet</a:t>
            </a:r>
          </a:p>
          <a:p>
            <a:pPr marL="1828800" lvl="3" indent="-457200">
              <a:lnSpc>
                <a:spcPct val="90000"/>
              </a:lnSpc>
            </a:pPr>
            <a:r>
              <a:rPr lang="pt-BR" sz="2100" dirty="0"/>
              <a:t>Jogos digitais</a:t>
            </a:r>
          </a:p>
          <a:p>
            <a:pPr marL="1828800" lvl="3" indent="-457200">
              <a:lnSpc>
                <a:spcPct val="90000"/>
              </a:lnSpc>
            </a:pPr>
            <a:r>
              <a:rPr lang="pt-BR" sz="2100" dirty="0"/>
              <a:t>...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088A91-EF09-418A-8196-591C338CD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Entenda a diferença</a:t>
            </a:r>
          </a:p>
        </p:txBody>
      </p:sp>
      <p:sp>
        <p:nvSpPr>
          <p:cNvPr id="3" name="Retângulo de cantos arredondados 3">
            <a:extLst>
              <a:ext uri="{FF2B5EF4-FFF2-40B4-BE49-F238E27FC236}">
                <a16:creationId xmlns:a16="http://schemas.microsoft.com/office/drawing/2014/main" id="{D0998E73-B3DE-4834-BE5F-E3FD3C0899DA}"/>
              </a:ext>
            </a:extLst>
          </p:cNvPr>
          <p:cNvSpPr/>
          <p:nvPr/>
        </p:nvSpPr>
        <p:spPr>
          <a:xfrm>
            <a:off x="1475656" y="2348880"/>
            <a:ext cx="2773464" cy="1571636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/>
            </a:solidFill>
          </a:ln>
          <a:scene3d>
            <a:camera prst="perspectiveHeroicExtremeRightFacing"/>
            <a:lightRig rig="threePt" dir="t"/>
          </a:scene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Ciência da Computação</a:t>
            </a:r>
          </a:p>
        </p:txBody>
      </p:sp>
      <p:sp>
        <p:nvSpPr>
          <p:cNvPr id="4" name="CaixaDeTexto 5">
            <a:extLst>
              <a:ext uri="{FF2B5EF4-FFF2-40B4-BE49-F238E27FC236}">
                <a16:creationId xmlns:a16="http://schemas.microsoft.com/office/drawing/2014/main" id="{F7FD68EF-A14C-4A34-97BA-18316D7B4A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2275" y="3333750"/>
            <a:ext cx="11461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7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X</a:t>
            </a:r>
          </a:p>
        </p:txBody>
      </p:sp>
      <p:sp>
        <p:nvSpPr>
          <p:cNvPr id="5" name="Retângulo de cantos arredondados 5">
            <a:extLst>
              <a:ext uri="{FF2B5EF4-FFF2-40B4-BE49-F238E27FC236}">
                <a16:creationId xmlns:a16="http://schemas.microsoft.com/office/drawing/2014/main" id="{00F848E1-62A2-44E6-B2D9-E552F6F20168}"/>
              </a:ext>
            </a:extLst>
          </p:cNvPr>
          <p:cNvSpPr/>
          <p:nvPr/>
        </p:nvSpPr>
        <p:spPr>
          <a:xfrm>
            <a:off x="5047556" y="2348880"/>
            <a:ext cx="3017988" cy="1571636"/>
          </a:xfrm>
          <a:prstGeom prst="roundRect">
            <a:avLst/>
          </a:prstGeom>
          <a:solidFill>
            <a:srgbClr val="FF5050"/>
          </a:solidFill>
          <a:ln>
            <a:solidFill>
              <a:schemeClr val="accent1"/>
            </a:solidFill>
          </a:ln>
          <a:scene3d>
            <a:camera prst="perspectiveHeroicExtremeLeftFacing"/>
            <a:lightRig rig="threePt" dir="t"/>
          </a:scene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Sistemas de informação</a:t>
            </a:r>
          </a:p>
        </p:txBody>
      </p:sp>
      <p:sp>
        <p:nvSpPr>
          <p:cNvPr id="6" name="Texto explicativo retangular com cantos arredondados 6">
            <a:extLst>
              <a:ext uri="{FF2B5EF4-FFF2-40B4-BE49-F238E27FC236}">
                <a16:creationId xmlns:a16="http://schemas.microsoft.com/office/drawing/2014/main" id="{F49C5F7D-1ADD-4DED-8CB7-56F4A6A24EB7}"/>
              </a:ext>
            </a:extLst>
          </p:cNvPr>
          <p:cNvSpPr/>
          <p:nvPr/>
        </p:nvSpPr>
        <p:spPr>
          <a:xfrm>
            <a:off x="1474788" y="4622800"/>
            <a:ext cx="2449512" cy="982663"/>
          </a:xfrm>
          <a:prstGeom prst="wedgeRoundRectCallout">
            <a:avLst>
              <a:gd name="adj1" fmla="val -6235"/>
              <a:gd name="adj2" fmla="val -117058"/>
              <a:gd name="adj3" fmla="val 16667"/>
            </a:avLst>
          </a:prstGeom>
          <a:gradFill flip="none" rotWithShape="1">
            <a:gsLst>
              <a:gs pos="0">
                <a:srgbClr val="FFFF66">
                  <a:tint val="66000"/>
                  <a:satMod val="160000"/>
                </a:srgbClr>
              </a:gs>
              <a:gs pos="50000">
                <a:srgbClr val="FFFF66">
                  <a:tint val="44500"/>
                  <a:satMod val="160000"/>
                </a:srgbClr>
              </a:gs>
              <a:gs pos="100000">
                <a:srgbClr val="FFFF66">
                  <a:tint val="23500"/>
                  <a:satMod val="160000"/>
                </a:srgbClr>
              </a:gs>
            </a:gsLst>
            <a:lin ang="18900000" scaled="1"/>
            <a:tileRect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marL="0" marR="0" lvl="1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66CC"/>
              </a:buClr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ＭＳ Ｐゴシック"/>
                <a:cs typeface="Times New Roman" pitchFamily="18" charset="0"/>
              </a:rPr>
              <a:t>ciência, visando o </a:t>
            </a: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ＭＳ Ｐゴシック"/>
                <a:cs typeface="Times New Roman" pitchFamily="18" charset="0"/>
              </a:rPr>
              <a:t>desenvolvimento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ＭＳ Ｐゴシック"/>
                <a:cs typeface="Times New Roman" pitchFamily="18" charset="0"/>
              </a:rPr>
              <a:t> de tecnologia</a:t>
            </a:r>
          </a:p>
        </p:txBody>
      </p:sp>
      <p:sp>
        <p:nvSpPr>
          <p:cNvPr id="7" name="Texto explicativo retangular com cantos arredondados 7">
            <a:extLst>
              <a:ext uri="{FF2B5EF4-FFF2-40B4-BE49-F238E27FC236}">
                <a16:creationId xmlns:a16="http://schemas.microsoft.com/office/drawing/2014/main" id="{A115A750-487E-4842-AD9B-F62454727BCE}"/>
              </a:ext>
            </a:extLst>
          </p:cNvPr>
          <p:cNvSpPr/>
          <p:nvPr/>
        </p:nvSpPr>
        <p:spPr>
          <a:xfrm>
            <a:off x="5046663" y="4635500"/>
            <a:ext cx="2312987" cy="982663"/>
          </a:xfrm>
          <a:prstGeom prst="wedgeRoundRectCallout">
            <a:avLst>
              <a:gd name="adj1" fmla="val 4407"/>
              <a:gd name="adj2" fmla="val -125345"/>
              <a:gd name="adj3" fmla="val 16667"/>
            </a:avLst>
          </a:prstGeom>
          <a:gradFill flip="none" rotWithShape="1">
            <a:gsLst>
              <a:gs pos="0">
                <a:srgbClr val="FFFF66">
                  <a:tint val="66000"/>
                  <a:satMod val="160000"/>
                </a:srgbClr>
              </a:gs>
              <a:gs pos="50000">
                <a:srgbClr val="FFFF66">
                  <a:tint val="44500"/>
                  <a:satMod val="160000"/>
                </a:srgbClr>
              </a:gs>
              <a:gs pos="100000">
                <a:srgbClr val="FFFF66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marL="0" marR="0" lvl="1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66CC"/>
              </a:buClr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ＭＳ Ｐゴシック"/>
                <a:cs typeface="Times New Roman" pitchFamily="18" charset="0"/>
              </a:rPr>
              <a:t>aplicação, visando o </a:t>
            </a: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ＭＳ Ｐゴシック"/>
                <a:cs typeface="Times New Roman" pitchFamily="18" charset="0"/>
              </a:rPr>
              <a:t>uso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ＭＳ Ｐゴシック"/>
                <a:cs typeface="Times New Roman" pitchFamily="18" charset="0"/>
              </a:rPr>
              <a:t> de tecnologia</a:t>
            </a:r>
          </a:p>
        </p:txBody>
      </p:sp>
    </p:spTree>
    <p:extLst>
      <p:ext uri="{BB962C8B-B14F-4D97-AF65-F5344CB8AC3E}">
        <p14:creationId xmlns:p14="http://schemas.microsoft.com/office/powerpoint/2010/main" val="1944479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04950" y="2398713"/>
            <a:ext cx="6975475" cy="2989262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buNone/>
            </a:pPr>
            <a:r>
              <a:rPr lang="pt-BR" sz="3300" dirty="0">
                <a:solidFill>
                  <a:srgbClr val="262673"/>
                </a:solidFill>
                <a:cs typeface="Times New Roman" pitchFamily="18" charset="0"/>
              </a:rPr>
              <a:t>Formar um profissional com conhecimento científico e base sólida em computação, atendendo de forma proativa e ética às demandas da comunidade regional</a:t>
            </a:r>
            <a:r>
              <a:rPr lang="pt-BR" sz="3300" dirty="0">
                <a:solidFill>
                  <a:srgbClr val="262673"/>
                </a:solidFill>
              </a:rPr>
              <a:t>.</a:t>
            </a:r>
            <a:r>
              <a:rPr lang="en-US" sz="3300" dirty="0">
                <a:solidFill>
                  <a:srgbClr val="262673"/>
                </a:solidFill>
              </a:rPr>
              <a:t> </a:t>
            </a:r>
            <a:endParaRPr lang="pt-BR" sz="3300" dirty="0">
              <a:solidFill>
                <a:srgbClr val="262673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588933" y="398441"/>
            <a:ext cx="5091458" cy="1077218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pt-BR" sz="2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  <a:cs typeface="+mn-cs"/>
              </a:rPr>
              <a:t>Curso de Ciência da Computação</a:t>
            </a:r>
          </a:p>
          <a:p>
            <a:pPr>
              <a:defRPr/>
            </a:pPr>
            <a:r>
              <a:rPr lang="pt-BR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  <a:cs typeface="+mn-cs"/>
              </a:rPr>
              <a:t>Objetivo:</a:t>
            </a:r>
          </a:p>
        </p:txBody>
      </p:sp>
      <p:pic>
        <p:nvPicPr>
          <p:cNvPr id="178180" name="Picture 4" descr="logomarcafurb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07200" y="0"/>
            <a:ext cx="2336800" cy="1700213"/>
          </a:xfrm>
          <a:prstGeom prst="rect">
            <a:avLst/>
          </a:prstGeom>
          <a:noFill/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4023E54F-4BDB-4418-84D9-A9A1328C945F}"/>
              </a:ext>
            </a:extLst>
          </p:cNvPr>
          <p:cNvSpPr txBox="1"/>
          <p:nvPr/>
        </p:nvSpPr>
        <p:spPr>
          <a:xfrm>
            <a:off x="4716016" y="5733256"/>
            <a:ext cx="3764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PPC do curso de BCC – 2019/1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7504" y="332656"/>
            <a:ext cx="5091458" cy="954107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pt-BR" sz="2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  <a:cs typeface="+mn-cs"/>
              </a:rPr>
              <a:t>Curso de Ciência da Computação</a:t>
            </a:r>
          </a:p>
          <a:p>
            <a:pPr>
              <a:defRPr/>
            </a:pPr>
            <a:r>
              <a:rPr lang="pt-BR" sz="32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  <a:cs typeface="+mn-cs"/>
              </a:rPr>
              <a:t>Perfil do egresso: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359568" y="1546225"/>
            <a:ext cx="8424863" cy="5195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sz="3300">
                <a:solidFill>
                  <a:srgbClr val="262673"/>
                </a:solidFill>
                <a:latin typeface="+mn-lt"/>
                <a:cs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500">
                <a:latin typeface="+mn-lt"/>
                <a:cs typeface="+mn-cs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Char char="¡"/>
              <a:defRPr sz="2200">
                <a:latin typeface="+mn-lt"/>
                <a:cs typeface="+mn-cs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1900">
                <a:latin typeface="+mn-lt"/>
                <a:cs typeface="+mn-cs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latin typeface="+mn-lt"/>
                <a:cs typeface="+mn-cs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latin typeface="+mn-lt"/>
                <a:cs typeface="+mn-cs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latin typeface="+mn-lt"/>
                <a:cs typeface="+mn-cs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latin typeface="+mn-lt"/>
                <a:cs typeface="+mn-cs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latin typeface="+mn-lt"/>
                <a:cs typeface="+mn-cs"/>
              </a:defRPr>
            </a:lvl9pPr>
          </a:lstStyle>
          <a:p>
            <a:pPr algn="l"/>
            <a:r>
              <a:rPr lang="pt-BR" sz="1800" dirty="0"/>
              <a:t> Espera-se que os egressos do curso:</a:t>
            </a:r>
          </a:p>
          <a:p>
            <a:pPr algn="l"/>
            <a:r>
              <a:rPr lang="pt-BR" sz="1800" dirty="0"/>
              <a:t>- possuam sólida formação em Ciência da Computação, ou seja, dominem os fundamentos teóricos e as tecnologias da área de Computação, de tal forma que os capacitem a: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pt-BR" sz="1800" dirty="0"/>
              <a:t>construir aplicativos de propósito geral, ferramentas e infraestrutura de software de sistemas de computação e de sistemas embarcados; 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pt-BR" sz="1800" dirty="0"/>
              <a:t>gerar conhecimento científico e tecnológico; 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pt-BR" sz="1800" dirty="0"/>
              <a:t>estender suas competências à medida que a área se desenvolve;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pt-BR" sz="1800" dirty="0"/>
              <a:t>conhecer a estrutura dos sistemas de computação e os processos, métodos e técnicas envolvidos na sua construção e análise;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pt-BR" sz="1800" dirty="0"/>
              <a:t>criar soluções, individualmente ou em equipe, para problemas complexos caracterizados por relações entre domínios de conhecimento e de aplicação;</a:t>
            </a:r>
          </a:p>
          <a:p>
            <a:pPr algn="l"/>
            <a:r>
              <a:rPr lang="pt-BR" sz="1800" dirty="0"/>
              <a:t>- sejam capazes de agir de forma reflexiva e ética no desempenho da profissão, compreendendo o impacto direto ou indireto de suas ações sobre as pessoas, a sociedade e o meio-ambiente;</a:t>
            </a:r>
          </a:p>
          <a:p>
            <a:pPr algn="l"/>
            <a:r>
              <a:rPr lang="pt-BR" sz="1800" dirty="0"/>
              <a:t>- reconheçam o caráter fundamental da inovação e da criatividade e compreendam as perspectivas de negócios e oportunidades relevantes.</a:t>
            </a:r>
          </a:p>
          <a:p>
            <a:pPr algn="l"/>
            <a:endParaRPr lang="pt-BR" sz="1800" dirty="0"/>
          </a:p>
          <a:p>
            <a:pPr algn="l"/>
            <a:endParaRPr lang="pt-BR" sz="1800" dirty="0"/>
          </a:p>
        </p:txBody>
      </p:sp>
      <p:pic>
        <p:nvPicPr>
          <p:cNvPr id="179204" name="Picture 4" descr="logomarcafurb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9925" y="0"/>
            <a:ext cx="2124075" cy="1546225"/>
          </a:xfrm>
          <a:prstGeom prst="rect">
            <a:avLst/>
          </a:prstGeom>
          <a:noFill/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14BDABA-21CD-404B-8367-BAD3AE292B25}"/>
              </a:ext>
            </a:extLst>
          </p:cNvPr>
          <p:cNvSpPr txBox="1"/>
          <p:nvPr/>
        </p:nvSpPr>
        <p:spPr>
          <a:xfrm>
            <a:off x="5028451" y="1196752"/>
            <a:ext cx="3764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PPC do curso de BCC – 2019/1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rma Livre: Forma 16">
            <a:extLst>
              <a:ext uri="{FF2B5EF4-FFF2-40B4-BE49-F238E27FC236}">
                <a16:creationId xmlns:a16="http://schemas.microsoft.com/office/drawing/2014/main" id="{3A30EED1-4BC5-469F-B4A8-6B35AF91D64F}"/>
              </a:ext>
            </a:extLst>
          </p:cNvPr>
          <p:cNvSpPr/>
          <p:nvPr/>
        </p:nvSpPr>
        <p:spPr>
          <a:xfrm>
            <a:off x="321308" y="1070043"/>
            <a:ext cx="898589" cy="5586456"/>
          </a:xfrm>
          <a:custGeom>
            <a:avLst/>
            <a:gdLst>
              <a:gd name="connsiteX0" fmla="*/ 0 w 1258024"/>
              <a:gd name="connsiteY0" fmla="*/ 125802 h 7821038"/>
              <a:gd name="connsiteX1" fmla="*/ 125802 w 1258024"/>
              <a:gd name="connsiteY1" fmla="*/ 0 h 7821038"/>
              <a:gd name="connsiteX2" fmla="*/ 1132222 w 1258024"/>
              <a:gd name="connsiteY2" fmla="*/ 0 h 7821038"/>
              <a:gd name="connsiteX3" fmla="*/ 1258024 w 1258024"/>
              <a:gd name="connsiteY3" fmla="*/ 125802 h 7821038"/>
              <a:gd name="connsiteX4" fmla="*/ 1258024 w 1258024"/>
              <a:gd name="connsiteY4" fmla="*/ 7695236 h 7821038"/>
              <a:gd name="connsiteX5" fmla="*/ 1132222 w 1258024"/>
              <a:gd name="connsiteY5" fmla="*/ 7821038 h 7821038"/>
              <a:gd name="connsiteX6" fmla="*/ 125802 w 1258024"/>
              <a:gd name="connsiteY6" fmla="*/ 7821038 h 7821038"/>
              <a:gd name="connsiteX7" fmla="*/ 0 w 1258024"/>
              <a:gd name="connsiteY7" fmla="*/ 7695236 h 7821038"/>
              <a:gd name="connsiteX8" fmla="*/ 0 w 1258024"/>
              <a:gd name="connsiteY8" fmla="*/ 125802 h 7821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58024" h="7821038">
                <a:moveTo>
                  <a:pt x="0" y="125802"/>
                </a:moveTo>
                <a:cubicBezTo>
                  <a:pt x="0" y="56323"/>
                  <a:pt x="56323" y="0"/>
                  <a:pt x="125802" y="0"/>
                </a:cubicBezTo>
                <a:lnTo>
                  <a:pt x="1132222" y="0"/>
                </a:lnTo>
                <a:cubicBezTo>
                  <a:pt x="1201701" y="0"/>
                  <a:pt x="1258024" y="56323"/>
                  <a:pt x="1258024" y="125802"/>
                </a:cubicBezTo>
                <a:lnTo>
                  <a:pt x="1258024" y="7695236"/>
                </a:lnTo>
                <a:cubicBezTo>
                  <a:pt x="1258024" y="7764715"/>
                  <a:pt x="1201701" y="7821038"/>
                  <a:pt x="1132222" y="7821038"/>
                </a:cubicBezTo>
                <a:lnTo>
                  <a:pt x="125802" y="7821038"/>
                </a:lnTo>
                <a:cubicBezTo>
                  <a:pt x="56323" y="7821038"/>
                  <a:pt x="0" y="7764715"/>
                  <a:pt x="0" y="7695236"/>
                </a:cubicBezTo>
                <a:lnTo>
                  <a:pt x="0" y="125802"/>
                </a:lnTo>
                <a:close/>
              </a:path>
            </a:pathLst>
          </a:cu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9807" tIns="89807" rIns="89807" bIns="4000326" numCol="1" spcCol="1270" anchor="ctr" anchorCtr="0">
            <a:noAutofit/>
          </a:bodyPr>
          <a:lstStyle/>
          <a:p>
            <a:pPr algn="ctr" defTabSz="1047771" fontAlgn="auto">
              <a:lnSpc>
                <a:spcPct val="90000"/>
              </a:lnSpc>
              <a:spcAft>
                <a:spcPct val="35000"/>
              </a:spcAft>
            </a:pPr>
            <a:r>
              <a:rPr lang="pt-BR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Bahnschrift Condensed" panose="020B0502040204020203" pitchFamily="34" charset="0"/>
              </a:rPr>
              <a:t>Fase 1 (22/21)</a:t>
            </a:r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99C625A9-17F0-4684-979B-3DDBFABAF0FA}"/>
              </a:ext>
            </a:extLst>
          </p:cNvPr>
          <p:cNvSpPr/>
          <p:nvPr/>
        </p:nvSpPr>
        <p:spPr>
          <a:xfrm>
            <a:off x="404216" y="2301475"/>
            <a:ext cx="718871" cy="515291"/>
          </a:xfrm>
          <a:custGeom>
            <a:avLst/>
            <a:gdLst>
              <a:gd name="connsiteX0" fmla="*/ 0 w 1006419"/>
              <a:gd name="connsiteY0" fmla="*/ 72141 h 721407"/>
              <a:gd name="connsiteX1" fmla="*/ 72141 w 1006419"/>
              <a:gd name="connsiteY1" fmla="*/ 0 h 721407"/>
              <a:gd name="connsiteX2" fmla="*/ 934278 w 1006419"/>
              <a:gd name="connsiteY2" fmla="*/ 0 h 721407"/>
              <a:gd name="connsiteX3" fmla="*/ 1006419 w 1006419"/>
              <a:gd name="connsiteY3" fmla="*/ 72141 h 721407"/>
              <a:gd name="connsiteX4" fmla="*/ 1006419 w 1006419"/>
              <a:gd name="connsiteY4" fmla="*/ 649266 h 721407"/>
              <a:gd name="connsiteX5" fmla="*/ 934278 w 1006419"/>
              <a:gd name="connsiteY5" fmla="*/ 721407 h 721407"/>
              <a:gd name="connsiteX6" fmla="*/ 72141 w 1006419"/>
              <a:gd name="connsiteY6" fmla="*/ 721407 h 721407"/>
              <a:gd name="connsiteX7" fmla="*/ 0 w 1006419"/>
              <a:gd name="connsiteY7" fmla="*/ 649266 h 721407"/>
              <a:gd name="connsiteX8" fmla="*/ 0 w 1006419"/>
              <a:gd name="connsiteY8" fmla="*/ 72141 h 721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6419" h="721407">
                <a:moveTo>
                  <a:pt x="0" y="72141"/>
                </a:moveTo>
                <a:cubicBezTo>
                  <a:pt x="0" y="32299"/>
                  <a:pt x="32299" y="0"/>
                  <a:pt x="72141" y="0"/>
                </a:cubicBezTo>
                <a:lnTo>
                  <a:pt x="934278" y="0"/>
                </a:lnTo>
                <a:cubicBezTo>
                  <a:pt x="974120" y="0"/>
                  <a:pt x="1006419" y="32299"/>
                  <a:pt x="1006419" y="72141"/>
                </a:cubicBezTo>
                <a:lnTo>
                  <a:pt x="1006419" y="649266"/>
                </a:lnTo>
                <a:cubicBezTo>
                  <a:pt x="1006419" y="689108"/>
                  <a:pt x="974120" y="721407"/>
                  <a:pt x="934278" y="721407"/>
                </a:cubicBezTo>
                <a:lnTo>
                  <a:pt x="72141" y="721407"/>
                </a:lnTo>
                <a:cubicBezTo>
                  <a:pt x="32299" y="721407"/>
                  <a:pt x="0" y="689108"/>
                  <a:pt x="0" y="649266"/>
                </a:cubicBezTo>
                <a:lnTo>
                  <a:pt x="0" y="72141"/>
                </a:lnTo>
                <a:close/>
              </a:path>
            </a:pathLst>
          </a:custGeom>
          <a:solidFill>
            <a:srgbClr val="92D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049" tIns="30060" rIns="35049" bIns="30060" numCol="1" spcCol="1270" anchor="ctr" anchorCtr="0">
            <a:noAutofit/>
          </a:bodyPr>
          <a:lstStyle/>
          <a:p>
            <a:pPr algn="ctr" defTabSz="349257" fontAlgn="auto">
              <a:lnSpc>
                <a:spcPct val="90000"/>
              </a:lnSpc>
              <a:spcAft>
                <a:spcPct val="35000"/>
              </a:spcAft>
            </a:pPr>
            <a:r>
              <a:rPr lang="pt-BR" sz="786" dirty="0">
                <a:solidFill>
                  <a:prstClr val="white"/>
                </a:solidFill>
                <a:latin typeface="Calibri" panose="020F0502020204030204"/>
              </a:rPr>
              <a:t>Introdução à programação (6/7)</a:t>
            </a:r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5E3F9A94-3EEC-46BD-B237-C301C0002F8C}"/>
              </a:ext>
            </a:extLst>
          </p:cNvPr>
          <p:cNvSpPr/>
          <p:nvPr/>
        </p:nvSpPr>
        <p:spPr>
          <a:xfrm>
            <a:off x="404216" y="2820730"/>
            <a:ext cx="718871" cy="515291"/>
          </a:xfrm>
          <a:custGeom>
            <a:avLst/>
            <a:gdLst>
              <a:gd name="connsiteX0" fmla="*/ 0 w 1006419"/>
              <a:gd name="connsiteY0" fmla="*/ 72141 h 721407"/>
              <a:gd name="connsiteX1" fmla="*/ 72141 w 1006419"/>
              <a:gd name="connsiteY1" fmla="*/ 0 h 721407"/>
              <a:gd name="connsiteX2" fmla="*/ 934278 w 1006419"/>
              <a:gd name="connsiteY2" fmla="*/ 0 h 721407"/>
              <a:gd name="connsiteX3" fmla="*/ 1006419 w 1006419"/>
              <a:gd name="connsiteY3" fmla="*/ 72141 h 721407"/>
              <a:gd name="connsiteX4" fmla="*/ 1006419 w 1006419"/>
              <a:gd name="connsiteY4" fmla="*/ 649266 h 721407"/>
              <a:gd name="connsiteX5" fmla="*/ 934278 w 1006419"/>
              <a:gd name="connsiteY5" fmla="*/ 721407 h 721407"/>
              <a:gd name="connsiteX6" fmla="*/ 72141 w 1006419"/>
              <a:gd name="connsiteY6" fmla="*/ 721407 h 721407"/>
              <a:gd name="connsiteX7" fmla="*/ 0 w 1006419"/>
              <a:gd name="connsiteY7" fmla="*/ 649266 h 721407"/>
              <a:gd name="connsiteX8" fmla="*/ 0 w 1006419"/>
              <a:gd name="connsiteY8" fmla="*/ 72141 h 721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6419" h="721407">
                <a:moveTo>
                  <a:pt x="0" y="72141"/>
                </a:moveTo>
                <a:cubicBezTo>
                  <a:pt x="0" y="32299"/>
                  <a:pt x="32299" y="0"/>
                  <a:pt x="72141" y="0"/>
                </a:cubicBezTo>
                <a:lnTo>
                  <a:pt x="934278" y="0"/>
                </a:lnTo>
                <a:cubicBezTo>
                  <a:pt x="974120" y="0"/>
                  <a:pt x="1006419" y="32299"/>
                  <a:pt x="1006419" y="72141"/>
                </a:cubicBezTo>
                <a:lnTo>
                  <a:pt x="1006419" y="649266"/>
                </a:lnTo>
                <a:cubicBezTo>
                  <a:pt x="1006419" y="689108"/>
                  <a:pt x="974120" y="721407"/>
                  <a:pt x="934278" y="721407"/>
                </a:cubicBezTo>
                <a:lnTo>
                  <a:pt x="72141" y="721407"/>
                </a:lnTo>
                <a:cubicBezTo>
                  <a:pt x="32299" y="721407"/>
                  <a:pt x="0" y="689108"/>
                  <a:pt x="0" y="649266"/>
                </a:cubicBezTo>
                <a:lnTo>
                  <a:pt x="0" y="72141"/>
                </a:lnTo>
                <a:close/>
              </a:path>
            </a:pathLst>
          </a:custGeom>
          <a:solidFill>
            <a:srgbClr val="92D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049" tIns="30060" rIns="35049" bIns="30060" numCol="1" spcCol="1270" anchor="ctr" anchorCtr="0">
            <a:noAutofit/>
          </a:bodyPr>
          <a:lstStyle/>
          <a:p>
            <a:pPr algn="ctr" defTabSz="349257" fontAlgn="auto">
              <a:lnSpc>
                <a:spcPct val="90000"/>
              </a:lnSpc>
              <a:spcAft>
                <a:spcPct val="35000"/>
              </a:spcAft>
            </a:pPr>
            <a:r>
              <a:rPr lang="pt-BR" sz="786" dirty="0">
                <a:solidFill>
                  <a:prstClr val="white"/>
                </a:solidFill>
                <a:latin typeface="Calibri" panose="020F0502020204030204"/>
              </a:rPr>
              <a:t>Fundamentos matemáticos (4)</a:t>
            </a:r>
          </a:p>
        </p:txBody>
      </p:sp>
      <p:sp>
        <p:nvSpPr>
          <p:cNvPr id="20" name="Forma Livre: Forma 19">
            <a:extLst>
              <a:ext uri="{FF2B5EF4-FFF2-40B4-BE49-F238E27FC236}">
                <a16:creationId xmlns:a16="http://schemas.microsoft.com/office/drawing/2014/main" id="{40AF0C77-D3D2-4205-80D5-52051678522D}"/>
              </a:ext>
            </a:extLst>
          </p:cNvPr>
          <p:cNvSpPr/>
          <p:nvPr/>
        </p:nvSpPr>
        <p:spPr>
          <a:xfrm>
            <a:off x="404216" y="3339985"/>
            <a:ext cx="718871" cy="515291"/>
          </a:xfrm>
          <a:custGeom>
            <a:avLst/>
            <a:gdLst>
              <a:gd name="connsiteX0" fmla="*/ 0 w 1006419"/>
              <a:gd name="connsiteY0" fmla="*/ 72141 h 721407"/>
              <a:gd name="connsiteX1" fmla="*/ 72141 w 1006419"/>
              <a:gd name="connsiteY1" fmla="*/ 0 h 721407"/>
              <a:gd name="connsiteX2" fmla="*/ 934278 w 1006419"/>
              <a:gd name="connsiteY2" fmla="*/ 0 h 721407"/>
              <a:gd name="connsiteX3" fmla="*/ 1006419 w 1006419"/>
              <a:gd name="connsiteY3" fmla="*/ 72141 h 721407"/>
              <a:gd name="connsiteX4" fmla="*/ 1006419 w 1006419"/>
              <a:gd name="connsiteY4" fmla="*/ 649266 h 721407"/>
              <a:gd name="connsiteX5" fmla="*/ 934278 w 1006419"/>
              <a:gd name="connsiteY5" fmla="*/ 721407 h 721407"/>
              <a:gd name="connsiteX6" fmla="*/ 72141 w 1006419"/>
              <a:gd name="connsiteY6" fmla="*/ 721407 h 721407"/>
              <a:gd name="connsiteX7" fmla="*/ 0 w 1006419"/>
              <a:gd name="connsiteY7" fmla="*/ 649266 h 721407"/>
              <a:gd name="connsiteX8" fmla="*/ 0 w 1006419"/>
              <a:gd name="connsiteY8" fmla="*/ 72141 h 721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6419" h="721407">
                <a:moveTo>
                  <a:pt x="0" y="72141"/>
                </a:moveTo>
                <a:cubicBezTo>
                  <a:pt x="0" y="32299"/>
                  <a:pt x="32299" y="0"/>
                  <a:pt x="72141" y="0"/>
                </a:cubicBezTo>
                <a:lnTo>
                  <a:pt x="934278" y="0"/>
                </a:lnTo>
                <a:cubicBezTo>
                  <a:pt x="974120" y="0"/>
                  <a:pt x="1006419" y="32299"/>
                  <a:pt x="1006419" y="72141"/>
                </a:cubicBezTo>
                <a:lnTo>
                  <a:pt x="1006419" y="649266"/>
                </a:lnTo>
                <a:cubicBezTo>
                  <a:pt x="1006419" y="689108"/>
                  <a:pt x="974120" y="721407"/>
                  <a:pt x="934278" y="721407"/>
                </a:cubicBezTo>
                <a:lnTo>
                  <a:pt x="72141" y="721407"/>
                </a:lnTo>
                <a:cubicBezTo>
                  <a:pt x="32299" y="721407"/>
                  <a:pt x="0" y="689108"/>
                  <a:pt x="0" y="649266"/>
                </a:cubicBezTo>
                <a:lnTo>
                  <a:pt x="0" y="7214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049" tIns="30060" rIns="35049" bIns="30060" numCol="1" spcCol="1270" anchor="ctr" anchorCtr="0">
            <a:noAutofit/>
          </a:bodyPr>
          <a:lstStyle/>
          <a:p>
            <a:pPr algn="ctr" defTabSz="349257" fontAlgn="auto">
              <a:lnSpc>
                <a:spcPct val="90000"/>
              </a:lnSpc>
              <a:spcAft>
                <a:spcPct val="35000"/>
              </a:spcAft>
            </a:pPr>
            <a:r>
              <a:rPr lang="pt-BR" sz="786" dirty="0">
                <a:solidFill>
                  <a:prstClr val="white"/>
                </a:solidFill>
                <a:latin typeface="Calibri" panose="020F0502020204030204"/>
              </a:rPr>
              <a:t>Introdução à Computação (2)</a:t>
            </a:r>
          </a:p>
        </p:txBody>
      </p:sp>
      <p:sp>
        <p:nvSpPr>
          <p:cNvPr id="21" name="Forma Livre: Forma 20">
            <a:extLst>
              <a:ext uri="{FF2B5EF4-FFF2-40B4-BE49-F238E27FC236}">
                <a16:creationId xmlns:a16="http://schemas.microsoft.com/office/drawing/2014/main" id="{DE76FA8C-028A-473E-A19E-945A50A8BE18}"/>
              </a:ext>
            </a:extLst>
          </p:cNvPr>
          <p:cNvSpPr/>
          <p:nvPr/>
        </p:nvSpPr>
        <p:spPr>
          <a:xfrm>
            <a:off x="404216" y="3859240"/>
            <a:ext cx="718871" cy="515291"/>
          </a:xfrm>
          <a:custGeom>
            <a:avLst/>
            <a:gdLst>
              <a:gd name="connsiteX0" fmla="*/ 0 w 1006419"/>
              <a:gd name="connsiteY0" fmla="*/ 72141 h 721407"/>
              <a:gd name="connsiteX1" fmla="*/ 72141 w 1006419"/>
              <a:gd name="connsiteY1" fmla="*/ 0 h 721407"/>
              <a:gd name="connsiteX2" fmla="*/ 934278 w 1006419"/>
              <a:gd name="connsiteY2" fmla="*/ 0 h 721407"/>
              <a:gd name="connsiteX3" fmla="*/ 1006419 w 1006419"/>
              <a:gd name="connsiteY3" fmla="*/ 72141 h 721407"/>
              <a:gd name="connsiteX4" fmla="*/ 1006419 w 1006419"/>
              <a:gd name="connsiteY4" fmla="*/ 649266 h 721407"/>
              <a:gd name="connsiteX5" fmla="*/ 934278 w 1006419"/>
              <a:gd name="connsiteY5" fmla="*/ 721407 h 721407"/>
              <a:gd name="connsiteX6" fmla="*/ 72141 w 1006419"/>
              <a:gd name="connsiteY6" fmla="*/ 721407 h 721407"/>
              <a:gd name="connsiteX7" fmla="*/ 0 w 1006419"/>
              <a:gd name="connsiteY7" fmla="*/ 649266 h 721407"/>
              <a:gd name="connsiteX8" fmla="*/ 0 w 1006419"/>
              <a:gd name="connsiteY8" fmla="*/ 72141 h 721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6419" h="721407">
                <a:moveTo>
                  <a:pt x="0" y="72141"/>
                </a:moveTo>
                <a:cubicBezTo>
                  <a:pt x="0" y="32299"/>
                  <a:pt x="32299" y="0"/>
                  <a:pt x="72141" y="0"/>
                </a:cubicBezTo>
                <a:lnTo>
                  <a:pt x="934278" y="0"/>
                </a:lnTo>
                <a:cubicBezTo>
                  <a:pt x="974120" y="0"/>
                  <a:pt x="1006419" y="32299"/>
                  <a:pt x="1006419" y="72141"/>
                </a:cubicBezTo>
                <a:lnTo>
                  <a:pt x="1006419" y="649266"/>
                </a:lnTo>
                <a:cubicBezTo>
                  <a:pt x="1006419" y="689108"/>
                  <a:pt x="974120" y="721407"/>
                  <a:pt x="934278" y="721407"/>
                </a:cubicBezTo>
                <a:lnTo>
                  <a:pt x="72141" y="721407"/>
                </a:lnTo>
                <a:cubicBezTo>
                  <a:pt x="32299" y="721407"/>
                  <a:pt x="0" y="689108"/>
                  <a:pt x="0" y="649266"/>
                </a:cubicBezTo>
                <a:lnTo>
                  <a:pt x="0" y="72141"/>
                </a:lnTo>
                <a:close/>
              </a:path>
            </a:pathLst>
          </a:custGeom>
          <a:solidFill>
            <a:srgbClr val="92D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049" tIns="30060" rIns="35049" bIns="30060" numCol="1" spcCol="1270" anchor="ctr" anchorCtr="0">
            <a:noAutofit/>
          </a:bodyPr>
          <a:lstStyle/>
          <a:p>
            <a:pPr algn="ctr" defTabSz="349257" fontAlgn="auto">
              <a:lnSpc>
                <a:spcPct val="90000"/>
              </a:lnSpc>
              <a:spcAft>
                <a:spcPct val="35000"/>
              </a:spcAft>
            </a:pPr>
            <a:r>
              <a:rPr lang="pt-BR" sz="786">
                <a:solidFill>
                  <a:prstClr val="white"/>
                </a:solidFill>
                <a:latin typeface="Calibri" panose="020F0502020204030204"/>
              </a:rPr>
              <a:t>Arquitetura </a:t>
            </a:r>
            <a:r>
              <a:rPr lang="pt-BR" sz="786" dirty="0">
                <a:solidFill>
                  <a:prstClr val="white"/>
                </a:solidFill>
                <a:latin typeface="Calibri" panose="020F0502020204030204"/>
              </a:rPr>
              <a:t>de computadores I (4)</a:t>
            </a:r>
          </a:p>
        </p:txBody>
      </p:sp>
      <p:sp>
        <p:nvSpPr>
          <p:cNvPr id="22" name="Forma Livre: Forma 21">
            <a:extLst>
              <a:ext uri="{FF2B5EF4-FFF2-40B4-BE49-F238E27FC236}">
                <a16:creationId xmlns:a16="http://schemas.microsoft.com/office/drawing/2014/main" id="{0E06E9A4-1F65-4924-8C37-A7DC42E0E5D7}"/>
              </a:ext>
            </a:extLst>
          </p:cNvPr>
          <p:cNvSpPr/>
          <p:nvPr/>
        </p:nvSpPr>
        <p:spPr>
          <a:xfrm>
            <a:off x="404216" y="4378495"/>
            <a:ext cx="718871" cy="515291"/>
          </a:xfrm>
          <a:custGeom>
            <a:avLst/>
            <a:gdLst>
              <a:gd name="connsiteX0" fmla="*/ 0 w 1006419"/>
              <a:gd name="connsiteY0" fmla="*/ 72141 h 721407"/>
              <a:gd name="connsiteX1" fmla="*/ 72141 w 1006419"/>
              <a:gd name="connsiteY1" fmla="*/ 0 h 721407"/>
              <a:gd name="connsiteX2" fmla="*/ 934278 w 1006419"/>
              <a:gd name="connsiteY2" fmla="*/ 0 h 721407"/>
              <a:gd name="connsiteX3" fmla="*/ 1006419 w 1006419"/>
              <a:gd name="connsiteY3" fmla="*/ 72141 h 721407"/>
              <a:gd name="connsiteX4" fmla="*/ 1006419 w 1006419"/>
              <a:gd name="connsiteY4" fmla="*/ 649266 h 721407"/>
              <a:gd name="connsiteX5" fmla="*/ 934278 w 1006419"/>
              <a:gd name="connsiteY5" fmla="*/ 721407 h 721407"/>
              <a:gd name="connsiteX6" fmla="*/ 72141 w 1006419"/>
              <a:gd name="connsiteY6" fmla="*/ 721407 h 721407"/>
              <a:gd name="connsiteX7" fmla="*/ 0 w 1006419"/>
              <a:gd name="connsiteY7" fmla="*/ 649266 h 721407"/>
              <a:gd name="connsiteX8" fmla="*/ 0 w 1006419"/>
              <a:gd name="connsiteY8" fmla="*/ 72141 h 721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6419" h="721407">
                <a:moveTo>
                  <a:pt x="0" y="72141"/>
                </a:moveTo>
                <a:cubicBezTo>
                  <a:pt x="0" y="32299"/>
                  <a:pt x="32299" y="0"/>
                  <a:pt x="72141" y="0"/>
                </a:cubicBezTo>
                <a:lnTo>
                  <a:pt x="934278" y="0"/>
                </a:lnTo>
                <a:cubicBezTo>
                  <a:pt x="974120" y="0"/>
                  <a:pt x="1006419" y="32299"/>
                  <a:pt x="1006419" y="72141"/>
                </a:cubicBezTo>
                <a:lnTo>
                  <a:pt x="1006419" y="649266"/>
                </a:lnTo>
                <a:cubicBezTo>
                  <a:pt x="1006419" y="689108"/>
                  <a:pt x="974120" y="721407"/>
                  <a:pt x="934278" y="721407"/>
                </a:cubicBezTo>
                <a:lnTo>
                  <a:pt x="72141" y="721407"/>
                </a:lnTo>
                <a:cubicBezTo>
                  <a:pt x="32299" y="721407"/>
                  <a:pt x="0" y="689108"/>
                  <a:pt x="0" y="649266"/>
                </a:cubicBezTo>
                <a:lnTo>
                  <a:pt x="0" y="7214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049" tIns="30060" rIns="35049" bIns="30060" numCol="1" spcCol="1270" anchor="ctr" anchorCtr="0">
            <a:noAutofit/>
          </a:bodyPr>
          <a:lstStyle/>
          <a:p>
            <a:pPr algn="ctr" defTabSz="349257" fontAlgn="auto">
              <a:lnSpc>
                <a:spcPct val="90000"/>
              </a:lnSpc>
              <a:spcAft>
                <a:spcPct val="35000"/>
              </a:spcAft>
            </a:pPr>
            <a:r>
              <a:rPr lang="pt-BR" sz="786" dirty="0">
                <a:solidFill>
                  <a:prstClr val="white"/>
                </a:solidFill>
                <a:latin typeface="Calibri" panose="020F0502020204030204"/>
              </a:rPr>
              <a:t>Universidade, Ciência e Pesquisa (2)</a:t>
            </a:r>
          </a:p>
        </p:txBody>
      </p:sp>
      <p:sp>
        <p:nvSpPr>
          <p:cNvPr id="23" name="Forma Livre: Forma 22">
            <a:extLst>
              <a:ext uri="{FF2B5EF4-FFF2-40B4-BE49-F238E27FC236}">
                <a16:creationId xmlns:a16="http://schemas.microsoft.com/office/drawing/2014/main" id="{4788FE47-378E-44EE-8087-BABB2813C59B}"/>
              </a:ext>
            </a:extLst>
          </p:cNvPr>
          <p:cNvSpPr/>
          <p:nvPr/>
        </p:nvSpPr>
        <p:spPr>
          <a:xfrm>
            <a:off x="404216" y="4897750"/>
            <a:ext cx="718871" cy="515291"/>
          </a:xfrm>
          <a:custGeom>
            <a:avLst/>
            <a:gdLst>
              <a:gd name="connsiteX0" fmla="*/ 0 w 1006419"/>
              <a:gd name="connsiteY0" fmla="*/ 72141 h 721407"/>
              <a:gd name="connsiteX1" fmla="*/ 72141 w 1006419"/>
              <a:gd name="connsiteY1" fmla="*/ 0 h 721407"/>
              <a:gd name="connsiteX2" fmla="*/ 934278 w 1006419"/>
              <a:gd name="connsiteY2" fmla="*/ 0 h 721407"/>
              <a:gd name="connsiteX3" fmla="*/ 1006419 w 1006419"/>
              <a:gd name="connsiteY3" fmla="*/ 72141 h 721407"/>
              <a:gd name="connsiteX4" fmla="*/ 1006419 w 1006419"/>
              <a:gd name="connsiteY4" fmla="*/ 649266 h 721407"/>
              <a:gd name="connsiteX5" fmla="*/ 934278 w 1006419"/>
              <a:gd name="connsiteY5" fmla="*/ 721407 h 721407"/>
              <a:gd name="connsiteX6" fmla="*/ 72141 w 1006419"/>
              <a:gd name="connsiteY6" fmla="*/ 721407 h 721407"/>
              <a:gd name="connsiteX7" fmla="*/ 0 w 1006419"/>
              <a:gd name="connsiteY7" fmla="*/ 649266 h 721407"/>
              <a:gd name="connsiteX8" fmla="*/ 0 w 1006419"/>
              <a:gd name="connsiteY8" fmla="*/ 72141 h 721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6419" h="721407">
                <a:moveTo>
                  <a:pt x="0" y="72141"/>
                </a:moveTo>
                <a:cubicBezTo>
                  <a:pt x="0" y="32299"/>
                  <a:pt x="32299" y="0"/>
                  <a:pt x="72141" y="0"/>
                </a:cubicBezTo>
                <a:lnTo>
                  <a:pt x="934278" y="0"/>
                </a:lnTo>
                <a:cubicBezTo>
                  <a:pt x="974120" y="0"/>
                  <a:pt x="1006419" y="32299"/>
                  <a:pt x="1006419" y="72141"/>
                </a:cubicBezTo>
                <a:lnTo>
                  <a:pt x="1006419" y="649266"/>
                </a:lnTo>
                <a:cubicBezTo>
                  <a:pt x="1006419" y="689108"/>
                  <a:pt x="974120" y="721407"/>
                  <a:pt x="934278" y="721407"/>
                </a:cubicBezTo>
                <a:lnTo>
                  <a:pt x="72141" y="721407"/>
                </a:lnTo>
                <a:cubicBezTo>
                  <a:pt x="32299" y="721407"/>
                  <a:pt x="0" y="689108"/>
                  <a:pt x="0" y="649266"/>
                </a:cubicBezTo>
                <a:lnTo>
                  <a:pt x="0" y="7214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049" tIns="30060" rIns="35049" bIns="30060" numCol="1" spcCol="1270" anchor="ctr" anchorCtr="0">
            <a:noAutofit/>
          </a:bodyPr>
          <a:lstStyle/>
          <a:p>
            <a:pPr algn="ctr" defTabSz="349257" fontAlgn="auto">
              <a:lnSpc>
                <a:spcPct val="90000"/>
              </a:lnSpc>
              <a:spcAft>
                <a:spcPct val="35000"/>
              </a:spcAft>
            </a:pPr>
            <a:r>
              <a:rPr lang="pt-BR" sz="786" dirty="0">
                <a:solidFill>
                  <a:prstClr val="white"/>
                </a:solidFill>
                <a:latin typeface="Calibri" panose="020F0502020204030204"/>
              </a:rPr>
              <a:t>Diversidade e Sociedade (2)</a:t>
            </a:r>
          </a:p>
        </p:txBody>
      </p:sp>
      <p:sp>
        <p:nvSpPr>
          <p:cNvPr id="24" name="Forma Livre: Forma 23">
            <a:extLst>
              <a:ext uri="{FF2B5EF4-FFF2-40B4-BE49-F238E27FC236}">
                <a16:creationId xmlns:a16="http://schemas.microsoft.com/office/drawing/2014/main" id="{218B9708-6A19-40DB-979E-D4A96FF9F93D}"/>
              </a:ext>
            </a:extLst>
          </p:cNvPr>
          <p:cNvSpPr/>
          <p:nvPr/>
        </p:nvSpPr>
        <p:spPr>
          <a:xfrm>
            <a:off x="404216" y="5417005"/>
            <a:ext cx="718871" cy="515291"/>
          </a:xfrm>
          <a:custGeom>
            <a:avLst/>
            <a:gdLst>
              <a:gd name="connsiteX0" fmla="*/ 0 w 1006419"/>
              <a:gd name="connsiteY0" fmla="*/ 72141 h 721407"/>
              <a:gd name="connsiteX1" fmla="*/ 72141 w 1006419"/>
              <a:gd name="connsiteY1" fmla="*/ 0 h 721407"/>
              <a:gd name="connsiteX2" fmla="*/ 934278 w 1006419"/>
              <a:gd name="connsiteY2" fmla="*/ 0 h 721407"/>
              <a:gd name="connsiteX3" fmla="*/ 1006419 w 1006419"/>
              <a:gd name="connsiteY3" fmla="*/ 72141 h 721407"/>
              <a:gd name="connsiteX4" fmla="*/ 1006419 w 1006419"/>
              <a:gd name="connsiteY4" fmla="*/ 649266 h 721407"/>
              <a:gd name="connsiteX5" fmla="*/ 934278 w 1006419"/>
              <a:gd name="connsiteY5" fmla="*/ 721407 h 721407"/>
              <a:gd name="connsiteX6" fmla="*/ 72141 w 1006419"/>
              <a:gd name="connsiteY6" fmla="*/ 721407 h 721407"/>
              <a:gd name="connsiteX7" fmla="*/ 0 w 1006419"/>
              <a:gd name="connsiteY7" fmla="*/ 649266 h 721407"/>
              <a:gd name="connsiteX8" fmla="*/ 0 w 1006419"/>
              <a:gd name="connsiteY8" fmla="*/ 72141 h 721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6419" h="721407">
                <a:moveTo>
                  <a:pt x="0" y="72141"/>
                </a:moveTo>
                <a:cubicBezTo>
                  <a:pt x="0" y="32299"/>
                  <a:pt x="32299" y="0"/>
                  <a:pt x="72141" y="0"/>
                </a:cubicBezTo>
                <a:lnTo>
                  <a:pt x="934278" y="0"/>
                </a:lnTo>
                <a:cubicBezTo>
                  <a:pt x="974120" y="0"/>
                  <a:pt x="1006419" y="32299"/>
                  <a:pt x="1006419" y="72141"/>
                </a:cubicBezTo>
                <a:lnTo>
                  <a:pt x="1006419" y="649266"/>
                </a:lnTo>
                <a:cubicBezTo>
                  <a:pt x="1006419" y="689108"/>
                  <a:pt x="974120" y="721407"/>
                  <a:pt x="934278" y="721407"/>
                </a:cubicBezTo>
                <a:lnTo>
                  <a:pt x="72141" y="721407"/>
                </a:lnTo>
                <a:cubicBezTo>
                  <a:pt x="32299" y="721407"/>
                  <a:pt x="0" y="689108"/>
                  <a:pt x="0" y="649266"/>
                </a:cubicBezTo>
                <a:lnTo>
                  <a:pt x="0" y="72141"/>
                </a:lnTo>
                <a:close/>
              </a:path>
            </a:pathLst>
          </a:custGeom>
          <a:solidFill>
            <a:srgbClr val="92D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049" tIns="30060" rIns="35049" bIns="30060" numCol="1" spcCol="1270" anchor="ctr" anchorCtr="0">
            <a:noAutofit/>
          </a:bodyPr>
          <a:lstStyle/>
          <a:p>
            <a:pPr algn="ctr" defTabSz="349257" fontAlgn="auto">
              <a:lnSpc>
                <a:spcPct val="90000"/>
              </a:lnSpc>
              <a:spcAft>
                <a:spcPct val="35000"/>
              </a:spcAft>
            </a:pPr>
            <a:r>
              <a:rPr lang="pt-BR" sz="786" dirty="0">
                <a:solidFill>
                  <a:prstClr val="white"/>
                </a:solidFill>
                <a:latin typeface="Calibri" panose="020F0502020204030204"/>
              </a:rPr>
              <a:t>Prática desportiva I (2/0)</a:t>
            </a:r>
          </a:p>
        </p:txBody>
      </p:sp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A2C62CEF-665E-4DCC-82B7-9EB0C1296E92}"/>
              </a:ext>
            </a:extLst>
          </p:cNvPr>
          <p:cNvSpPr/>
          <p:nvPr/>
        </p:nvSpPr>
        <p:spPr>
          <a:xfrm>
            <a:off x="1287291" y="1070043"/>
            <a:ext cx="898589" cy="5586456"/>
          </a:xfrm>
          <a:custGeom>
            <a:avLst/>
            <a:gdLst>
              <a:gd name="connsiteX0" fmla="*/ 0 w 1258024"/>
              <a:gd name="connsiteY0" fmla="*/ 125802 h 7821038"/>
              <a:gd name="connsiteX1" fmla="*/ 125802 w 1258024"/>
              <a:gd name="connsiteY1" fmla="*/ 0 h 7821038"/>
              <a:gd name="connsiteX2" fmla="*/ 1132222 w 1258024"/>
              <a:gd name="connsiteY2" fmla="*/ 0 h 7821038"/>
              <a:gd name="connsiteX3" fmla="*/ 1258024 w 1258024"/>
              <a:gd name="connsiteY3" fmla="*/ 125802 h 7821038"/>
              <a:gd name="connsiteX4" fmla="*/ 1258024 w 1258024"/>
              <a:gd name="connsiteY4" fmla="*/ 7695236 h 7821038"/>
              <a:gd name="connsiteX5" fmla="*/ 1132222 w 1258024"/>
              <a:gd name="connsiteY5" fmla="*/ 7821038 h 7821038"/>
              <a:gd name="connsiteX6" fmla="*/ 125802 w 1258024"/>
              <a:gd name="connsiteY6" fmla="*/ 7821038 h 7821038"/>
              <a:gd name="connsiteX7" fmla="*/ 0 w 1258024"/>
              <a:gd name="connsiteY7" fmla="*/ 7695236 h 7821038"/>
              <a:gd name="connsiteX8" fmla="*/ 0 w 1258024"/>
              <a:gd name="connsiteY8" fmla="*/ 125802 h 7821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58024" h="7821038">
                <a:moveTo>
                  <a:pt x="0" y="125802"/>
                </a:moveTo>
                <a:cubicBezTo>
                  <a:pt x="0" y="56323"/>
                  <a:pt x="56323" y="0"/>
                  <a:pt x="125802" y="0"/>
                </a:cubicBezTo>
                <a:lnTo>
                  <a:pt x="1132222" y="0"/>
                </a:lnTo>
                <a:cubicBezTo>
                  <a:pt x="1201701" y="0"/>
                  <a:pt x="1258024" y="56323"/>
                  <a:pt x="1258024" y="125802"/>
                </a:cubicBezTo>
                <a:lnTo>
                  <a:pt x="1258024" y="7695236"/>
                </a:lnTo>
                <a:cubicBezTo>
                  <a:pt x="1258024" y="7764715"/>
                  <a:pt x="1201701" y="7821038"/>
                  <a:pt x="1132222" y="7821038"/>
                </a:cubicBezTo>
                <a:lnTo>
                  <a:pt x="125802" y="7821038"/>
                </a:lnTo>
                <a:cubicBezTo>
                  <a:pt x="56323" y="7821038"/>
                  <a:pt x="0" y="7764715"/>
                  <a:pt x="0" y="7695236"/>
                </a:cubicBezTo>
                <a:lnTo>
                  <a:pt x="0" y="125802"/>
                </a:lnTo>
                <a:close/>
              </a:path>
            </a:pathLst>
          </a:cu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9807" tIns="89807" rIns="89807" bIns="4000326" numCol="1" spcCol="1270" anchor="ctr" anchorCtr="0">
            <a:noAutofit/>
          </a:bodyPr>
          <a:lstStyle/>
          <a:p>
            <a:pPr algn="ctr" defTabSz="1047771" fontAlgn="auto">
              <a:lnSpc>
                <a:spcPct val="90000"/>
              </a:lnSpc>
              <a:spcAft>
                <a:spcPct val="35000"/>
              </a:spcAft>
            </a:pPr>
            <a:r>
              <a:rPr lang="pt-BR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Bahnschrift Condensed" panose="020B0502040204020203" pitchFamily="34" charset="0"/>
              </a:rPr>
              <a:t>Fase 2 (22/21)</a:t>
            </a:r>
          </a:p>
        </p:txBody>
      </p:sp>
      <p:sp>
        <p:nvSpPr>
          <p:cNvPr id="26" name="Forma Livre: Forma 25">
            <a:extLst>
              <a:ext uri="{FF2B5EF4-FFF2-40B4-BE49-F238E27FC236}">
                <a16:creationId xmlns:a16="http://schemas.microsoft.com/office/drawing/2014/main" id="{6AD578C7-FC82-46DE-A58A-D64ADFEC2BE9}"/>
              </a:ext>
            </a:extLst>
          </p:cNvPr>
          <p:cNvSpPr/>
          <p:nvPr/>
        </p:nvSpPr>
        <p:spPr>
          <a:xfrm>
            <a:off x="1370199" y="2301491"/>
            <a:ext cx="718871" cy="540005"/>
          </a:xfrm>
          <a:custGeom>
            <a:avLst/>
            <a:gdLst>
              <a:gd name="connsiteX0" fmla="*/ 0 w 1006419"/>
              <a:gd name="connsiteY0" fmla="*/ 75601 h 756007"/>
              <a:gd name="connsiteX1" fmla="*/ 75601 w 1006419"/>
              <a:gd name="connsiteY1" fmla="*/ 0 h 756007"/>
              <a:gd name="connsiteX2" fmla="*/ 930818 w 1006419"/>
              <a:gd name="connsiteY2" fmla="*/ 0 h 756007"/>
              <a:gd name="connsiteX3" fmla="*/ 1006419 w 1006419"/>
              <a:gd name="connsiteY3" fmla="*/ 75601 h 756007"/>
              <a:gd name="connsiteX4" fmla="*/ 1006419 w 1006419"/>
              <a:gd name="connsiteY4" fmla="*/ 680406 h 756007"/>
              <a:gd name="connsiteX5" fmla="*/ 930818 w 1006419"/>
              <a:gd name="connsiteY5" fmla="*/ 756007 h 756007"/>
              <a:gd name="connsiteX6" fmla="*/ 75601 w 1006419"/>
              <a:gd name="connsiteY6" fmla="*/ 756007 h 756007"/>
              <a:gd name="connsiteX7" fmla="*/ 0 w 1006419"/>
              <a:gd name="connsiteY7" fmla="*/ 680406 h 756007"/>
              <a:gd name="connsiteX8" fmla="*/ 0 w 1006419"/>
              <a:gd name="connsiteY8" fmla="*/ 75601 h 756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6419" h="756007">
                <a:moveTo>
                  <a:pt x="0" y="75601"/>
                </a:moveTo>
                <a:cubicBezTo>
                  <a:pt x="0" y="33848"/>
                  <a:pt x="33848" y="0"/>
                  <a:pt x="75601" y="0"/>
                </a:cubicBezTo>
                <a:lnTo>
                  <a:pt x="930818" y="0"/>
                </a:lnTo>
                <a:cubicBezTo>
                  <a:pt x="972571" y="0"/>
                  <a:pt x="1006419" y="33848"/>
                  <a:pt x="1006419" y="75601"/>
                </a:cubicBezTo>
                <a:lnTo>
                  <a:pt x="1006419" y="680406"/>
                </a:lnTo>
                <a:cubicBezTo>
                  <a:pt x="1006419" y="722159"/>
                  <a:pt x="972571" y="756007"/>
                  <a:pt x="930818" y="756007"/>
                </a:cubicBezTo>
                <a:lnTo>
                  <a:pt x="75601" y="756007"/>
                </a:lnTo>
                <a:cubicBezTo>
                  <a:pt x="33848" y="756007"/>
                  <a:pt x="0" y="722159"/>
                  <a:pt x="0" y="680406"/>
                </a:cubicBezTo>
                <a:lnTo>
                  <a:pt x="0" y="75601"/>
                </a:lnTo>
                <a:close/>
              </a:path>
            </a:pathLst>
          </a:custGeom>
          <a:solidFill>
            <a:srgbClr val="92D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774" tIns="30784" rIns="35774" bIns="30784" numCol="1" spcCol="1270" anchor="ctr" anchorCtr="0">
            <a:noAutofit/>
          </a:bodyPr>
          <a:lstStyle/>
          <a:p>
            <a:pPr algn="ctr" defTabSz="349257" fontAlgn="auto">
              <a:lnSpc>
                <a:spcPct val="90000"/>
              </a:lnSpc>
              <a:spcAft>
                <a:spcPct val="35000"/>
              </a:spcAft>
            </a:pPr>
            <a:r>
              <a:rPr lang="pt-BR" sz="786" dirty="0">
                <a:solidFill>
                  <a:prstClr val="white"/>
                </a:solidFill>
                <a:latin typeface="Calibri" panose="020F0502020204030204"/>
              </a:rPr>
              <a:t>Programação orientada a objetos (6/7)</a:t>
            </a:r>
          </a:p>
        </p:txBody>
      </p:sp>
      <p:sp>
        <p:nvSpPr>
          <p:cNvPr id="27" name="Forma Livre: Forma 26">
            <a:extLst>
              <a:ext uri="{FF2B5EF4-FFF2-40B4-BE49-F238E27FC236}">
                <a16:creationId xmlns:a16="http://schemas.microsoft.com/office/drawing/2014/main" id="{1284E432-D5E8-4406-8176-726CC475B25B}"/>
              </a:ext>
            </a:extLst>
          </p:cNvPr>
          <p:cNvSpPr/>
          <p:nvPr/>
        </p:nvSpPr>
        <p:spPr>
          <a:xfrm>
            <a:off x="1370199" y="3074175"/>
            <a:ext cx="718871" cy="540005"/>
          </a:xfrm>
          <a:custGeom>
            <a:avLst/>
            <a:gdLst>
              <a:gd name="connsiteX0" fmla="*/ 0 w 1006419"/>
              <a:gd name="connsiteY0" fmla="*/ 75601 h 756007"/>
              <a:gd name="connsiteX1" fmla="*/ 75601 w 1006419"/>
              <a:gd name="connsiteY1" fmla="*/ 0 h 756007"/>
              <a:gd name="connsiteX2" fmla="*/ 930818 w 1006419"/>
              <a:gd name="connsiteY2" fmla="*/ 0 h 756007"/>
              <a:gd name="connsiteX3" fmla="*/ 1006419 w 1006419"/>
              <a:gd name="connsiteY3" fmla="*/ 75601 h 756007"/>
              <a:gd name="connsiteX4" fmla="*/ 1006419 w 1006419"/>
              <a:gd name="connsiteY4" fmla="*/ 680406 h 756007"/>
              <a:gd name="connsiteX5" fmla="*/ 930818 w 1006419"/>
              <a:gd name="connsiteY5" fmla="*/ 756007 h 756007"/>
              <a:gd name="connsiteX6" fmla="*/ 75601 w 1006419"/>
              <a:gd name="connsiteY6" fmla="*/ 756007 h 756007"/>
              <a:gd name="connsiteX7" fmla="*/ 0 w 1006419"/>
              <a:gd name="connsiteY7" fmla="*/ 680406 h 756007"/>
              <a:gd name="connsiteX8" fmla="*/ 0 w 1006419"/>
              <a:gd name="connsiteY8" fmla="*/ 75601 h 756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6419" h="756007">
                <a:moveTo>
                  <a:pt x="0" y="75601"/>
                </a:moveTo>
                <a:cubicBezTo>
                  <a:pt x="0" y="33848"/>
                  <a:pt x="33848" y="0"/>
                  <a:pt x="75601" y="0"/>
                </a:cubicBezTo>
                <a:lnTo>
                  <a:pt x="930818" y="0"/>
                </a:lnTo>
                <a:cubicBezTo>
                  <a:pt x="972571" y="0"/>
                  <a:pt x="1006419" y="33848"/>
                  <a:pt x="1006419" y="75601"/>
                </a:cubicBezTo>
                <a:lnTo>
                  <a:pt x="1006419" y="680406"/>
                </a:lnTo>
                <a:cubicBezTo>
                  <a:pt x="1006419" y="722159"/>
                  <a:pt x="972571" y="756007"/>
                  <a:pt x="930818" y="756007"/>
                </a:cubicBezTo>
                <a:lnTo>
                  <a:pt x="75601" y="756007"/>
                </a:lnTo>
                <a:cubicBezTo>
                  <a:pt x="33848" y="756007"/>
                  <a:pt x="0" y="722159"/>
                  <a:pt x="0" y="680406"/>
                </a:cubicBezTo>
                <a:lnTo>
                  <a:pt x="0" y="7560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774" tIns="30784" rIns="35774" bIns="30784" numCol="1" spcCol="1270" anchor="ctr" anchorCtr="0">
            <a:noAutofit/>
          </a:bodyPr>
          <a:lstStyle/>
          <a:p>
            <a:pPr algn="ctr" defTabSz="349257" fontAlgn="auto">
              <a:lnSpc>
                <a:spcPct val="90000"/>
              </a:lnSpc>
              <a:spcAft>
                <a:spcPct val="35000"/>
              </a:spcAft>
            </a:pPr>
            <a:r>
              <a:rPr lang="pt-BR" sz="786" dirty="0">
                <a:solidFill>
                  <a:prstClr val="white"/>
                </a:solidFill>
                <a:latin typeface="Calibri" panose="020F0502020204030204"/>
              </a:rPr>
              <a:t>Banco de dados (6)</a:t>
            </a:r>
          </a:p>
        </p:txBody>
      </p:sp>
      <p:sp>
        <p:nvSpPr>
          <p:cNvPr id="28" name="Forma Livre: Forma 27">
            <a:extLst>
              <a:ext uri="{FF2B5EF4-FFF2-40B4-BE49-F238E27FC236}">
                <a16:creationId xmlns:a16="http://schemas.microsoft.com/office/drawing/2014/main" id="{C377A7CE-1EE9-42FD-AE40-172BBDBB39D8}"/>
              </a:ext>
            </a:extLst>
          </p:cNvPr>
          <p:cNvSpPr/>
          <p:nvPr/>
        </p:nvSpPr>
        <p:spPr>
          <a:xfrm>
            <a:off x="1370199" y="3846858"/>
            <a:ext cx="718871" cy="540005"/>
          </a:xfrm>
          <a:custGeom>
            <a:avLst/>
            <a:gdLst>
              <a:gd name="connsiteX0" fmla="*/ 0 w 1006419"/>
              <a:gd name="connsiteY0" fmla="*/ 75601 h 756007"/>
              <a:gd name="connsiteX1" fmla="*/ 75601 w 1006419"/>
              <a:gd name="connsiteY1" fmla="*/ 0 h 756007"/>
              <a:gd name="connsiteX2" fmla="*/ 930818 w 1006419"/>
              <a:gd name="connsiteY2" fmla="*/ 0 h 756007"/>
              <a:gd name="connsiteX3" fmla="*/ 1006419 w 1006419"/>
              <a:gd name="connsiteY3" fmla="*/ 75601 h 756007"/>
              <a:gd name="connsiteX4" fmla="*/ 1006419 w 1006419"/>
              <a:gd name="connsiteY4" fmla="*/ 680406 h 756007"/>
              <a:gd name="connsiteX5" fmla="*/ 930818 w 1006419"/>
              <a:gd name="connsiteY5" fmla="*/ 756007 h 756007"/>
              <a:gd name="connsiteX6" fmla="*/ 75601 w 1006419"/>
              <a:gd name="connsiteY6" fmla="*/ 756007 h 756007"/>
              <a:gd name="connsiteX7" fmla="*/ 0 w 1006419"/>
              <a:gd name="connsiteY7" fmla="*/ 680406 h 756007"/>
              <a:gd name="connsiteX8" fmla="*/ 0 w 1006419"/>
              <a:gd name="connsiteY8" fmla="*/ 75601 h 756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6419" h="756007">
                <a:moveTo>
                  <a:pt x="0" y="75601"/>
                </a:moveTo>
                <a:cubicBezTo>
                  <a:pt x="0" y="33848"/>
                  <a:pt x="33848" y="0"/>
                  <a:pt x="75601" y="0"/>
                </a:cubicBezTo>
                <a:lnTo>
                  <a:pt x="930818" y="0"/>
                </a:lnTo>
                <a:cubicBezTo>
                  <a:pt x="972571" y="0"/>
                  <a:pt x="1006419" y="33848"/>
                  <a:pt x="1006419" y="75601"/>
                </a:cubicBezTo>
                <a:lnTo>
                  <a:pt x="1006419" y="680406"/>
                </a:lnTo>
                <a:cubicBezTo>
                  <a:pt x="1006419" y="722159"/>
                  <a:pt x="972571" y="756007"/>
                  <a:pt x="930818" y="756007"/>
                </a:cubicBezTo>
                <a:lnTo>
                  <a:pt x="75601" y="756007"/>
                </a:lnTo>
                <a:cubicBezTo>
                  <a:pt x="33848" y="756007"/>
                  <a:pt x="0" y="722159"/>
                  <a:pt x="0" y="680406"/>
                </a:cubicBezTo>
                <a:lnTo>
                  <a:pt x="0" y="7560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774" tIns="30784" rIns="35774" bIns="30784" numCol="1" spcCol="1270" anchor="ctr" anchorCtr="0">
            <a:noAutofit/>
          </a:bodyPr>
          <a:lstStyle/>
          <a:p>
            <a:pPr algn="ctr" defTabSz="349257" fontAlgn="auto">
              <a:lnSpc>
                <a:spcPct val="90000"/>
              </a:lnSpc>
              <a:spcAft>
                <a:spcPct val="35000"/>
              </a:spcAft>
            </a:pPr>
            <a:r>
              <a:rPr lang="pt-BR" sz="786" dirty="0">
                <a:solidFill>
                  <a:prstClr val="white"/>
                </a:solidFill>
                <a:latin typeface="Calibri" panose="020F0502020204030204"/>
              </a:rPr>
              <a:t>Arquitetura de computadores II (4)</a:t>
            </a:r>
          </a:p>
        </p:txBody>
      </p:sp>
      <p:sp>
        <p:nvSpPr>
          <p:cNvPr id="29" name="Forma Livre: Forma 28">
            <a:extLst>
              <a:ext uri="{FF2B5EF4-FFF2-40B4-BE49-F238E27FC236}">
                <a16:creationId xmlns:a16="http://schemas.microsoft.com/office/drawing/2014/main" id="{2BAB0197-FD3A-4791-9833-8EEF5ECBBF80}"/>
              </a:ext>
            </a:extLst>
          </p:cNvPr>
          <p:cNvSpPr/>
          <p:nvPr/>
        </p:nvSpPr>
        <p:spPr>
          <a:xfrm>
            <a:off x="1370199" y="4619540"/>
            <a:ext cx="718871" cy="540005"/>
          </a:xfrm>
          <a:custGeom>
            <a:avLst/>
            <a:gdLst>
              <a:gd name="connsiteX0" fmla="*/ 0 w 1006419"/>
              <a:gd name="connsiteY0" fmla="*/ 75601 h 756007"/>
              <a:gd name="connsiteX1" fmla="*/ 75601 w 1006419"/>
              <a:gd name="connsiteY1" fmla="*/ 0 h 756007"/>
              <a:gd name="connsiteX2" fmla="*/ 930818 w 1006419"/>
              <a:gd name="connsiteY2" fmla="*/ 0 h 756007"/>
              <a:gd name="connsiteX3" fmla="*/ 1006419 w 1006419"/>
              <a:gd name="connsiteY3" fmla="*/ 75601 h 756007"/>
              <a:gd name="connsiteX4" fmla="*/ 1006419 w 1006419"/>
              <a:gd name="connsiteY4" fmla="*/ 680406 h 756007"/>
              <a:gd name="connsiteX5" fmla="*/ 930818 w 1006419"/>
              <a:gd name="connsiteY5" fmla="*/ 756007 h 756007"/>
              <a:gd name="connsiteX6" fmla="*/ 75601 w 1006419"/>
              <a:gd name="connsiteY6" fmla="*/ 756007 h 756007"/>
              <a:gd name="connsiteX7" fmla="*/ 0 w 1006419"/>
              <a:gd name="connsiteY7" fmla="*/ 680406 h 756007"/>
              <a:gd name="connsiteX8" fmla="*/ 0 w 1006419"/>
              <a:gd name="connsiteY8" fmla="*/ 75601 h 756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6419" h="756007">
                <a:moveTo>
                  <a:pt x="0" y="75601"/>
                </a:moveTo>
                <a:cubicBezTo>
                  <a:pt x="0" y="33848"/>
                  <a:pt x="33848" y="0"/>
                  <a:pt x="75601" y="0"/>
                </a:cubicBezTo>
                <a:lnTo>
                  <a:pt x="930818" y="0"/>
                </a:lnTo>
                <a:cubicBezTo>
                  <a:pt x="972571" y="0"/>
                  <a:pt x="1006419" y="33848"/>
                  <a:pt x="1006419" y="75601"/>
                </a:cubicBezTo>
                <a:lnTo>
                  <a:pt x="1006419" y="680406"/>
                </a:lnTo>
                <a:cubicBezTo>
                  <a:pt x="1006419" y="722159"/>
                  <a:pt x="972571" y="756007"/>
                  <a:pt x="930818" y="756007"/>
                </a:cubicBezTo>
                <a:lnTo>
                  <a:pt x="75601" y="756007"/>
                </a:lnTo>
                <a:cubicBezTo>
                  <a:pt x="33848" y="756007"/>
                  <a:pt x="0" y="722159"/>
                  <a:pt x="0" y="680406"/>
                </a:cubicBezTo>
                <a:lnTo>
                  <a:pt x="0" y="7560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774" tIns="30784" rIns="35774" bIns="30784" numCol="1" spcCol="1270" anchor="ctr" anchorCtr="0">
            <a:noAutofit/>
          </a:bodyPr>
          <a:lstStyle/>
          <a:p>
            <a:pPr algn="ctr" defTabSz="349257" fontAlgn="auto">
              <a:lnSpc>
                <a:spcPct val="90000"/>
              </a:lnSpc>
              <a:spcAft>
                <a:spcPct val="35000"/>
              </a:spcAft>
            </a:pPr>
            <a:r>
              <a:rPr lang="pt-BR" sz="786" dirty="0">
                <a:solidFill>
                  <a:prstClr val="white"/>
                </a:solidFill>
                <a:latin typeface="Calibri" panose="020F0502020204030204"/>
              </a:rPr>
              <a:t>Lógica para computação (4)</a:t>
            </a:r>
          </a:p>
        </p:txBody>
      </p:sp>
      <p:sp>
        <p:nvSpPr>
          <p:cNvPr id="30" name="Forma Livre: Forma 29">
            <a:extLst>
              <a:ext uri="{FF2B5EF4-FFF2-40B4-BE49-F238E27FC236}">
                <a16:creationId xmlns:a16="http://schemas.microsoft.com/office/drawing/2014/main" id="{55277856-7066-4778-A31D-D0A206DCAD29}"/>
              </a:ext>
            </a:extLst>
          </p:cNvPr>
          <p:cNvSpPr/>
          <p:nvPr/>
        </p:nvSpPr>
        <p:spPr>
          <a:xfrm>
            <a:off x="1370199" y="5392224"/>
            <a:ext cx="718871" cy="540005"/>
          </a:xfrm>
          <a:custGeom>
            <a:avLst/>
            <a:gdLst>
              <a:gd name="connsiteX0" fmla="*/ 0 w 1006419"/>
              <a:gd name="connsiteY0" fmla="*/ 75601 h 756007"/>
              <a:gd name="connsiteX1" fmla="*/ 75601 w 1006419"/>
              <a:gd name="connsiteY1" fmla="*/ 0 h 756007"/>
              <a:gd name="connsiteX2" fmla="*/ 930818 w 1006419"/>
              <a:gd name="connsiteY2" fmla="*/ 0 h 756007"/>
              <a:gd name="connsiteX3" fmla="*/ 1006419 w 1006419"/>
              <a:gd name="connsiteY3" fmla="*/ 75601 h 756007"/>
              <a:gd name="connsiteX4" fmla="*/ 1006419 w 1006419"/>
              <a:gd name="connsiteY4" fmla="*/ 680406 h 756007"/>
              <a:gd name="connsiteX5" fmla="*/ 930818 w 1006419"/>
              <a:gd name="connsiteY5" fmla="*/ 756007 h 756007"/>
              <a:gd name="connsiteX6" fmla="*/ 75601 w 1006419"/>
              <a:gd name="connsiteY6" fmla="*/ 756007 h 756007"/>
              <a:gd name="connsiteX7" fmla="*/ 0 w 1006419"/>
              <a:gd name="connsiteY7" fmla="*/ 680406 h 756007"/>
              <a:gd name="connsiteX8" fmla="*/ 0 w 1006419"/>
              <a:gd name="connsiteY8" fmla="*/ 75601 h 756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6419" h="756007">
                <a:moveTo>
                  <a:pt x="0" y="75601"/>
                </a:moveTo>
                <a:cubicBezTo>
                  <a:pt x="0" y="33848"/>
                  <a:pt x="33848" y="0"/>
                  <a:pt x="75601" y="0"/>
                </a:cubicBezTo>
                <a:lnTo>
                  <a:pt x="930818" y="0"/>
                </a:lnTo>
                <a:cubicBezTo>
                  <a:pt x="972571" y="0"/>
                  <a:pt x="1006419" y="33848"/>
                  <a:pt x="1006419" y="75601"/>
                </a:cubicBezTo>
                <a:lnTo>
                  <a:pt x="1006419" y="680406"/>
                </a:lnTo>
                <a:cubicBezTo>
                  <a:pt x="1006419" y="722159"/>
                  <a:pt x="972571" y="756007"/>
                  <a:pt x="930818" y="756007"/>
                </a:cubicBezTo>
                <a:lnTo>
                  <a:pt x="75601" y="756007"/>
                </a:lnTo>
                <a:cubicBezTo>
                  <a:pt x="33848" y="756007"/>
                  <a:pt x="0" y="722159"/>
                  <a:pt x="0" y="680406"/>
                </a:cubicBezTo>
                <a:lnTo>
                  <a:pt x="0" y="75601"/>
                </a:lnTo>
                <a:close/>
              </a:path>
            </a:pathLst>
          </a:custGeom>
          <a:solidFill>
            <a:srgbClr val="92D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774" tIns="30784" rIns="35774" bIns="30784" numCol="1" spcCol="1270" anchor="ctr" anchorCtr="0">
            <a:noAutofit/>
          </a:bodyPr>
          <a:lstStyle/>
          <a:p>
            <a:pPr algn="ctr" defTabSz="349257" fontAlgn="auto">
              <a:lnSpc>
                <a:spcPct val="90000"/>
              </a:lnSpc>
              <a:spcAft>
                <a:spcPct val="35000"/>
              </a:spcAft>
            </a:pPr>
            <a:r>
              <a:rPr lang="pt-BR" sz="786" dirty="0">
                <a:solidFill>
                  <a:prstClr val="white"/>
                </a:solidFill>
                <a:latin typeface="Calibri" panose="020F0502020204030204"/>
              </a:rPr>
              <a:t>Prática Desportiva II (2/0)</a:t>
            </a:r>
          </a:p>
        </p:txBody>
      </p:sp>
      <p:sp>
        <p:nvSpPr>
          <p:cNvPr id="31" name="Forma Livre: Forma 30">
            <a:extLst>
              <a:ext uri="{FF2B5EF4-FFF2-40B4-BE49-F238E27FC236}">
                <a16:creationId xmlns:a16="http://schemas.microsoft.com/office/drawing/2014/main" id="{6C4054D7-16EA-431E-91D1-9E5840346A6C}"/>
              </a:ext>
            </a:extLst>
          </p:cNvPr>
          <p:cNvSpPr/>
          <p:nvPr/>
        </p:nvSpPr>
        <p:spPr>
          <a:xfrm>
            <a:off x="2253274" y="1070043"/>
            <a:ext cx="898589" cy="5586456"/>
          </a:xfrm>
          <a:custGeom>
            <a:avLst/>
            <a:gdLst>
              <a:gd name="connsiteX0" fmla="*/ 0 w 1258024"/>
              <a:gd name="connsiteY0" fmla="*/ 125802 h 7821038"/>
              <a:gd name="connsiteX1" fmla="*/ 125802 w 1258024"/>
              <a:gd name="connsiteY1" fmla="*/ 0 h 7821038"/>
              <a:gd name="connsiteX2" fmla="*/ 1132222 w 1258024"/>
              <a:gd name="connsiteY2" fmla="*/ 0 h 7821038"/>
              <a:gd name="connsiteX3" fmla="*/ 1258024 w 1258024"/>
              <a:gd name="connsiteY3" fmla="*/ 125802 h 7821038"/>
              <a:gd name="connsiteX4" fmla="*/ 1258024 w 1258024"/>
              <a:gd name="connsiteY4" fmla="*/ 7695236 h 7821038"/>
              <a:gd name="connsiteX5" fmla="*/ 1132222 w 1258024"/>
              <a:gd name="connsiteY5" fmla="*/ 7821038 h 7821038"/>
              <a:gd name="connsiteX6" fmla="*/ 125802 w 1258024"/>
              <a:gd name="connsiteY6" fmla="*/ 7821038 h 7821038"/>
              <a:gd name="connsiteX7" fmla="*/ 0 w 1258024"/>
              <a:gd name="connsiteY7" fmla="*/ 7695236 h 7821038"/>
              <a:gd name="connsiteX8" fmla="*/ 0 w 1258024"/>
              <a:gd name="connsiteY8" fmla="*/ 125802 h 7821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58024" h="7821038">
                <a:moveTo>
                  <a:pt x="0" y="125802"/>
                </a:moveTo>
                <a:cubicBezTo>
                  <a:pt x="0" y="56323"/>
                  <a:pt x="56323" y="0"/>
                  <a:pt x="125802" y="0"/>
                </a:cubicBezTo>
                <a:lnTo>
                  <a:pt x="1132222" y="0"/>
                </a:lnTo>
                <a:cubicBezTo>
                  <a:pt x="1201701" y="0"/>
                  <a:pt x="1258024" y="56323"/>
                  <a:pt x="1258024" y="125802"/>
                </a:cubicBezTo>
                <a:lnTo>
                  <a:pt x="1258024" y="7695236"/>
                </a:lnTo>
                <a:cubicBezTo>
                  <a:pt x="1258024" y="7764715"/>
                  <a:pt x="1201701" y="7821038"/>
                  <a:pt x="1132222" y="7821038"/>
                </a:cubicBezTo>
                <a:lnTo>
                  <a:pt x="125802" y="7821038"/>
                </a:lnTo>
                <a:cubicBezTo>
                  <a:pt x="56323" y="7821038"/>
                  <a:pt x="0" y="7764715"/>
                  <a:pt x="0" y="7695236"/>
                </a:cubicBezTo>
                <a:lnTo>
                  <a:pt x="0" y="125802"/>
                </a:lnTo>
                <a:close/>
              </a:path>
            </a:pathLst>
          </a:cu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9807" tIns="89807" rIns="89807" bIns="4000326" numCol="1" spcCol="1270" anchor="ctr" anchorCtr="0">
            <a:noAutofit/>
          </a:bodyPr>
          <a:lstStyle/>
          <a:p>
            <a:pPr algn="ctr" defTabSz="1047771" fontAlgn="auto">
              <a:lnSpc>
                <a:spcPct val="90000"/>
              </a:lnSpc>
              <a:spcAft>
                <a:spcPct val="35000"/>
              </a:spcAft>
            </a:pPr>
            <a:r>
              <a:rPr lang="pt-BR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Bahnschrift Condensed" panose="020B0502040204020203" pitchFamily="34" charset="0"/>
              </a:rPr>
              <a:t>Fase 3 (22/23)</a:t>
            </a:r>
          </a:p>
        </p:txBody>
      </p:sp>
      <p:sp>
        <p:nvSpPr>
          <p:cNvPr id="33" name="Forma Livre: Forma 32">
            <a:extLst>
              <a:ext uri="{FF2B5EF4-FFF2-40B4-BE49-F238E27FC236}">
                <a16:creationId xmlns:a16="http://schemas.microsoft.com/office/drawing/2014/main" id="{67743987-B813-49A1-A8D8-9A578FDD87AC}"/>
              </a:ext>
            </a:extLst>
          </p:cNvPr>
          <p:cNvSpPr/>
          <p:nvPr/>
        </p:nvSpPr>
        <p:spPr>
          <a:xfrm>
            <a:off x="2336182" y="2820730"/>
            <a:ext cx="718871" cy="515291"/>
          </a:xfrm>
          <a:custGeom>
            <a:avLst/>
            <a:gdLst>
              <a:gd name="connsiteX0" fmla="*/ 0 w 1006419"/>
              <a:gd name="connsiteY0" fmla="*/ 72141 h 721407"/>
              <a:gd name="connsiteX1" fmla="*/ 72141 w 1006419"/>
              <a:gd name="connsiteY1" fmla="*/ 0 h 721407"/>
              <a:gd name="connsiteX2" fmla="*/ 934278 w 1006419"/>
              <a:gd name="connsiteY2" fmla="*/ 0 h 721407"/>
              <a:gd name="connsiteX3" fmla="*/ 1006419 w 1006419"/>
              <a:gd name="connsiteY3" fmla="*/ 72141 h 721407"/>
              <a:gd name="connsiteX4" fmla="*/ 1006419 w 1006419"/>
              <a:gd name="connsiteY4" fmla="*/ 649266 h 721407"/>
              <a:gd name="connsiteX5" fmla="*/ 934278 w 1006419"/>
              <a:gd name="connsiteY5" fmla="*/ 721407 h 721407"/>
              <a:gd name="connsiteX6" fmla="*/ 72141 w 1006419"/>
              <a:gd name="connsiteY6" fmla="*/ 721407 h 721407"/>
              <a:gd name="connsiteX7" fmla="*/ 0 w 1006419"/>
              <a:gd name="connsiteY7" fmla="*/ 649266 h 721407"/>
              <a:gd name="connsiteX8" fmla="*/ 0 w 1006419"/>
              <a:gd name="connsiteY8" fmla="*/ 72141 h 721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6419" h="721407">
                <a:moveTo>
                  <a:pt x="0" y="72141"/>
                </a:moveTo>
                <a:cubicBezTo>
                  <a:pt x="0" y="32299"/>
                  <a:pt x="32299" y="0"/>
                  <a:pt x="72141" y="0"/>
                </a:cubicBezTo>
                <a:lnTo>
                  <a:pt x="934278" y="0"/>
                </a:lnTo>
                <a:cubicBezTo>
                  <a:pt x="974120" y="0"/>
                  <a:pt x="1006419" y="32299"/>
                  <a:pt x="1006419" y="72141"/>
                </a:cubicBezTo>
                <a:lnTo>
                  <a:pt x="1006419" y="649266"/>
                </a:lnTo>
                <a:cubicBezTo>
                  <a:pt x="1006419" y="689108"/>
                  <a:pt x="974120" y="721407"/>
                  <a:pt x="934278" y="721407"/>
                </a:cubicBezTo>
                <a:lnTo>
                  <a:pt x="72141" y="721407"/>
                </a:lnTo>
                <a:cubicBezTo>
                  <a:pt x="32299" y="721407"/>
                  <a:pt x="0" y="689108"/>
                  <a:pt x="0" y="649266"/>
                </a:cubicBezTo>
                <a:lnTo>
                  <a:pt x="0" y="72141"/>
                </a:lnTo>
                <a:close/>
              </a:path>
            </a:pathLst>
          </a:custGeom>
          <a:solidFill>
            <a:srgbClr val="92D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049" tIns="30060" rIns="35049" bIns="30060" numCol="1" spcCol="1270" anchor="ctr" anchorCtr="0">
            <a:noAutofit/>
          </a:bodyPr>
          <a:lstStyle/>
          <a:p>
            <a:pPr algn="ctr" defTabSz="349257" fontAlgn="auto">
              <a:lnSpc>
                <a:spcPct val="90000"/>
              </a:lnSpc>
              <a:spcAft>
                <a:spcPct val="35000"/>
              </a:spcAft>
            </a:pPr>
            <a:r>
              <a:rPr lang="pt-BR" sz="786" dirty="0">
                <a:solidFill>
                  <a:prstClr val="white"/>
                </a:solidFill>
                <a:latin typeface="Calibri" panose="020F0502020204030204"/>
              </a:rPr>
              <a:t>Algoritmos e estrutura de dados (4)</a:t>
            </a:r>
          </a:p>
        </p:txBody>
      </p:sp>
      <p:sp>
        <p:nvSpPr>
          <p:cNvPr id="36" name="Forma Livre: Forma 35">
            <a:extLst>
              <a:ext uri="{FF2B5EF4-FFF2-40B4-BE49-F238E27FC236}">
                <a16:creationId xmlns:a16="http://schemas.microsoft.com/office/drawing/2014/main" id="{B3426523-B3CB-4547-BAAA-944D39739383}"/>
              </a:ext>
            </a:extLst>
          </p:cNvPr>
          <p:cNvSpPr/>
          <p:nvPr/>
        </p:nvSpPr>
        <p:spPr>
          <a:xfrm>
            <a:off x="2336182" y="4378495"/>
            <a:ext cx="718871" cy="515291"/>
          </a:xfrm>
          <a:custGeom>
            <a:avLst/>
            <a:gdLst>
              <a:gd name="connsiteX0" fmla="*/ 0 w 1006419"/>
              <a:gd name="connsiteY0" fmla="*/ 72141 h 721407"/>
              <a:gd name="connsiteX1" fmla="*/ 72141 w 1006419"/>
              <a:gd name="connsiteY1" fmla="*/ 0 h 721407"/>
              <a:gd name="connsiteX2" fmla="*/ 934278 w 1006419"/>
              <a:gd name="connsiteY2" fmla="*/ 0 h 721407"/>
              <a:gd name="connsiteX3" fmla="*/ 1006419 w 1006419"/>
              <a:gd name="connsiteY3" fmla="*/ 72141 h 721407"/>
              <a:gd name="connsiteX4" fmla="*/ 1006419 w 1006419"/>
              <a:gd name="connsiteY4" fmla="*/ 649266 h 721407"/>
              <a:gd name="connsiteX5" fmla="*/ 934278 w 1006419"/>
              <a:gd name="connsiteY5" fmla="*/ 721407 h 721407"/>
              <a:gd name="connsiteX6" fmla="*/ 72141 w 1006419"/>
              <a:gd name="connsiteY6" fmla="*/ 721407 h 721407"/>
              <a:gd name="connsiteX7" fmla="*/ 0 w 1006419"/>
              <a:gd name="connsiteY7" fmla="*/ 649266 h 721407"/>
              <a:gd name="connsiteX8" fmla="*/ 0 w 1006419"/>
              <a:gd name="connsiteY8" fmla="*/ 72141 h 721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6419" h="721407">
                <a:moveTo>
                  <a:pt x="0" y="72141"/>
                </a:moveTo>
                <a:cubicBezTo>
                  <a:pt x="0" y="32299"/>
                  <a:pt x="32299" y="0"/>
                  <a:pt x="72141" y="0"/>
                </a:cubicBezTo>
                <a:lnTo>
                  <a:pt x="934278" y="0"/>
                </a:lnTo>
                <a:cubicBezTo>
                  <a:pt x="974120" y="0"/>
                  <a:pt x="1006419" y="32299"/>
                  <a:pt x="1006419" y="72141"/>
                </a:cubicBezTo>
                <a:lnTo>
                  <a:pt x="1006419" y="649266"/>
                </a:lnTo>
                <a:cubicBezTo>
                  <a:pt x="1006419" y="689108"/>
                  <a:pt x="974120" y="721407"/>
                  <a:pt x="934278" y="721407"/>
                </a:cubicBezTo>
                <a:lnTo>
                  <a:pt x="72141" y="721407"/>
                </a:lnTo>
                <a:cubicBezTo>
                  <a:pt x="32299" y="721407"/>
                  <a:pt x="0" y="689108"/>
                  <a:pt x="0" y="649266"/>
                </a:cubicBezTo>
                <a:lnTo>
                  <a:pt x="0" y="72141"/>
                </a:lnTo>
                <a:close/>
              </a:path>
            </a:pathLst>
          </a:custGeom>
          <a:solidFill>
            <a:srgbClr val="92D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049" tIns="30060" rIns="35049" bIns="30060" numCol="1" spcCol="1270" anchor="ctr" anchorCtr="0">
            <a:noAutofit/>
          </a:bodyPr>
          <a:lstStyle/>
          <a:p>
            <a:pPr algn="ctr" defTabSz="349257" fontAlgn="auto">
              <a:lnSpc>
                <a:spcPct val="90000"/>
              </a:lnSpc>
              <a:spcAft>
                <a:spcPct val="35000"/>
              </a:spcAft>
            </a:pPr>
            <a:r>
              <a:rPr lang="pt-BR" sz="786" dirty="0">
                <a:solidFill>
                  <a:prstClr val="white"/>
                </a:solidFill>
                <a:latin typeface="Calibri" panose="020F0502020204030204"/>
              </a:rPr>
              <a:t>Ambiente corporativo e postura profissional (2)</a:t>
            </a:r>
          </a:p>
        </p:txBody>
      </p:sp>
      <p:sp>
        <p:nvSpPr>
          <p:cNvPr id="37" name="Forma Livre: Forma 36">
            <a:extLst>
              <a:ext uri="{FF2B5EF4-FFF2-40B4-BE49-F238E27FC236}">
                <a16:creationId xmlns:a16="http://schemas.microsoft.com/office/drawing/2014/main" id="{AA6E3512-D6D2-4B86-9C60-052167886DB0}"/>
              </a:ext>
            </a:extLst>
          </p:cNvPr>
          <p:cNvSpPr/>
          <p:nvPr/>
        </p:nvSpPr>
        <p:spPr>
          <a:xfrm>
            <a:off x="2336182" y="4897750"/>
            <a:ext cx="718871" cy="515291"/>
          </a:xfrm>
          <a:custGeom>
            <a:avLst/>
            <a:gdLst>
              <a:gd name="connsiteX0" fmla="*/ 0 w 1006419"/>
              <a:gd name="connsiteY0" fmla="*/ 72141 h 721407"/>
              <a:gd name="connsiteX1" fmla="*/ 72141 w 1006419"/>
              <a:gd name="connsiteY1" fmla="*/ 0 h 721407"/>
              <a:gd name="connsiteX2" fmla="*/ 934278 w 1006419"/>
              <a:gd name="connsiteY2" fmla="*/ 0 h 721407"/>
              <a:gd name="connsiteX3" fmla="*/ 1006419 w 1006419"/>
              <a:gd name="connsiteY3" fmla="*/ 72141 h 721407"/>
              <a:gd name="connsiteX4" fmla="*/ 1006419 w 1006419"/>
              <a:gd name="connsiteY4" fmla="*/ 649266 h 721407"/>
              <a:gd name="connsiteX5" fmla="*/ 934278 w 1006419"/>
              <a:gd name="connsiteY5" fmla="*/ 721407 h 721407"/>
              <a:gd name="connsiteX6" fmla="*/ 72141 w 1006419"/>
              <a:gd name="connsiteY6" fmla="*/ 721407 h 721407"/>
              <a:gd name="connsiteX7" fmla="*/ 0 w 1006419"/>
              <a:gd name="connsiteY7" fmla="*/ 649266 h 721407"/>
              <a:gd name="connsiteX8" fmla="*/ 0 w 1006419"/>
              <a:gd name="connsiteY8" fmla="*/ 72141 h 721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6419" h="721407">
                <a:moveTo>
                  <a:pt x="0" y="72141"/>
                </a:moveTo>
                <a:cubicBezTo>
                  <a:pt x="0" y="32299"/>
                  <a:pt x="32299" y="0"/>
                  <a:pt x="72141" y="0"/>
                </a:cubicBezTo>
                <a:lnTo>
                  <a:pt x="934278" y="0"/>
                </a:lnTo>
                <a:cubicBezTo>
                  <a:pt x="974120" y="0"/>
                  <a:pt x="1006419" y="32299"/>
                  <a:pt x="1006419" y="72141"/>
                </a:cubicBezTo>
                <a:lnTo>
                  <a:pt x="1006419" y="649266"/>
                </a:lnTo>
                <a:cubicBezTo>
                  <a:pt x="1006419" y="689108"/>
                  <a:pt x="974120" y="721407"/>
                  <a:pt x="934278" y="721407"/>
                </a:cubicBezTo>
                <a:lnTo>
                  <a:pt x="72141" y="721407"/>
                </a:lnTo>
                <a:cubicBezTo>
                  <a:pt x="32299" y="721407"/>
                  <a:pt x="0" y="689108"/>
                  <a:pt x="0" y="649266"/>
                </a:cubicBezTo>
                <a:lnTo>
                  <a:pt x="0" y="72141"/>
                </a:lnTo>
                <a:close/>
              </a:path>
            </a:pathLst>
          </a:custGeom>
          <a:solidFill>
            <a:srgbClr val="92D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049" tIns="30060" rIns="35049" bIns="30060" numCol="1" spcCol="1270" anchor="ctr" anchorCtr="0">
            <a:noAutofit/>
          </a:bodyPr>
          <a:lstStyle/>
          <a:p>
            <a:pPr algn="ctr" defTabSz="349257" fontAlgn="auto">
              <a:lnSpc>
                <a:spcPct val="90000"/>
              </a:lnSpc>
              <a:spcAft>
                <a:spcPct val="35000"/>
              </a:spcAft>
            </a:pPr>
            <a:r>
              <a:rPr lang="pt-BR" sz="786" dirty="0">
                <a:solidFill>
                  <a:prstClr val="white"/>
                </a:solidFill>
                <a:latin typeface="Calibri" panose="020F0502020204030204"/>
              </a:rPr>
              <a:t>Eletiva I (2)</a:t>
            </a:r>
          </a:p>
        </p:txBody>
      </p:sp>
      <p:sp>
        <p:nvSpPr>
          <p:cNvPr id="38" name="Forma Livre: Forma 37">
            <a:extLst>
              <a:ext uri="{FF2B5EF4-FFF2-40B4-BE49-F238E27FC236}">
                <a16:creationId xmlns:a16="http://schemas.microsoft.com/office/drawing/2014/main" id="{5EE39E5A-455B-4DE6-A8C8-BA4B972AFF89}"/>
              </a:ext>
            </a:extLst>
          </p:cNvPr>
          <p:cNvSpPr/>
          <p:nvPr/>
        </p:nvSpPr>
        <p:spPr>
          <a:xfrm>
            <a:off x="2336182" y="5417005"/>
            <a:ext cx="718871" cy="515291"/>
          </a:xfrm>
          <a:custGeom>
            <a:avLst/>
            <a:gdLst>
              <a:gd name="connsiteX0" fmla="*/ 0 w 1006419"/>
              <a:gd name="connsiteY0" fmla="*/ 72141 h 721407"/>
              <a:gd name="connsiteX1" fmla="*/ 72141 w 1006419"/>
              <a:gd name="connsiteY1" fmla="*/ 0 h 721407"/>
              <a:gd name="connsiteX2" fmla="*/ 934278 w 1006419"/>
              <a:gd name="connsiteY2" fmla="*/ 0 h 721407"/>
              <a:gd name="connsiteX3" fmla="*/ 1006419 w 1006419"/>
              <a:gd name="connsiteY3" fmla="*/ 72141 h 721407"/>
              <a:gd name="connsiteX4" fmla="*/ 1006419 w 1006419"/>
              <a:gd name="connsiteY4" fmla="*/ 649266 h 721407"/>
              <a:gd name="connsiteX5" fmla="*/ 934278 w 1006419"/>
              <a:gd name="connsiteY5" fmla="*/ 721407 h 721407"/>
              <a:gd name="connsiteX6" fmla="*/ 72141 w 1006419"/>
              <a:gd name="connsiteY6" fmla="*/ 721407 h 721407"/>
              <a:gd name="connsiteX7" fmla="*/ 0 w 1006419"/>
              <a:gd name="connsiteY7" fmla="*/ 649266 h 721407"/>
              <a:gd name="connsiteX8" fmla="*/ 0 w 1006419"/>
              <a:gd name="connsiteY8" fmla="*/ 72141 h 721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6419" h="721407">
                <a:moveTo>
                  <a:pt x="0" y="72141"/>
                </a:moveTo>
                <a:cubicBezTo>
                  <a:pt x="0" y="32299"/>
                  <a:pt x="32299" y="0"/>
                  <a:pt x="72141" y="0"/>
                </a:cubicBezTo>
                <a:lnTo>
                  <a:pt x="934278" y="0"/>
                </a:lnTo>
                <a:cubicBezTo>
                  <a:pt x="974120" y="0"/>
                  <a:pt x="1006419" y="32299"/>
                  <a:pt x="1006419" y="72141"/>
                </a:cubicBezTo>
                <a:lnTo>
                  <a:pt x="1006419" y="649266"/>
                </a:lnTo>
                <a:cubicBezTo>
                  <a:pt x="1006419" y="689108"/>
                  <a:pt x="974120" y="721407"/>
                  <a:pt x="934278" y="721407"/>
                </a:cubicBezTo>
                <a:lnTo>
                  <a:pt x="72141" y="721407"/>
                </a:lnTo>
                <a:cubicBezTo>
                  <a:pt x="32299" y="721407"/>
                  <a:pt x="0" y="689108"/>
                  <a:pt x="0" y="649266"/>
                </a:cubicBezTo>
                <a:lnTo>
                  <a:pt x="0" y="72141"/>
                </a:lnTo>
                <a:close/>
              </a:path>
            </a:pathLst>
          </a:custGeom>
          <a:solidFill>
            <a:srgbClr val="92D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049" tIns="30060" rIns="35049" bIns="30060" numCol="1" spcCol="1270" anchor="ctr" anchorCtr="0">
            <a:noAutofit/>
          </a:bodyPr>
          <a:lstStyle/>
          <a:p>
            <a:pPr algn="ctr" defTabSz="349257" fontAlgn="auto">
              <a:lnSpc>
                <a:spcPct val="90000"/>
              </a:lnSpc>
              <a:spcAft>
                <a:spcPct val="35000"/>
              </a:spcAft>
            </a:pPr>
            <a:r>
              <a:rPr lang="pt-BR" sz="786" dirty="0">
                <a:solidFill>
                  <a:prstClr val="white"/>
                </a:solidFill>
                <a:latin typeface="Calibri" panose="020F0502020204030204"/>
              </a:rPr>
              <a:t>Eletiva II (4)</a:t>
            </a:r>
          </a:p>
        </p:txBody>
      </p:sp>
      <p:sp>
        <p:nvSpPr>
          <p:cNvPr id="39" name="Forma Livre: Forma 38">
            <a:extLst>
              <a:ext uri="{FF2B5EF4-FFF2-40B4-BE49-F238E27FC236}">
                <a16:creationId xmlns:a16="http://schemas.microsoft.com/office/drawing/2014/main" id="{2F844AEC-7DE4-4794-A6E4-FE5B57141192}"/>
              </a:ext>
            </a:extLst>
          </p:cNvPr>
          <p:cNvSpPr/>
          <p:nvPr/>
        </p:nvSpPr>
        <p:spPr>
          <a:xfrm>
            <a:off x="3219257" y="1070043"/>
            <a:ext cx="898589" cy="5586456"/>
          </a:xfrm>
          <a:custGeom>
            <a:avLst/>
            <a:gdLst>
              <a:gd name="connsiteX0" fmla="*/ 0 w 1258024"/>
              <a:gd name="connsiteY0" fmla="*/ 125802 h 7821038"/>
              <a:gd name="connsiteX1" fmla="*/ 125802 w 1258024"/>
              <a:gd name="connsiteY1" fmla="*/ 0 h 7821038"/>
              <a:gd name="connsiteX2" fmla="*/ 1132222 w 1258024"/>
              <a:gd name="connsiteY2" fmla="*/ 0 h 7821038"/>
              <a:gd name="connsiteX3" fmla="*/ 1258024 w 1258024"/>
              <a:gd name="connsiteY3" fmla="*/ 125802 h 7821038"/>
              <a:gd name="connsiteX4" fmla="*/ 1258024 w 1258024"/>
              <a:gd name="connsiteY4" fmla="*/ 7695236 h 7821038"/>
              <a:gd name="connsiteX5" fmla="*/ 1132222 w 1258024"/>
              <a:gd name="connsiteY5" fmla="*/ 7821038 h 7821038"/>
              <a:gd name="connsiteX6" fmla="*/ 125802 w 1258024"/>
              <a:gd name="connsiteY6" fmla="*/ 7821038 h 7821038"/>
              <a:gd name="connsiteX7" fmla="*/ 0 w 1258024"/>
              <a:gd name="connsiteY7" fmla="*/ 7695236 h 7821038"/>
              <a:gd name="connsiteX8" fmla="*/ 0 w 1258024"/>
              <a:gd name="connsiteY8" fmla="*/ 125802 h 7821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58024" h="7821038">
                <a:moveTo>
                  <a:pt x="0" y="125802"/>
                </a:moveTo>
                <a:cubicBezTo>
                  <a:pt x="0" y="56323"/>
                  <a:pt x="56323" y="0"/>
                  <a:pt x="125802" y="0"/>
                </a:cubicBezTo>
                <a:lnTo>
                  <a:pt x="1132222" y="0"/>
                </a:lnTo>
                <a:cubicBezTo>
                  <a:pt x="1201701" y="0"/>
                  <a:pt x="1258024" y="56323"/>
                  <a:pt x="1258024" y="125802"/>
                </a:cubicBezTo>
                <a:lnTo>
                  <a:pt x="1258024" y="7695236"/>
                </a:lnTo>
                <a:cubicBezTo>
                  <a:pt x="1258024" y="7764715"/>
                  <a:pt x="1201701" y="7821038"/>
                  <a:pt x="1132222" y="7821038"/>
                </a:cubicBezTo>
                <a:lnTo>
                  <a:pt x="125802" y="7821038"/>
                </a:lnTo>
                <a:cubicBezTo>
                  <a:pt x="56323" y="7821038"/>
                  <a:pt x="0" y="7764715"/>
                  <a:pt x="0" y="7695236"/>
                </a:cubicBezTo>
                <a:lnTo>
                  <a:pt x="0" y="125802"/>
                </a:lnTo>
                <a:close/>
              </a:path>
            </a:pathLst>
          </a:cu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9807" tIns="89807" rIns="89807" bIns="4000326" numCol="1" spcCol="1270" anchor="ctr" anchorCtr="0">
            <a:noAutofit/>
          </a:bodyPr>
          <a:lstStyle/>
          <a:p>
            <a:pPr algn="ctr" defTabSz="1047771" fontAlgn="auto">
              <a:lnSpc>
                <a:spcPct val="90000"/>
              </a:lnSpc>
              <a:spcAft>
                <a:spcPct val="35000"/>
              </a:spcAft>
            </a:pPr>
            <a:r>
              <a:rPr lang="pt-BR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Bahnschrift Condensed" panose="020B0502040204020203" pitchFamily="34" charset="0"/>
              </a:rPr>
              <a:t>Fase 4 (20/21)</a:t>
            </a:r>
          </a:p>
        </p:txBody>
      </p:sp>
      <p:sp>
        <p:nvSpPr>
          <p:cNvPr id="42" name="Forma Livre: Forma 41">
            <a:extLst>
              <a:ext uri="{FF2B5EF4-FFF2-40B4-BE49-F238E27FC236}">
                <a16:creationId xmlns:a16="http://schemas.microsoft.com/office/drawing/2014/main" id="{C16677FF-54E2-4D61-940B-B3BAD4F665A1}"/>
              </a:ext>
            </a:extLst>
          </p:cNvPr>
          <p:cNvSpPr/>
          <p:nvPr/>
        </p:nvSpPr>
        <p:spPr>
          <a:xfrm>
            <a:off x="3302165" y="3537790"/>
            <a:ext cx="718871" cy="540000"/>
          </a:xfrm>
          <a:custGeom>
            <a:avLst/>
            <a:gdLst>
              <a:gd name="connsiteX0" fmla="*/ 0 w 1006419"/>
              <a:gd name="connsiteY0" fmla="*/ 75600 h 756000"/>
              <a:gd name="connsiteX1" fmla="*/ 75600 w 1006419"/>
              <a:gd name="connsiteY1" fmla="*/ 0 h 756000"/>
              <a:gd name="connsiteX2" fmla="*/ 930819 w 1006419"/>
              <a:gd name="connsiteY2" fmla="*/ 0 h 756000"/>
              <a:gd name="connsiteX3" fmla="*/ 1006419 w 1006419"/>
              <a:gd name="connsiteY3" fmla="*/ 75600 h 756000"/>
              <a:gd name="connsiteX4" fmla="*/ 1006419 w 1006419"/>
              <a:gd name="connsiteY4" fmla="*/ 680400 h 756000"/>
              <a:gd name="connsiteX5" fmla="*/ 930819 w 1006419"/>
              <a:gd name="connsiteY5" fmla="*/ 756000 h 756000"/>
              <a:gd name="connsiteX6" fmla="*/ 75600 w 1006419"/>
              <a:gd name="connsiteY6" fmla="*/ 756000 h 756000"/>
              <a:gd name="connsiteX7" fmla="*/ 0 w 1006419"/>
              <a:gd name="connsiteY7" fmla="*/ 680400 h 756000"/>
              <a:gd name="connsiteX8" fmla="*/ 0 w 1006419"/>
              <a:gd name="connsiteY8" fmla="*/ 75600 h 7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6419" h="756000">
                <a:moveTo>
                  <a:pt x="0" y="75600"/>
                </a:moveTo>
                <a:cubicBezTo>
                  <a:pt x="0" y="33847"/>
                  <a:pt x="33847" y="0"/>
                  <a:pt x="75600" y="0"/>
                </a:cubicBezTo>
                <a:lnTo>
                  <a:pt x="930819" y="0"/>
                </a:lnTo>
                <a:cubicBezTo>
                  <a:pt x="972572" y="0"/>
                  <a:pt x="1006419" y="33847"/>
                  <a:pt x="1006419" y="75600"/>
                </a:cubicBezTo>
                <a:lnTo>
                  <a:pt x="1006419" y="680400"/>
                </a:lnTo>
                <a:cubicBezTo>
                  <a:pt x="1006419" y="722153"/>
                  <a:pt x="972572" y="756000"/>
                  <a:pt x="930819" y="756000"/>
                </a:cubicBezTo>
                <a:lnTo>
                  <a:pt x="75600" y="756000"/>
                </a:lnTo>
                <a:cubicBezTo>
                  <a:pt x="33847" y="756000"/>
                  <a:pt x="0" y="722153"/>
                  <a:pt x="0" y="680400"/>
                </a:cubicBezTo>
                <a:lnTo>
                  <a:pt x="0" y="75600"/>
                </a:lnTo>
                <a:close/>
              </a:path>
            </a:pathLst>
          </a:custGeom>
          <a:solidFill>
            <a:srgbClr val="92D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773" tIns="30784" rIns="35773" bIns="30784" numCol="1" spcCol="1270" anchor="ctr" anchorCtr="0">
            <a:noAutofit/>
          </a:bodyPr>
          <a:lstStyle/>
          <a:p>
            <a:pPr algn="ctr" defTabSz="349257" fontAlgn="auto">
              <a:lnSpc>
                <a:spcPct val="90000"/>
              </a:lnSpc>
              <a:spcAft>
                <a:spcPct val="35000"/>
              </a:spcAft>
            </a:pPr>
            <a:r>
              <a:rPr lang="pt-BR" sz="786" dirty="0">
                <a:solidFill>
                  <a:prstClr val="white"/>
                </a:solidFill>
                <a:latin typeface="Calibri" panose="020F0502020204030204"/>
              </a:rPr>
              <a:t>Estatística (4)</a:t>
            </a:r>
          </a:p>
        </p:txBody>
      </p:sp>
      <p:sp>
        <p:nvSpPr>
          <p:cNvPr id="45" name="Forma Livre: Forma 44">
            <a:extLst>
              <a:ext uri="{FF2B5EF4-FFF2-40B4-BE49-F238E27FC236}">
                <a16:creationId xmlns:a16="http://schemas.microsoft.com/office/drawing/2014/main" id="{A64C8756-DBBF-4A1C-801D-726A09AF07EE}"/>
              </a:ext>
            </a:extLst>
          </p:cNvPr>
          <p:cNvSpPr/>
          <p:nvPr/>
        </p:nvSpPr>
        <p:spPr>
          <a:xfrm>
            <a:off x="3302165" y="5392242"/>
            <a:ext cx="718871" cy="540000"/>
          </a:xfrm>
          <a:custGeom>
            <a:avLst/>
            <a:gdLst>
              <a:gd name="connsiteX0" fmla="*/ 0 w 1006419"/>
              <a:gd name="connsiteY0" fmla="*/ 75600 h 756000"/>
              <a:gd name="connsiteX1" fmla="*/ 75600 w 1006419"/>
              <a:gd name="connsiteY1" fmla="*/ 0 h 756000"/>
              <a:gd name="connsiteX2" fmla="*/ 930819 w 1006419"/>
              <a:gd name="connsiteY2" fmla="*/ 0 h 756000"/>
              <a:gd name="connsiteX3" fmla="*/ 1006419 w 1006419"/>
              <a:gd name="connsiteY3" fmla="*/ 75600 h 756000"/>
              <a:gd name="connsiteX4" fmla="*/ 1006419 w 1006419"/>
              <a:gd name="connsiteY4" fmla="*/ 680400 h 756000"/>
              <a:gd name="connsiteX5" fmla="*/ 930819 w 1006419"/>
              <a:gd name="connsiteY5" fmla="*/ 756000 h 756000"/>
              <a:gd name="connsiteX6" fmla="*/ 75600 w 1006419"/>
              <a:gd name="connsiteY6" fmla="*/ 756000 h 756000"/>
              <a:gd name="connsiteX7" fmla="*/ 0 w 1006419"/>
              <a:gd name="connsiteY7" fmla="*/ 680400 h 756000"/>
              <a:gd name="connsiteX8" fmla="*/ 0 w 1006419"/>
              <a:gd name="connsiteY8" fmla="*/ 75600 h 7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6419" h="756000">
                <a:moveTo>
                  <a:pt x="0" y="75600"/>
                </a:moveTo>
                <a:cubicBezTo>
                  <a:pt x="0" y="33847"/>
                  <a:pt x="33847" y="0"/>
                  <a:pt x="75600" y="0"/>
                </a:cubicBezTo>
                <a:lnTo>
                  <a:pt x="930819" y="0"/>
                </a:lnTo>
                <a:cubicBezTo>
                  <a:pt x="972572" y="0"/>
                  <a:pt x="1006419" y="33847"/>
                  <a:pt x="1006419" y="75600"/>
                </a:cubicBezTo>
                <a:lnTo>
                  <a:pt x="1006419" y="680400"/>
                </a:lnTo>
                <a:cubicBezTo>
                  <a:pt x="1006419" y="722153"/>
                  <a:pt x="972572" y="756000"/>
                  <a:pt x="930819" y="756000"/>
                </a:cubicBezTo>
                <a:lnTo>
                  <a:pt x="75600" y="756000"/>
                </a:lnTo>
                <a:cubicBezTo>
                  <a:pt x="33847" y="756000"/>
                  <a:pt x="0" y="722153"/>
                  <a:pt x="0" y="680400"/>
                </a:cubicBezTo>
                <a:lnTo>
                  <a:pt x="0" y="756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773" tIns="30784" rIns="35773" bIns="30784" numCol="1" spcCol="1270" anchor="ctr" anchorCtr="0">
            <a:noAutofit/>
          </a:bodyPr>
          <a:lstStyle/>
          <a:p>
            <a:pPr algn="ctr" defTabSz="349257" fontAlgn="auto">
              <a:lnSpc>
                <a:spcPct val="90000"/>
              </a:lnSpc>
              <a:spcAft>
                <a:spcPct val="35000"/>
              </a:spcAft>
            </a:pPr>
            <a:r>
              <a:rPr lang="pt-BR" sz="786" dirty="0">
                <a:solidFill>
                  <a:prstClr val="white"/>
                </a:solidFill>
                <a:latin typeface="Calibri" panose="020F0502020204030204"/>
              </a:rPr>
              <a:t>Alteridade e Direitos Humanos (2)</a:t>
            </a:r>
          </a:p>
        </p:txBody>
      </p:sp>
      <p:sp>
        <p:nvSpPr>
          <p:cNvPr id="46" name="Forma Livre: Forma 45">
            <a:extLst>
              <a:ext uri="{FF2B5EF4-FFF2-40B4-BE49-F238E27FC236}">
                <a16:creationId xmlns:a16="http://schemas.microsoft.com/office/drawing/2014/main" id="{089A0021-AB2C-4B1C-A54D-D11AF9B4AFCF}"/>
              </a:ext>
            </a:extLst>
          </p:cNvPr>
          <p:cNvSpPr/>
          <p:nvPr/>
        </p:nvSpPr>
        <p:spPr>
          <a:xfrm>
            <a:off x="4185240" y="1070043"/>
            <a:ext cx="898589" cy="5586456"/>
          </a:xfrm>
          <a:custGeom>
            <a:avLst/>
            <a:gdLst>
              <a:gd name="connsiteX0" fmla="*/ 0 w 1258024"/>
              <a:gd name="connsiteY0" fmla="*/ 125802 h 7821038"/>
              <a:gd name="connsiteX1" fmla="*/ 125802 w 1258024"/>
              <a:gd name="connsiteY1" fmla="*/ 0 h 7821038"/>
              <a:gd name="connsiteX2" fmla="*/ 1132222 w 1258024"/>
              <a:gd name="connsiteY2" fmla="*/ 0 h 7821038"/>
              <a:gd name="connsiteX3" fmla="*/ 1258024 w 1258024"/>
              <a:gd name="connsiteY3" fmla="*/ 125802 h 7821038"/>
              <a:gd name="connsiteX4" fmla="*/ 1258024 w 1258024"/>
              <a:gd name="connsiteY4" fmla="*/ 7695236 h 7821038"/>
              <a:gd name="connsiteX5" fmla="*/ 1132222 w 1258024"/>
              <a:gd name="connsiteY5" fmla="*/ 7821038 h 7821038"/>
              <a:gd name="connsiteX6" fmla="*/ 125802 w 1258024"/>
              <a:gd name="connsiteY6" fmla="*/ 7821038 h 7821038"/>
              <a:gd name="connsiteX7" fmla="*/ 0 w 1258024"/>
              <a:gd name="connsiteY7" fmla="*/ 7695236 h 7821038"/>
              <a:gd name="connsiteX8" fmla="*/ 0 w 1258024"/>
              <a:gd name="connsiteY8" fmla="*/ 125802 h 7821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58024" h="7821038">
                <a:moveTo>
                  <a:pt x="0" y="125802"/>
                </a:moveTo>
                <a:cubicBezTo>
                  <a:pt x="0" y="56323"/>
                  <a:pt x="56323" y="0"/>
                  <a:pt x="125802" y="0"/>
                </a:cubicBezTo>
                <a:lnTo>
                  <a:pt x="1132222" y="0"/>
                </a:lnTo>
                <a:cubicBezTo>
                  <a:pt x="1201701" y="0"/>
                  <a:pt x="1258024" y="56323"/>
                  <a:pt x="1258024" y="125802"/>
                </a:cubicBezTo>
                <a:lnTo>
                  <a:pt x="1258024" y="7695236"/>
                </a:lnTo>
                <a:cubicBezTo>
                  <a:pt x="1258024" y="7764715"/>
                  <a:pt x="1201701" y="7821038"/>
                  <a:pt x="1132222" y="7821038"/>
                </a:cubicBezTo>
                <a:lnTo>
                  <a:pt x="125802" y="7821038"/>
                </a:lnTo>
                <a:cubicBezTo>
                  <a:pt x="56323" y="7821038"/>
                  <a:pt x="0" y="7764715"/>
                  <a:pt x="0" y="7695236"/>
                </a:cubicBezTo>
                <a:lnTo>
                  <a:pt x="0" y="125802"/>
                </a:lnTo>
                <a:close/>
              </a:path>
            </a:pathLst>
          </a:cu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9807" tIns="89807" rIns="89807" bIns="4000326" numCol="1" spcCol="1270" anchor="ctr" anchorCtr="0">
            <a:noAutofit/>
          </a:bodyPr>
          <a:lstStyle/>
          <a:p>
            <a:pPr algn="ctr" defTabSz="1047771" fontAlgn="auto">
              <a:lnSpc>
                <a:spcPct val="90000"/>
              </a:lnSpc>
              <a:spcAft>
                <a:spcPct val="35000"/>
              </a:spcAft>
            </a:pPr>
            <a:r>
              <a:rPr lang="pt-BR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Bahnschrift Condensed" panose="020B0502040204020203" pitchFamily="34" charset="0"/>
              </a:rPr>
              <a:t>Fase 5 (22/22)</a:t>
            </a:r>
          </a:p>
        </p:txBody>
      </p:sp>
      <p:sp>
        <p:nvSpPr>
          <p:cNvPr id="47" name="Forma Livre: Forma 46">
            <a:extLst>
              <a:ext uri="{FF2B5EF4-FFF2-40B4-BE49-F238E27FC236}">
                <a16:creationId xmlns:a16="http://schemas.microsoft.com/office/drawing/2014/main" id="{88FBE485-2576-4E2F-9BC6-860EE5215C59}"/>
              </a:ext>
            </a:extLst>
          </p:cNvPr>
          <p:cNvSpPr/>
          <p:nvPr/>
        </p:nvSpPr>
        <p:spPr>
          <a:xfrm>
            <a:off x="4268148" y="2301489"/>
            <a:ext cx="718871" cy="540000"/>
          </a:xfrm>
          <a:custGeom>
            <a:avLst/>
            <a:gdLst>
              <a:gd name="connsiteX0" fmla="*/ 0 w 1006419"/>
              <a:gd name="connsiteY0" fmla="*/ 75600 h 756000"/>
              <a:gd name="connsiteX1" fmla="*/ 75600 w 1006419"/>
              <a:gd name="connsiteY1" fmla="*/ 0 h 756000"/>
              <a:gd name="connsiteX2" fmla="*/ 930819 w 1006419"/>
              <a:gd name="connsiteY2" fmla="*/ 0 h 756000"/>
              <a:gd name="connsiteX3" fmla="*/ 1006419 w 1006419"/>
              <a:gd name="connsiteY3" fmla="*/ 75600 h 756000"/>
              <a:gd name="connsiteX4" fmla="*/ 1006419 w 1006419"/>
              <a:gd name="connsiteY4" fmla="*/ 680400 h 756000"/>
              <a:gd name="connsiteX5" fmla="*/ 930819 w 1006419"/>
              <a:gd name="connsiteY5" fmla="*/ 756000 h 756000"/>
              <a:gd name="connsiteX6" fmla="*/ 75600 w 1006419"/>
              <a:gd name="connsiteY6" fmla="*/ 756000 h 756000"/>
              <a:gd name="connsiteX7" fmla="*/ 0 w 1006419"/>
              <a:gd name="connsiteY7" fmla="*/ 680400 h 756000"/>
              <a:gd name="connsiteX8" fmla="*/ 0 w 1006419"/>
              <a:gd name="connsiteY8" fmla="*/ 75600 h 7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6419" h="756000">
                <a:moveTo>
                  <a:pt x="0" y="75600"/>
                </a:moveTo>
                <a:cubicBezTo>
                  <a:pt x="0" y="33847"/>
                  <a:pt x="33847" y="0"/>
                  <a:pt x="75600" y="0"/>
                </a:cubicBezTo>
                <a:lnTo>
                  <a:pt x="930819" y="0"/>
                </a:lnTo>
                <a:cubicBezTo>
                  <a:pt x="972572" y="0"/>
                  <a:pt x="1006419" y="33847"/>
                  <a:pt x="1006419" y="75600"/>
                </a:cubicBezTo>
                <a:lnTo>
                  <a:pt x="1006419" y="680400"/>
                </a:lnTo>
                <a:cubicBezTo>
                  <a:pt x="1006419" y="722153"/>
                  <a:pt x="972572" y="756000"/>
                  <a:pt x="930819" y="756000"/>
                </a:cubicBezTo>
                <a:lnTo>
                  <a:pt x="75600" y="756000"/>
                </a:lnTo>
                <a:cubicBezTo>
                  <a:pt x="33847" y="756000"/>
                  <a:pt x="0" y="722153"/>
                  <a:pt x="0" y="680400"/>
                </a:cubicBezTo>
                <a:lnTo>
                  <a:pt x="0" y="7560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773" tIns="30784" rIns="35773" bIns="30784" numCol="1" spcCol="1270" anchor="ctr" anchorCtr="0">
            <a:noAutofit/>
          </a:bodyPr>
          <a:lstStyle/>
          <a:p>
            <a:pPr algn="ctr" defTabSz="349257" fontAlgn="auto">
              <a:lnSpc>
                <a:spcPct val="90000"/>
              </a:lnSpc>
              <a:spcAft>
                <a:spcPct val="35000"/>
              </a:spcAft>
            </a:pPr>
            <a:r>
              <a:rPr lang="pt-BR" sz="786" dirty="0">
                <a:solidFill>
                  <a:prstClr val="white"/>
                </a:solidFill>
                <a:latin typeface="Calibri" panose="020F0502020204030204"/>
              </a:rPr>
              <a:t>Análise de algoritmos (4)</a:t>
            </a:r>
          </a:p>
        </p:txBody>
      </p:sp>
      <p:sp>
        <p:nvSpPr>
          <p:cNvPr id="48" name="Forma Livre: Forma 47">
            <a:extLst>
              <a:ext uri="{FF2B5EF4-FFF2-40B4-BE49-F238E27FC236}">
                <a16:creationId xmlns:a16="http://schemas.microsoft.com/office/drawing/2014/main" id="{DCBD82EA-C995-4FCF-A9A9-634258C8BF9C}"/>
              </a:ext>
            </a:extLst>
          </p:cNvPr>
          <p:cNvSpPr/>
          <p:nvPr/>
        </p:nvSpPr>
        <p:spPr>
          <a:xfrm>
            <a:off x="4268148" y="2919639"/>
            <a:ext cx="718871" cy="540000"/>
          </a:xfrm>
          <a:custGeom>
            <a:avLst/>
            <a:gdLst>
              <a:gd name="connsiteX0" fmla="*/ 0 w 1006419"/>
              <a:gd name="connsiteY0" fmla="*/ 75600 h 756000"/>
              <a:gd name="connsiteX1" fmla="*/ 75600 w 1006419"/>
              <a:gd name="connsiteY1" fmla="*/ 0 h 756000"/>
              <a:gd name="connsiteX2" fmla="*/ 930819 w 1006419"/>
              <a:gd name="connsiteY2" fmla="*/ 0 h 756000"/>
              <a:gd name="connsiteX3" fmla="*/ 1006419 w 1006419"/>
              <a:gd name="connsiteY3" fmla="*/ 75600 h 756000"/>
              <a:gd name="connsiteX4" fmla="*/ 1006419 w 1006419"/>
              <a:gd name="connsiteY4" fmla="*/ 680400 h 756000"/>
              <a:gd name="connsiteX5" fmla="*/ 930819 w 1006419"/>
              <a:gd name="connsiteY5" fmla="*/ 756000 h 756000"/>
              <a:gd name="connsiteX6" fmla="*/ 75600 w 1006419"/>
              <a:gd name="connsiteY6" fmla="*/ 756000 h 756000"/>
              <a:gd name="connsiteX7" fmla="*/ 0 w 1006419"/>
              <a:gd name="connsiteY7" fmla="*/ 680400 h 756000"/>
              <a:gd name="connsiteX8" fmla="*/ 0 w 1006419"/>
              <a:gd name="connsiteY8" fmla="*/ 75600 h 7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6419" h="756000">
                <a:moveTo>
                  <a:pt x="0" y="75600"/>
                </a:moveTo>
                <a:cubicBezTo>
                  <a:pt x="0" y="33847"/>
                  <a:pt x="33847" y="0"/>
                  <a:pt x="75600" y="0"/>
                </a:cubicBezTo>
                <a:lnTo>
                  <a:pt x="930819" y="0"/>
                </a:lnTo>
                <a:cubicBezTo>
                  <a:pt x="972572" y="0"/>
                  <a:pt x="1006419" y="33847"/>
                  <a:pt x="1006419" y="75600"/>
                </a:cubicBezTo>
                <a:lnTo>
                  <a:pt x="1006419" y="680400"/>
                </a:lnTo>
                <a:cubicBezTo>
                  <a:pt x="1006419" y="722153"/>
                  <a:pt x="972572" y="756000"/>
                  <a:pt x="930819" y="756000"/>
                </a:cubicBezTo>
                <a:lnTo>
                  <a:pt x="75600" y="756000"/>
                </a:lnTo>
                <a:cubicBezTo>
                  <a:pt x="33847" y="756000"/>
                  <a:pt x="0" y="722153"/>
                  <a:pt x="0" y="680400"/>
                </a:cubicBezTo>
                <a:lnTo>
                  <a:pt x="0" y="75600"/>
                </a:lnTo>
                <a:close/>
              </a:path>
            </a:pathLst>
          </a:custGeom>
          <a:solidFill>
            <a:srgbClr val="92D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773" tIns="30784" rIns="35773" bIns="30784" numCol="1" spcCol="1270" anchor="ctr" anchorCtr="0">
            <a:noAutofit/>
          </a:bodyPr>
          <a:lstStyle/>
          <a:p>
            <a:pPr algn="ctr" defTabSz="349257" fontAlgn="auto">
              <a:lnSpc>
                <a:spcPct val="90000"/>
              </a:lnSpc>
              <a:spcAft>
                <a:spcPct val="35000"/>
              </a:spcAft>
            </a:pPr>
            <a:r>
              <a:rPr lang="pt-BR" sz="786" dirty="0">
                <a:solidFill>
                  <a:prstClr val="white"/>
                </a:solidFill>
                <a:latin typeface="Calibri" panose="020F0502020204030204"/>
              </a:rPr>
              <a:t>Engenharia de software (4)</a:t>
            </a:r>
          </a:p>
        </p:txBody>
      </p:sp>
      <p:sp>
        <p:nvSpPr>
          <p:cNvPr id="49" name="Forma Livre: Forma 48">
            <a:extLst>
              <a:ext uri="{FF2B5EF4-FFF2-40B4-BE49-F238E27FC236}">
                <a16:creationId xmlns:a16="http://schemas.microsoft.com/office/drawing/2014/main" id="{0C8180EA-FB47-473A-ADC0-B884D623482D}"/>
              </a:ext>
            </a:extLst>
          </p:cNvPr>
          <p:cNvSpPr/>
          <p:nvPr/>
        </p:nvSpPr>
        <p:spPr>
          <a:xfrm>
            <a:off x="4268148" y="3537790"/>
            <a:ext cx="718871" cy="540000"/>
          </a:xfrm>
          <a:custGeom>
            <a:avLst/>
            <a:gdLst>
              <a:gd name="connsiteX0" fmla="*/ 0 w 1006419"/>
              <a:gd name="connsiteY0" fmla="*/ 75600 h 756000"/>
              <a:gd name="connsiteX1" fmla="*/ 75600 w 1006419"/>
              <a:gd name="connsiteY1" fmla="*/ 0 h 756000"/>
              <a:gd name="connsiteX2" fmla="*/ 930819 w 1006419"/>
              <a:gd name="connsiteY2" fmla="*/ 0 h 756000"/>
              <a:gd name="connsiteX3" fmla="*/ 1006419 w 1006419"/>
              <a:gd name="connsiteY3" fmla="*/ 75600 h 756000"/>
              <a:gd name="connsiteX4" fmla="*/ 1006419 w 1006419"/>
              <a:gd name="connsiteY4" fmla="*/ 680400 h 756000"/>
              <a:gd name="connsiteX5" fmla="*/ 930819 w 1006419"/>
              <a:gd name="connsiteY5" fmla="*/ 756000 h 756000"/>
              <a:gd name="connsiteX6" fmla="*/ 75600 w 1006419"/>
              <a:gd name="connsiteY6" fmla="*/ 756000 h 756000"/>
              <a:gd name="connsiteX7" fmla="*/ 0 w 1006419"/>
              <a:gd name="connsiteY7" fmla="*/ 680400 h 756000"/>
              <a:gd name="connsiteX8" fmla="*/ 0 w 1006419"/>
              <a:gd name="connsiteY8" fmla="*/ 75600 h 7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6419" h="756000">
                <a:moveTo>
                  <a:pt x="0" y="75600"/>
                </a:moveTo>
                <a:cubicBezTo>
                  <a:pt x="0" y="33847"/>
                  <a:pt x="33847" y="0"/>
                  <a:pt x="75600" y="0"/>
                </a:cubicBezTo>
                <a:lnTo>
                  <a:pt x="930819" y="0"/>
                </a:lnTo>
                <a:cubicBezTo>
                  <a:pt x="972572" y="0"/>
                  <a:pt x="1006419" y="33847"/>
                  <a:pt x="1006419" y="75600"/>
                </a:cubicBezTo>
                <a:lnTo>
                  <a:pt x="1006419" y="680400"/>
                </a:lnTo>
                <a:cubicBezTo>
                  <a:pt x="1006419" y="722153"/>
                  <a:pt x="972572" y="756000"/>
                  <a:pt x="930819" y="756000"/>
                </a:cubicBezTo>
                <a:lnTo>
                  <a:pt x="75600" y="756000"/>
                </a:lnTo>
                <a:cubicBezTo>
                  <a:pt x="33847" y="756000"/>
                  <a:pt x="0" y="722153"/>
                  <a:pt x="0" y="680400"/>
                </a:cubicBezTo>
                <a:lnTo>
                  <a:pt x="0" y="75600"/>
                </a:lnTo>
                <a:close/>
              </a:path>
            </a:pathLst>
          </a:custGeom>
          <a:solidFill>
            <a:srgbClr val="92D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773" tIns="30784" rIns="35773" bIns="30784" numCol="1" spcCol="1270" anchor="ctr" anchorCtr="0">
            <a:noAutofit/>
          </a:bodyPr>
          <a:lstStyle/>
          <a:p>
            <a:pPr algn="ctr" defTabSz="349257" fontAlgn="auto">
              <a:lnSpc>
                <a:spcPct val="90000"/>
              </a:lnSpc>
              <a:spcAft>
                <a:spcPct val="35000"/>
              </a:spcAft>
            </a:pPr>
            <a:r>
              <a:rPr lang="pt-BR" sz="786" dirty="0">
                <a:solidFill>
                  <a:prstClr val="white"/>
                </a:solidFill>
                <a:latin typeface="Calibri" panose="020F0502020204030204"/>
              </a:rPr>
              <a:t>Álgebra linear (4)</a:t>
            </a:r>
          </a:p>
        </p:txBody>
      </p:sp>
      <p:sp>
        <p:nvSpPr>
          <p:cNvPr id="50" name="Forma Livre: Forma 49">
            <a:extLst>
              <a:ext uri="{FF2B5EF4-FFF2-40B4-BE49-F238E27FC236}">
                <a16:creationId xmlns:a16="http://schemas.microsoft.com/office/drawing/2014/main" id="{22C3B650-97EF-4E5B-8CE7-DCC0AB9628E5}"/>
              </a:ext>
            </a:extLst>
          </p:cNvPr>
          <p:cNvSpPr/>
          <p:nvPr/>
        </p:nvSpPr>
        <p:spPr>
          <a:xfrm>
            <a:off x="4268148" y="4155941"/>
            <a:ext cx="718871" cy="540000"/>
          </a:xfrm>
          <a:custGeom>
            <a:avLst/>
            <a:gdLst>
              <a:gd name="connsiteX0" fmla="*/ 0 w 1006419"/>
              <a:gd name="connsiteY0" fmla="*/ 75600 h 756000"/>
              <a:gd name="connsiteX1" fmla="*/ 75600 w 1006419"/>
              <a:gd name="connsiteY1" fmla="*/ 0 h 756000"/>
              <a:gd name="connsiteX2" fmla="*/ 930819 w 1006419"/>
              <a:gd name="connsiteY2" fmla="*/ 0 h 756000"/>
              <a:gd name="connsiteX3" fmla="*/ 1006419 w 1006419"/>
              <a:gd name="connsiteY3" fmla="*/ 75600 h 756000"/>
              <a:gd name="connsiteX4" fmla="*/ 1006419 w 1006419"/>
              <a:gd name="connsiteY4" fmla="*/ 680400 h 756000"/>
              <a:gd name="connsiteX5" fmla="*/ 930819 w 1006419"/>
              <a:gd name="connsiteY5" fmla="*/ 756000 h 756000"/>
              <a:gd name="connsiteX6" fmla="*/ 75600 w 1006419"/>
              <a:gd name="connsiteY6" fmla="*/ 756000 h 756000"/>
              <a:gd name="connsiteX7" fmla="*/ 0 w 1006419"/>
              <a:gd name="connsiteY7" fmla="*/ 680400 h 756000"/>
              <a:gd name="connsiteX8" fmla="*/ 0 w 1006419"/>
              <a:gd name="connsiteY8" fmla="*/ 75600 h 7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6419" h="756000">
                <a:moveTo>
                  <a:pt x="0" y="75600"/>
                </a:moveTo>
                <a:cubicBezTo>
                  <a:pt x="0" y="33847"/>
                  <a:pt x="33847" y="0"/>
                  <a:pt x="75600" y="0"/>
                </a:cubicBezTo>
                <a:lnTo>
                  <a:pt x="930819" y="0"/>
                </a:lnTo>
                <a:cubicBezTo>
                  <a:pt x="972572" y="0"/>
                  <a:pt x="1006419" y="33847"/>
                  <a:pt x="1006419" y="75600"/>
                </a:cubicBezTo>
                <a:lnTo>
                  <a:pt x="1006419" y="680400"/>
                </a:lnTo>
                <a:cubicBezTo>
                  <a:pt x="1006419" y="722153"/>
                  <a:pt x="972572" y="756000"/>
                  <a:pt x="930819" y="756000"/>
                </a:cubicBezTo>
                <a:lnTo>
                  <a:pt x="75600" y="756000"/>
                </a:lnTo>
                <a:cubicBezTo>
                  <a:pt x="33847" y="756000"/>
                  <a:pt x="0" y="722153"/>
                  <a:pt x="0" y="680400"/>
                </a:cubicBezTo>
                <a:lnTo>
                  <a:pt x="0" y="75600"/>
                </a:lnTo>
                <a:close/>
              </a:path>
            </a:pathLst>
          </a:custGeom>
          <a:solidFill>
            <a:srgbClr val="92D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773" tIns="30784" rIns="35773" bIns="30784" numCol="1" spcCol="1270" anchor="ctr" anchorCtr="0">
            <a:noAutofit/>
          </a:bodyPr>
          <a:lstStyle/>
          <a:p>
            <a:pPr algn="ctr" defTabSz="349257" fontAlgn="auto">
              <a:lnSpc>
                <a:spcPct val="90000"/>
              </a:lnSpc>
              <a:spcAft>
                <a:spcPct val="35000"/>
              </a:spcAft>
            </a:pPr>
            <a:r>
              <a:rPr lang="pt-BR" sz="786" dirty="0">
                <a:solidFill>
                  <a:prstClr val="white"/>
                </a:solidFill>
                <a:latin typeface="Calibri" panose="020F0502020204030204"/>
              </a:rPr>
              <a:t>Redes de computadores (4)</a:t>
            </a:r>
          </a:p>
        </p:txBody>
      </p:sp>
      <p:sp>
        <p:nvSpPr>
          <p:cNvPr id="51" name="Forma Livre: Forma 50">
            <a:extLst>
              <a:ext uri="{FF2B5EF4-FFF2-40B4-BE49-F238E27FC236}">
                <a16:creationId xmlns:a16="http://schemas.microsoft.com/office/drawing/2014/main" id="{1DC6C714-C7FF-4771-8EDE-FB154FB2D8E5}"/>
              </a:ext>
            </a:extLst>
          </p:cNvPr>
          <p:cNvSpPr/>
          <p:nvPr/>
        </p:nvSpPr>
        <p:spPr>
          <a:xfrm>
            <a:off x="4268148" y="4774091"/>
            <a:ext cx="718871" cy="540000"/>
          </a:xfrm>
          <a:custGeom>
            <a:avLst/>
            <a:gdLst>
              <a:gd name="connsiteX0" fmla="*/ 0 w 1006419"/>
              <a:gd name="connsiteY0" fmla="*/ 75600 h 756000"/>
              <a:gd name="connsiteX1" fmla="*/ 75600 w 1006419"/>
              <a:gd name="connsiteY1" fmla="*/ 0 h 756000"/>
              <a:gd name="connsiteX2" fmla="*/ 930819 w 1006419"/>
              <a:gd name="connsiteY2" fmla="*/ 0 h 756000"/>
              <a:gd name="connsiteX3" fmla="*/ 1006419 w 1006419"/>
              <a:gd name="connsiteY3" fmla="*/ 75600 h 756000"/>
              <a:gd name="connsiteX4" fmla="*/ 1006419 w 1006419"/>
              <a:gd name="connsiteY4" fmla="*/ 680400 h 756000"/>
              <a:gd name="connsiteX5" fmla="*/ 930819 w 1006419"/>
              <a:gd name="connsiteY5" fmla="*/ 756000 h 756000"/>
              <a:gd name="connsiteX6" fmla="*/ 75600 w 1006419"/>
              <a:gd name="connsiteY6" fmla="*/ 756000 h 756000"/>
              <a:gd name="connsiteX7" fmla="*/ 0 w 1006419"/>
              <a:gd name="connsiteY7" fmla="*/ 680400 h 756000"/>
              <a:gd name="connsiteX8" fmla="*/ 0 w 1006419"/>
              <a:gd name="connsiteY8" fmla="*/ 75600 h 7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6419" h="756000">
                <a:moveTo>
                  <a:pt x="0" y="75600"/>
                </a:moveTo>
                <a:cubicBezTo>
                  <a:pt x="0" y="33847"/>
                  <a:pt x="33847" y="0"/>
                  <a:pt x="75600" y="0"/>
                </a:cubicBezTo>
                <a:lnTo>
                  <a:pt x="930819" y="0"/>
                </a:lnTo>
                <a:cubicBezTo>
                  <a:pt x="972572" y="0"/>
                  <a:pt x="1006419" y="33847"/>
                  <a:pt x="1006419" y="75600"/>
                </a:cubicBezTo>
                <a:lnTo>
                  <a:pt x="1006419" y="680400"/>
                </a:lnTo>
                <a:cubicBezTo>
                  <a:pt x="1006419" y="722153"/>
                  <a:pt x="972572" y="756000"/>
                  <a:pt x="930819" y="756000"/>
                </a:cubicBezTo>
                <a:lnTo>
                  <a:pt x="75600" y="756000"/>
                </a:lnTo>
                <a:cubicBezTo>
                  <a:pt x="33847" y="756000"/>
                  <a:pt x="0" y="722153"/>
                  <a:pt x="0" y="680400"/>
                </a:cubicBezTo>
                <a:lnTo>
                  <a:pt x="0" y="7560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773" tIns="30784" rIns="35773" bIns="30784" numCol="1" spcCol="1270" anchor="ctr" anchorCtr="0">
            <a:noAutofit/>
          </a:bodyPr>
          <a:lstStyle/>
          <a:p>
            <a:pPr algn="ctr" defTabSz="349257" fontAlgn="auto">
              <a:lnSpc>
                <a:spcPct val="90000"/>
              </a:lnSpc>
              <a:spcAft>
                <a:spcPct val="35000"/>
              </a:spcAft>
            </a:pPr>
            <a:r>
              <a:rPr lang="pt-BR" sz="786" dirty="0">
                <a:solidFill>
                  <a:prstClr val="white"/>
                </a:solidFill>
                <a:latin typeface="Calibri" panose="020F0502020204030204"/>
              </a:rPr>
              <a:t>Banco de dados avançado (4)</a:t>
            </a:r>
          </a:p>
        </p:txBody>
      </p:sp>
      <p:sp>
        <p:nvSpPr>
          <p:cNvPr id="52" name="Forma Livre: Forma 51">
            <a:extLst>
              <a:ext uri="{FF2B5EF4-FFF2-40B4-BE49-F238E27FC236}">
                <a16:creationId xmlns:a16="http://schemas.microsoft.com/office/drawing/2014/main" id="{1F0646B6-C871-4A35-BAAD-E887D6799E4C}"/>
              </a:ext>
            </a:extLst>
          </p:cNvPr>
          <p:cNvSpPr/>
          <p:nvPr/>
        </p:nvSpPr>
        <p:spPr>
          <a:xfrm>
            <a:off x="4268148" y="5392242"/>
            <a:ext cx="718871" cy="540000"/>
          </a:xfrm>
          <a:custGeom>
            <a:avLst/>
            <a:gdLst>
              <a:gd name="connsiteX0" fmla="*/ 0 w 1006419"/>
              <a:gd name="connsiteY0" fmla="*/ 75600 h 756000"/>
              <a:gd name="connsiteX1" fmla="*/ 75600 w 1006419"/>
              <a:gd name="connsiteY1" fmla="*/ 0 h 756000"/>
              <a:gd name="connsiteX2" fmla="*/ 930819 w 1006419"/>
              <a:gd name="connsiteY2" fmla="*/ 0 h 756000"/>
              <a:gd name="connsiteX3" fmla="*/ 1006419 w 1006419"/>
              <a:gd name="connsiteY3" fmla="*/ 75600 h 756000"/>
              <a:gd name="connsiteX4" fmla="*/ 1006419 w 1006419"/>
              <a:gd name="connsiteY4" fmla="*/ 680400 h 756000"/>
              <a:gd name="connsiteX5" fmla="*/ 930819 w 1006419"/>
              <a:gd name="connsiteY5" fmla="*/ 756000 h 756000"/>
              <a:gd name="connsiteX6" fmla="*/ 75600 w 1006419"/>
              <a:gd name="connsiteY6" fmla="*/ 756000 h 756000"/>
              <a:gd name="connsiteX7" fmla="*/ 0 w 1006419"/>
              <a:gd name="connsiteY7" fmla="*/ 680400 h 756000"/>
              <a:gd name="connsiteX8" fmla="*/ 0 w 1006419"/>
              <a:gd name="connsiteY8" fmla="*/ 75600 h 7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6419" h="756000">
                <a:moveTo>
                  <a:pt x="0" y="75600"/>
                </a:moveTo>
                <a:cubicBezTo>
                  <a:pt x="0" y="33847"/>
                  <a:pt x="33847" y="0"/>
                  <a:pt x="75600" y="0"/>
                </a:cubicBezTo>
                <a:lnTo>
                  <a:pt x="930819" y="0"/>
                </a:lnTo>
                <a:cubicBezTo>
                  <a:pt x="972572" y="0"/>
                  <a:pt x="1006419" y="33847"/>
                  <a:pt x="1006419" y="75600"/>
                </a:cubicBezTo>
                <a:lnTo>
                  <a:pt x="1006419" y="680400"/>
                </a:lnTo>
                <a:cubicBezTo>
                  <a:pt x="1006419" y="722153"/>
                  <a:pt x="972572" y="756000"/>
                  <a:pt x="930819" y="756000"/>
                </a:cubicBezTo>
                <a:lnTo>
                  <a:pt x="75600" y="756000"/>
                </a:lnTo>
                <a:cubicBezTo>
                  <a:pt x="33847" y="756000"/>
                  <a:pt x="0" y="722153"/>
                  <a:pt x="0" y="680400"/>
                </a:cubicBezTo>
                <a:lnTo>
                  <a:pt x="0" y="75600"/>
                </a:lnTo>
                <a:close/>
              </a:path>
            </a:pathLst>
          </a:custGeom>
          <a:solidFill>
            <a:srgbClr val="92D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773" tIns="30784" rIns="35773" bIns="30784" numCol="1" spcCol="1270" anchor="ctr" anchorCtr="0">
            <a:noAutofit/>
          </a:bodyPr>
          <a:lstStyle/>
          <a:p>
            <a:pPr algn="ctr" defTabSz="349257" fontAlgn="auto">
              <a:lnSpc>
                <a:spcPct val="90000"/>
              </a:lnSpc>
              <a:spcAft>
                <a:spcPct val="35000"/>
              </a:spcAft>
            </a:pPr>
            <a:r>
              <a:rPr lang="pt-BR" sz="786" dirty="0">
                <a:solidFill>
                  <a:prstClr val="white"/>
                </a:solidFill>
                <a:latin typeface="Calibri" panose="020F0502020204030204"/>
              </a:rPr>
              <a:t>Eletiva III (2)</a:t>
            </a:r>
          </a:p>
        </p:txBody>
      </p:sp>
      <p:sp>
        <p:nvSpPr>
          <p:cNvPr id="53" name="Forma Livre: Forma 52">
            <a:extLst>
              <a:ext uri="{FF2B5EF4-FFF2-40B4-BE49-F238E27FC236}">
                <a16:creationId xmlns:a16="http://schemas.microsoft.com/office/drawing/2014/main" id="{98DE6A60-59C5-435C-BACF-7E2D6140D81C}"/>
              </a:ext>
            </a:extLst>
          </p:cNvPr>
          <p:cNvSpPr/>
          <p:nvPr/>
        </p:nvSpPr>
        <p:spPr>
          <a:xfrm>
            <a:off x="5151223" y="1070043"/>
            <a:ext cx="898589" cy="5586456"/>
          </a:xfrm>
          <a:custGeom>
            <a:avLst/>
            <a:gdLst>
              <a:gd name="connsiteX0" fmla="*/ 0 w 1258024"/>
              <a:gd name="connsiteY0" fmla="*/ 125802 h 7821038"/>
              <a:gd name="connsiteX1" fmla="*/ 125802 w 1258024"/>
              <a:gd name="connsiteY1" fmla="*/ 0 h 7821038"/>
              <a:gd name="connsiteX2" fmla="*/ 1132222 w 1258024"/>
              <a:gd name="connsiteY2" fmla="*/ 0 h 7821038"/>
              <a:gd name="connsiteX3" fmla="*/ 1258024 w 1258024"/>
              <a:gd name="connsiteY3" fmla="*/ 125802 h 7821038"/>
              <a:gd name="connsiteX4" fmla="*/ 1258024 w 1258024"/>
              <a:gd name="connsiteY4" fmla="*/ 7695236 h 7821038"/>
              <a:gd name="connsiteX5" fmla="*/ 1132222 w 1258024"/>
              <a:gd name="connsiteY5" fmla="*/ 7821038 h 7821038"/>
              <a:gd name="connsiteX6" fmla="*/ 125802 w 1258024"/>
              <a:gd name="connsiteY6" fmla="*/ 7821038 h 7821038"/>
              <a:gd name="connsiteX7" fmla="*/ 0 w 1258024"/>
              <a:gd name="connsiteY7" fmla="*/ 7695236 h 7821038"/>
              <a:gd name="connsiteX8" fmla="*/ 0 w 1258024"/>
              <a:gd name="connsiteY8" fmla="*/ 125802 h 7821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58024" h="7821038">
                <a:moveTo>
                  <a:pt x="0" y="125802"/>
                </a:moveTo>
                <a:cubicBezTo>
                  <a:pt x="0" y="56323"/>
                  <a:pt x="56323" y="0"/>
                  <a:pt x="125802" y="0"/>
                </a:cubicBezTo>
                <a:lnTo>
                  <a:pt x="1132222" y="0"/>
                </a:lnTo>
                <a:cubicBezTo>
                  <a:pt x="1201701" y="0"/>
                  <a:pt x="1258024" y="56323"/>
                  <a:pt x="1258024" y="125802"/>
                </a:cubicBezTo>
                <a:lnTo>
                  <a:pt x="1258024" y="7695236"/>
                </a:lnTo>
                <a:cubicBezTo>
                  <a:pt x="1258024" y="7764715"/>
                  <a:pt x="1201701" y="7821038"/>
                  <a:pt x="1132222" y="7821038"/>
                </a:cubicBezTo>
                <a:lnTo>
                  <a:pt x="125802" y="7821038"/>
                </a:lnTo>
                <a:cubicBezTo>
                  <a:pt x="56323" y="7821038"/>
                  <a:pt x="0" y="7764715"/>
                  <a:pt x="0" y="7695236"/>
                </a:cubicBezTo>
                <a:lnTo>
                  <a:pt x="0" y="125802"/>
                </a:lnTo>
                <a:close/>
              </a:path>
            </a:pathLst>
          </a:cu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9807" tIns="89807" rIns="89807" bIns="4000326" numCol="1" spcCol="1270" anchor="ctr" anchorCtr="0">
            <a:noAutofit/>
          </a:bodyPr>
          <a:lstStyle/>
          <a:p>
            <a:pPr algn="ctr" defTabSz="1047771" fontAlgn="auto">
              <a:lnSpc>
                <a:spcPct val="90000"/>
              </a:lnSpc>
              <a:spcAft>
                <a:spcPct val="35000"/>
              </a:spcAft>
            </a:pPr>
            <a:r>
              <a:rPr lang="pt-BR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Bahnschrift Condensed" panose="020B0502040204020203" pitchFamily="34" charset="0"/>
              </a:rPr>
              <a:t>Fase 6 (20/20)</a:t>
            </a:r>
          </a:p>
        </p:txBody>
      </p:sp>
      <p:sp>
        <p:nvSpPr>
          <p:cNvPr id="54" name="Forma Livre: Forma 53">
            <a:extLst>
              <a:ext uri="{FF2B5EF4-FFF2-40B4-BE49-F238E27FC236}">
                <a16:creationId xmlns:a16="http://schemas.microsoft.com/office/drawing/2014/main" id="{D18D6B8A-3109-4C0F-9391-8D17E25A19BA}"/>
              </a:ext>
            </a:extLst>
          </p:cNvPr>
          <p:cNvSpPr/>
          <p:nvPr/>
        </p:nvSpPr>
        <p:spPr>
          <a:xfrm>
            <a:off x="5234131" y="2301491"/>
            <a:ext cx="718871" cy="540005"/>
          </a:xfrm>
          <a:custGeom>
            <a:avLst/>
            <a:gdLst>
              <a:gd name="connsiteX0" fmla="*/ 0 w 1006419"/>
              <a:gd name="connsiteY0" fmla="*/ 75601 h 756007"/>
              <a:gd name="connsiteX1" fmla="*/ 75601 w 1006419"/>
              <a:gd name="connsiteY1" fmla="*/ 0 h 756007"/>
              <a:gd name="connsiteX2" fmla="*/ 930818 w 1006419"/>
              <a:gd name="connsiteY2" fmla="*/ 0 h 756007"/>
              <a:gd name="connsiteX3" fmla="*/ 1006419 w 1006419"/>
              <a:gd name="connsiteY3" fmla="*/ 75601 h 756007"/>
              <a:gd name="connsiteX4" fmla="*/ 1006419 w 1006419"/>
              <a:gd name="connsiteY4" fmla="*/ 680406 h 756007"/>
              <a:gd name="connsiteX5" fmla="*/ 930818 w 1006419"/>
              <a:gd name="connsiteY5" fmla="*/ 756007 h 756007"/>
              <a:gd name="connsiteX6" fmla="*/ 75601 w 1006419"/>
              <a:gd name="connsiteY6" fmla="*/ 756007 h 756007"/>
              <a:gd name="connsiteX7" fmla="*/ 0 w 1006419"/>
              <a:gd name="connsiteY7" fmla="*/ 680406 h 756007"/>
              <a:gd name="connsiteX8" fmla="*/ 0 w 1006419"/>
              <a:gd name="connsiteY8" fmla="*/ 75601 h 756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6419" h="756007">
                <a:moveTo>
                  <a:pt x="0" y="75601"/>
                </a:moveTo>
                <a:cubicBezTo>
                  <a:pt x="0" y="33848"/>
                  <a:pt x="33848" y="0"/>
                  <a:pt x="75601" y="0"/>
                </a:cubicBezTo>
                <a:lnTo>
                  <a:pt x="930818" y="0"/>
                </a:lnTo>
                <a:cubicBezTo>
                  <a:pt x="972571" y="0"/>
                  <a:pt x="1006419" y="33848"/>
                  <a:pt x="1006419" y="75601"/>
                </a:cubicBezTo>
                <a:lnTo>
                  <a:pt x="1006419" y="680406"/>
                </a:lnTo>
                <a:cubicBezTo>
                  <a:pt x="1006419" y="722159"/>
                  <a:pt x="972571" y="756007"/>
                  <a:pt x="930818" y="756007"/>
                </a:cubicBezTo>
                <a:lnTo>
                  <a:pt x="75601" y="756007"/>
                </a:lnTo>
                <a:cubicBezTo>
                  <a:pt x="33848" y="756007"/>
                  <a:pt x="0" y="722159"/>
                  <a:pt x="0" y="680406"/>
                </a:cubicBezTo>
                <a:lnTo>
                  <a:pt x="0" y="7560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774" tIns="30784" rIns="35774" bIns="30784" numCol="1" spcCol="1270" anchor="ctr" anchorCtr="0">
            <a:noAutofit/>
          </a:bodyPr>
          <a:lstStyle/>
          <a:p>
            <a:pPr algn="ctr" defTabSz="349257" fontAlgn="auto">
              <a:lnSpc>
                <a:spcPct val="90000"/>
              </a:lnSpc>
              <a:spcAft>
                <a:spcPct val="35000"/>
              </a:spcAft>
            </a:pPr>
            <a:r>
              <a:rPr lang="pt-BR" sz="786" dirty="0">
                <a:solidFill>
                  <a:prstClr val="white"/>
                </a:solidFill>
                <a:latin typeface="Calibri" panose="020F0502020204030204"/>
              </a:rPr>
              <a:t>Projeto de software (4)</a:t>
            </a:r>
          </a:p>
        </p:txBody>
      </p:sp>
      <p:sp>
        <p:nvSpPr>
          <p:cNvPr id="55" name="Forma Livre: Forma 54">
            <a:extLst>
              <a:ext uri="{FF2B5EF4-FFF2-40B4-BE49-F238E27FC236}">
                <a16:creationId xmlns:a16="http://schemas.microsoft.com/office/drawing/2014/main" id="{BA440539-A24C-4D38-BACF-388D93936F5E}"/>
              </a:ext>
            </a:extLst>
          </p:cNvPr>
          <p:cNvSpPr/>
          <p:nvPr/>
        </p:nvSpPr>
        <p:spPr>
          <a:xfrm>
            <a:off x="5234131" y="3074175"/>
            <a:ext cx="718871" cy="540005"/>
          </a:xfrm>
          <a:custGeom>
            <a:avLst/>
            <a:gdLst>
              <a:gd name="connsiteX0" fmla="*/ 0 w 1006419"/>
              <a:gd name="connsiteY0" fmla="*/ 75601 h 756007"/>
              <a:gd name="connsiteX1" fmla="*/ 75601 w 1006419"/>
              <a:gd name="connsiteY1" fmla="*/ 0 h 756007"/>
              <a:gd name="connsiteX2" fmla="*/ 930818 w 1006419"/>
              <a:gd name="connsiteY2" fmla="*/ 0 h 756007"/>
              <a:gd name="connsiteX3" fmla="*/ 1006419 w 1006419"/>
              <a:gd name="connsiteY3" fmla="*/ 75601 h 756007"/>
              <a:gd name="connsiteX4" fmla="*/ 1006419 w 1006419"/>
              <a:gd name="connsiteY4" fmla="*/ 680406 h 756007"/>
              <a:gd name="connsiteX5" fmla="*/ 930818 w 1006419"/>
              <a:gd name="connsiteY5" fmla="*/ 756007 h 756007"/>
              <a:gd name="connsiteX6" fmla="*/ 75601 w 1006419"/>
              <a:gd name="connsiteY6" fmla="*/ 756007 h 756007"/>
              <a:gd name="connsiteX7" fmla="*/ 0 w 1006419"/>
              <a:gd name="connsiteY7" fmla="*/ 680406 h 756007"/>
              <a:gd name="connsiteX8" fmla="*/ 0 w 1006419"/>
              <a:gd name="connsiteY8" fmla="*/ 75601 h 756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6419" h="756007">
                <a:moveTo>
                  <a:pt x="0" y="75601"/>
                </a:moveTo>
                <a:cubicBezTo>
                  <a:pt x="0" y="33848"/>
                  <a:pt x="33848" y="0"/>
                  <a:pt x="75601" y="0"/>
                </a:cubicBezTo>
                <a:lnTo>
                  <a:pt x="930818" y="0"/>
                </a:lnTo>
                <a:cubicBezTo>
                  <a:pt x="972571" y="0"/>
                  <a:pt x="1006419" y="33848"/>
                  <a:pt x="1006419" y="75601"/>
                </a:cubicBezTo>
                <a:lnTo>
                  <a:pt x="1006419" y="680406"/>
                </a:lnTo>
                <a:cubicBezTo>
                  <a:pt x="1006419" y="722159"/>
                  <a:pt x="972571" y="756007"/>
                  <a:pt x="930818" y="756007"/>
                </a:cubicBezTo>
                <a:lnTo>
                  <a:pt x="75601" y="756007"/>
                </a:lnTo>
                <a:cubicBezTo>
                  <a:pt x="33848" y="756007"/>
                  <a:pt x="0" y="722159"/>
                  <a:pt x="0" y="680406"/>
                </a:cubicBezTo>
                <a:lnTo>
                  <a:pt x="0" y="75601"/>
                </a:lnTo>
                <a:close/>
              </a:path>
            </a:pathLst>
          </a:custGeom>
          <a:solidFill>
            <a:srgbClr val="92D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774" tIns="30784" rIns="35774" bIns="30784" numCol="1" spcCol="1270" anchor="ctr" anchorCtr="0">
            <a:noAutofit/>
          </a:bodyPr>
          <a:lstStyle/>
          <a:p>
            <a:pPr algn="ctr" defTabSz="349257" fontAlgn="auto">
              <a:lnSpc>
                <a:spcPct val="90000"/>
              </a:lnSpc>
              <a:spcAft>
                <a:spcPct val="35000"/>
              </a:spcAft>
            </a:pPr>
            <a:r>
              <a:rPr lang="pt-BR" sz="786" dirty="0">
                <a:solidFill>
                  <a:prstClr val="white"/>
                </a:solidFill>
                <a:latin typeface="Calibri" panose="020F0502020204030204"/>
              </a:rPr>
              <a:t>Geometria analítica (4)</a:t>
            </a:r>
          </a:p>
        </p:txBody>
      </p:sp>
      <p:sp>
        <p:nvSpPr>
          <p:cNvPr id="56" name="Forma Livre: Forma 55">
            <a:extLst>
              <a:ext uri="{FF2B5EF4-FFF2-40B4-BE49-F238E27FC236}">
                <a16:creationId xmlns:a16="http://schemas.microsoft.com/office/drawing/2014/main" id="{A6B77F4D-85CC-4D4A-9FCF-E22816D528ED}"/>
              </a:ext>
            </a:extLst>
          </p:cNvPr>
          <p:cNvSpPr/>
          <p:nvPr/>
        </p:nvSpPr>
        <p:spPr>
          <a:xfrm>
            <a:off x="5234131" y="3846858"/>
            <a:ext cx="718871" cy="540005"/>
          </a:xfrm>
          <a:custGeom>
            <a:avLst/>
            <a:gdLst>
              <a:gd name="connsiteX0" fmla="*/ 0 w 1006419"/>
              <a:gd name="connsiteY0" fmla="*/ 75601 h 756007"/>
              <a:gd name="connsiteX1" fmla="*/ 75601 w 1006419"/>
              <a:gd name="connsiteY1" fmla="*/ 0 h 756007"/>
              <a:gd name="connsiteX2" fmla="*/ 930818 w 1006419"/>
              <a:gd name="connsiteY2" fmla="*/ 0 h 756007"/>
              <a:gd name="connsiteX3" fmla="*/ 1006419 w 1006419"/>
              <a:gd name="connsiteY3" fmla="*/ 75601 h 756007"/>
              <a:gd name="connsiteX4" fmla="*/ 1006419 w 1006419"/>
              <a:gd name="connsiteY4" fmla="*/ 680406 h 756007"/>
              <a:gd name="connsiteX5" fmla="*/ 930818 w 1006419"/>
              <a:gd name="connsiteY5" fmla="*/ 756007 h 756007"/>
              <a:gd name="connsiteX6" fmla="*/ 75601 w 1006419"/>
              <a:gd name="connsiteY6" fmla="*/ 756007 h 756007"/>
              <a:gd name="connsiteX7" fmla="*/ 0 w 1006419"/>
              <a:gd name="connsiteY7" fmla="*/ 680406 h 756007"/>
              <a:gd name="connsiteX8" fmla="*/ 0 w 1006419"/>
              <a:gd name="connsiteY8" fmla="*/ 75601 h 756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6419" h="756007">
                <a:moveTo>
                  <a:pt x="0" y="75601"/>
                </a:moveTo>
                <a:cubicBezTo>
                  <a:pt x="0" y="33848"/>
                  <a:pt x="33848" y="0"/>
                  <a:pt x="75601" y="0"/>
                </a:cubicBezTo>
                <a:lnTo>
                  <a:pt x="930818" y="0"/>
                </a:lnTo>
                <a:cubicBezTo>
                  <a:pt x="972571" y="0"/>
                  <a:pt x="1006419" y="33848"/>
                  <a:pt x="1006419" y="75601"/>
                </a:cubicBezTo>
                <a:lnTo>
                  <a:pt x="1006419" y="680406"/>
                </a:lnTo>
                <a:cubicBezTo>
                  <a:pt x="1006419" y="722159"/>
                  <a:pt x="972571" y="756007"/>
                  <a:pt x="930818" y="756007"/>
                </a:cubicBezTo>
                <a:lnTo>
                  <a:pt x="75601" y="756007"/>
                </a:lnTo>
                <a:cubicBezTo>
                  <a:pt x="33848" y="756007"/>
                  <a:pt x="0" y="722159"/>
                  <a:pt x="0" y="680406"/>
                </a:cubicBezTo>
                <a:lnTo>
                  <a:pt x="0" y="75601"/>
                </a:lnTo>
                <a:close/>
              </a:path>
            </a:pathLst>
          </a:custGeom>
          <a:solidFill>
            <a:srgbClr val="92D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774" tIns="30784" rIns="35774" bIns="30784" numCol="1" spcCol="1270" anchor="ctr" anchorCtr="0">
            <a:noAutofit/>
          </a:bodyPr>
          <a:lstStyle/>
          <a:p>
            <a:pPr algn="ctr" defTabSz="349257" fontAlgn="auto">
              <a:lnSpc>
                <a:spcPct val="90000"/>
              </a:lnSpc>
              <a:spcAft>
                <a:spcPct val="35000"/>
              </a:spcAft>
            </a:pPr>
            <a:r>
              <a:rPr lang="pt-BR" sz="786" dirty="0">
                <a:solidFill>
                  <a:prstClr val="white"/>
                </a:solidFill>
                <a:latin typeface="Calibri" panose="020F0502020204030204"/>
              </a:rPr>
              <a:t>Inteligência artificial (4)</a:t>
            </a:r>
          </a:p>
        </p:txBody>
      </p:sp>
      <p:sp>
        <p:nvSpPr>
          <p:cNvPr id="57" name="Forma Livre: Forma 56">
            <a:extLst>
              <a:ext uri="{FF2B5EF4-FFF2-40B4-BE49-F238E27FC236}">
                <a16:creationId xmlns:a16="http://schemas.microsoft.com/office/drawing/2014/main" id="{7D0ADFAD-6C9F-4B3A-879B-EDC345B5752C}"/>
              </a:ext>
            </a:extLst>
          </p:cNvPr>
          <p:cNvSpPr/>
          <p:nvPr/>
        </p:nvSpPr>
        <p:spPr>
          <a:xfrm>
            <a:off x="5234131" y="4619540"/>
            <a:ext cx="718871" cy="540005"/>
          </a:xfrm>
          <a:custGeom>
            <a:avLst/>
            <a:gdLst>
              <a:gd name="connsiteX0" fmla="*/ 0 w 1006419"/>
              <a:gd name="connsiteY0" fmla="*/ 75601 h 756007"/>
              <a:gd name="connsiteX1" fmla="*/ 75601 w 1006419"/>
              <a:gd name="connsiteY1" fmla="*/ 0 h 756007"/>
              <a:gd name="connsiteX2" fmla="*/ 930818 w 1006419"/>
              <a:gd name="connsiteY2" fmla="*/ 0 h 756007"/>
              <a:gd name="connsiteX3" fmla="*/ 1006419 w 1006419"/>
              <a:gd name="connsiteY3" fmla="*/ 75601 h 756007"/>
              <a:gd name="connsiteX4" fmla="*/ 1006419 w 1006419"/>
              <a:gd name="connsiteY4" fmla="*/ 680406 h 756007"/>
              <a:gd name="connsiteX5" fmla="*/ 930818 w 1006419"/>
              <a:gd name="connsiteY5" fmla="*/ 756007 h 756007"/>
              <a:gd name="connsiteX6" fmla="*/ 75601 w 1006419"/>
              <a:gd name="connsiteY6" fmla="*/ 756007 h 756007"/>
              <a:gd name="connsiteX7" fmla="*/ 0 w 1006419"/>
              <a:gd name="connsiteY7" fmla="*/ 680406 h 756007"/>
              <a:gd name="connsiteX8" fmla="*/ 0 w 1006419"/>
              <a:gd name="connsiteY8" fmla="*/ 75601 h 756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6419" h="756007">
                <a:moveTo>
                  <a:pt x="0" y="75601"/>
                </a:moveTo>
                <a:cubicBezTo>
                  <a:pt x="0" y="33848"/>
                  <a:pt x="33848" y="0"/>
                  <a:pt x="75601" y="0"/>
                </a:cubicBezTo>
                <a:lnTo>
                  <a:pt x="930818" y="0"/>
                </a:lnTo>
                <a:cubicBezTo>
                  <a:pt x="972571" y="0"/>
                  <a:pt x="1006419" y="33848"/>
                  <a:pt x="1006419" y="75601"/>
                </a:cubicBezTo>
                <a:lnTo>
                  <a:pt x="1006419" y="680406"/>
                </a:lnTo>
                <a:cubicBezTo>
                  <a:pt x="1006419" y="722159"/>
                  <a:pt x="972571" y="756007"/>
                  <a:pt x="930818" y="756007"/>
                </a:cubicBezTo>
                <a:lnTo>
                  <a:pt x="75601" y="756007"/>
                </a:lnTo>
                <a:cubicBezTo>
                  <a:pt x="33848" y="756007"/>
                  <a:pt x="0" y="722159"/>
                  <a:pt x="0" y="680406"/>
                </a:cubicBezTo>
                <a:lnTo>
                  <a:pt x="0" y="75601"/>
                </a:lnTo>
                <a:close/>
              </a:path>
            </a:pathLst>
          </a:custGeom>
          <a:solidFill>
            <a:srgbClr val="92D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774" tIns="30784" rIns="35774" bIns="30784" numCol="1" spcCol="1270" anchor="ctr" anchorCtr="0">
            <a:noAutofit/>
          </a:bodyPr>
          <a:lstStyle/>
          <a:p>
            <a:pPr algn="ctr" defTabSz="349257" fontAlgn="auto">
              <a:lnSpc>
                <a:spcPct val="90000"/>
              </a:lnSpc>
              <a:spcAft>
                <a:spcPct val="35000"/>
              </a:spcAft>
            </a:pPr>
            <a:r>
              <a:rPr lang="pt-BR" sz="786" dirty="0">
                <a:solidFill>
                  <a:prstClr val="white"/>
                </a:solidFill>
                <a:latin typeface="Calibri" panose="020F0502020204030204"/>
              </a:rPr>
              <a:t>Sistemas distribuídos (4)</a:t>
            </a:r>
          </a:p>
        </p:txBody>
      </p:sp>
      <p:sp>
        <p:nvSpPr>
          <p:cNvPr id="58" name="Forma Livre: Forma 57">
            <a:extLst>
              <a:ext uri="{FF2B5EF4-FFF2-40B4-BE49-F238E27FC236}">
                <a16:creationId xmlns:a16="http://schemas.microsoft.com/office/drawing/2014/main" id="{644B88E0-9AE8-48EA-96D3-2BF56BD8F17E}"/>
              </a:ext>
            </a:extLst>
          </p:cNvPr>
          <p:cNvSpPr/>
          <p:nvPr/>
        </p:nvSpPr>
        <p:spPr>
          <a:xfrm>
            <a:off x="5234131" y="5392224"/>
            <a:ext cx="718871" cy="540005"/>
          </a:xfrm>
          <a:custGeom>
            <a:avLst/>
            <a:gdLst>
              <a:gd name="connsiteX0" fmla="*/ 0 w 1006419"/>
              <a:gd name="connsiteY0" fmla="*/ 75601 h 756007"/>
              <a:gd name="connsiteX1" fmla="*/ 75601 w 1006419"/>
              <a:gd name="connsiteY1" fmla="*/ 0 h 756007"/>
              <a:gd name="connsiteX2" fmla="*/ 930818 w 1006419"/>
              <a:gd name="connsiteY2" fmla="*/ 0 h 756007"/>
              <a:gd name="connsiteX3" fmla="*/ 1006419 w 1006419"/>
              <a:gd name="connsiteY3" fmla="*/ 75601 h 756007"/>
              <a:gd name="connsiteX4" fmla="*/ 1006419 w 1006419"/>
              <a:gd name="connsiteY4" fmla="*/ 680406 h 756007"/>
              <a:gd name="connsiteX5" fmla="*/ 930818 w 1006419"/>
              <a:gd name="connsiteY5" fmla="*/ 756007 h 756007"/>
              <a:gd name="connsiteX6" fmla="*/ 75601 w 1006419"/>
              <a:gd name="connsiteY6" fmla="*/ 756007 h 756007"/>
              <a:gd name="connsiteX7" fmla="*/ 0 w 1006419"/>
              <a:gd name="connsiteY7" fmla="*/ 680406 h 756007"/>
              <a:gd name="connsiteX8" fmla="*/ 0 w 1006419"/>
              <a:gd name="connsiteY8" fmla="*/ 75601 h 756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6419" h="756007">
                <a:moveTo>
                  <a:pt x="0" y="75601"/>
                </a:moveTo>
                <a:cubicBezTo>
                  <a:pt x="0" y="33848"/>
                  <a:pt x="33848" y="0"/>
                  <a:pt x="75601" y="0"/>
                </a:cubicBezTo>
                <a:lnTo>
                  <a:pt x="930818" y="0"/>
                </a:lnTo>
                <a:cubicBezTo>
                  <a:pt x="972571" y="0"/>
                  <a:pt x="1006419" y="33848"/>
                  <a:pt x="1006419" y="75601"/>
                </a:cubicBezTo>
                <a:lnTo>
                  <a:pt x="1006419" y="680406"/>
                </a:lnTo>
                <a:cubicBezTo>
                  <a:pt x="1006419" y="722159"/>
                  <a:pt x="972571" y="756007"/>
                  <a:pt x="930818" y="756007"/>
                </a:cubicBezTo>
                <a:lnTo>
                  <a:pt x="75601" y="756007"/>
                </a:lnTo>
                <a:cubicBezTo>
                  <a:pt x="33848" y="756007"/>
                  <a:pt x="0" y="722159"/>
                  <a:pt x="0" y="680406"/>
                </a:cubicBezTo>
                <a:lnTo>
                  <a:pt x="0" y="7560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774" tIns="30784" rIns="35774" bIns="30784" numCol="1" spcCol="1270" anchor="ctr" anchorCtr="0">
            <a:noAutofit/>
          </a:bodyPr>
          <a:lstStyle/>
          <a:p>
            <a:pPr algn="ctr" defTabSz="349257" fontAlgn="auto">
              <a:lnSpc>
                <a:spcPct val="90000"/>
              </a:lnSpc>
              <a:spcAft>
                <a:spcPct val="35000"/>
              </a:spcAft>
            </a:pPr>
            <a:r>
              <a:rPr lang="pt-BR" sz="786" dirty="0">
                <a:solidFill>
                  <a:prstClr val="white"/>
                </a:solidFill>
                <a:latin typeface="Calibri" panose="020F0502020204030204"/>
              </a:rPr>
              <a:t>Sistemas operacionais (4)</a:t>
            </a:r>
          </a:p>
        </p:txBody>
      </p:sp>
      <p:sp>
        <p:nvSpPr>
          <p:cNvPr id="59" name="Forma Livre: Forma 58">
            <a:extLst>
              <a:ext uri="{FF2B5EF4-FFF2-40B4-BE49-F238E27FC236}">
                <a16:creationId xmlns:a16="http://schemas.microsoft.com/office/drawing/2014/main" id="{3115A1A5-E14F-4A30-9D61-7C5851981308}"/>
              </a:ext>
            </a:extLst>
          </p:cNvPr>
          <p:cNvSpPr/>
          <p:nvPr/>
        </p:nvSpPr>
        <p:spPr>
          <a:xfrm>
            <a:off x="6117206" y="1070043"/>
            <a:ext cx="898589" cy="5586456"/>
          </a:xfrm>
          <a:custGeom>
            <a:avLst/>
            <a:gdLst>
              <a:gd name="connsiteX0" fmla="*/ 0 w 1258024"/>
              <a:gd name="connsiteY0" fmla="*/ 125802 h 7821038"/>
              <a:gd name="connsiteX1" fmla="*/ 125802 w 1258024"/>
              <a:gd name="connsiteY1" fmla="*/ 0 h 7821038"/>
              <a:gd name="connsiteX2" fmla="*/ 1132222 w 1258024"/>
              <a:gd name="connsiteY2" fmla="*/ 0 h 7821038"/>
              <a:gd name="connsiteX3" fmla="*/ 1258024 w 1258024"/>
              <a:gd name="connsiteY3" fmla="*/ 125802 h 7821038"/>
              <a:gd name="connsiteX4" fmla="*/ 1258024 w 1258024"/>
              <a:gd name="connsiteY4" fmla="*/ 7695236 h 7821038"/>
              <a:gd name="connsiteX5" fmla="*/ 1132222 w 1258024"/>
              <a:gd name="connsiteY5" fmla="*/ 7821038 h 7821038"/>
              <a:gd name="connsiteX6" fmla="*/ 125802 w 1258024"/>
              <a:gd name="connsiteY6" fmla="*/ 7821038 h 7821038"/>
              <a:gd name="connsiteX7" fmla="*/ 0 w 1258024"/>
              <a:gd name="connsiteY7" fmla="*/ 7695236 h 7821038"/>
              <a:gd name="connsiteX8" fmla="*/ 0 w 1258024"/>
              <a:gd name="connsiteY8" fmla="*/ 125802 h 7821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58024" h="7821038">
                <a:moveTo>
                  <a:pt x="0" y="125802"/>
                </a:moveTo>
                <a:cubicBezTo>
                  <a:pt x="0" y="56323"/>
                  <a:pt x="56323" y="0"/>
                  <a:pt x="125802" y="0"/>
                </a:cubicBezTo>
                <a:lnTo>
                  <a:pt x="1132222" y="0"/>
                </a:lnTo>
                <a:cubicBezTo>
                  <a:pt x="1201701" y="0"/>
                  <a:pt x="1258024" y="56323"/>
                  <a:pt x="1258024" y="125802"/>
                </a:cubicBezTo>
                <a:lnTo>
                  <a:pt x="1258024" y="7695236"/>
                </a:lnTo>
                <a:cubicBezTo>
                  <a:pt x="1258024" y="7764715"/>
                  <a:pt x="1201701" y="7821038"/>
                  <a:pt x="1132222" y="7821038"/>
                </a:cubicBezTo>
                <a:lnTo>
                  <a:pt x="125802" y="7821038"/>
                </a:lnTo>
                <a:cubicBezTo>
                  <a:pt x="56323" y="7821038"/>
                  <a:pt x="0" y="7764715"/>
                  <a:pt x="0" y="7695236"/>
                </a:cubicBezTo>
                <a:lnTo>
                  <a:pt x="0" y="125802"/>
                </a:lnTo>
                <a:close/>
              </a:path>
            </a:pathLst>
          </a:cu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9807" tIns="89807" rIns="89807" bIns="4000326" numCol="1" spcCol="1270" anchor="ctr" anchorCtr="0">
            <a:noAutofit/>
          </a:bodyPr>
          <a:lstStyle/>
          <a:p>
            <a:pPr algn="ctr" defTabSz="1047771" fontAlgn="auto">
              <a:lnSpc>
                <a:spcPct val="90000"/>
              </a:lnSpc>
              <a:spcAft>
                <a:spcPct val="35000"/>
              </a:spcAft>
            </a:pPr>
            <a:r>
              <a:rPr lang="pt-BR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Bahnschrift Condensed" panose="020B0502040204020203" pitchFamily="34" charset="0"/>
              </a:rPr>
              <a:t>Fase 7 (22/22)</a:t>
            </a:r>
          </a:p>
        </p:txBody>
      </p:sp>
      <p:sp>
        <p:nvSpPr>
          <p:cNvPr id="60" name="Forma Livre: Forma 59">
            <a:extLst>
              <a:ext uri="{FF2B5EF4-FFF2-40B4-BE49-F238E27FC236}">
                <a16:creationId xmlns:a16="http://schemas.microsoft.com/office/drawing/2014/main" id="{48AD98C4-1136-45E5-BEB0-6F623A60C317}"/>
              </a:ext>
            </a:extLst>
          </p:cNvPr>
          <p:cNvSpPr/>
          <p:nvPr/>
        </p:nvSpPr>
        <p:spPr>
          <a:xfrm>
            <a:off x="6200114" y="2301489"/>
            <a:ext cx="718871" cy="540000"/>
          </a:xfrm>
          <a:custGeom>
            <a:avLst/>
            <a:gdLst>
              <a:gd name="connsiteX0" fmla="*/ 0 w 1006419"/>
              <a:gd name="connsiteY0" fmla="*/ 75600 h 756000"/>
              <a:gd name="connsiteX1" fmla="*/ 75600 w 1006419"/>
              <a:gd name="connsiteY1" fmla="*/ 0 h 756000"/>
              <a:gd name="connsiteX2" fmla="*/ 930819 w 1006419"/>
              <a:gd name="connsiteY2" fmla="*/ 0 h 756000"/>
              <a:gd name="connsiteX3" fmla="*/ 1006419 w 1006419"/>
              <a:gd name="connsiteY3" fmla="*/ 75600 h 756000"/>
              <a:gd name="connsiteX4" fmla="*/ 1006419 w 1006419"/>
              <a:gd name="connsiteY4" fmla="*/ 680400 h 756000"/>
              <a:gd name="connsiteX5" fmla="*/ 930819 w 1006419"/>
              <a:gd name="connsiteY5" fmla="*/ 756000 h 756000"/>
              <a:gd name="connsiteX6" fmla="*/ 75600 w 1006419"/>
              <a:gd name="connsiteY6" fmla="*/ 756000 h 756000"/>
              <a:gd name="connsiteX7" fmla="*/ 0 w 1006419"/>
              <a:gd name="connsiteY7" fmla="*/ 680400 h 756000"/>
              <a:gd name="connsiteX8" fmla="*/ 0 w 1006419"/>
              <a:gd name="connsiteY8" fmla="*/ 75600 h 7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6419" h="756000">
                <a:moveTo>
                  <a:pt x="0" y="75600"/>
                </a:moveTo>
                <a:cubicBezTo>
                  <a:pt x="0" y="33847"/>
                  <a:pt x="33847" y="0"/>
                  <a:pt x="75600" y="0"/>
                </a:cubicBezTo>
                <a:lnTo>
                  <a:pt x="930819" y="0"/>
                </a:lnTo>
                <a:cubicBezTo>
                  <a:pt x="972572" y="0"/>
                  <a:pt x="1006419" y="33847"/>
                  <a:pt x="1006419" y="75600"/>
                </a:cubicBezTo>
                <a:lnTo>
                  <a:pt x="1006419" y="680400"/>
                </a:lnTo>
                <a:cubicBezTo>
                  <a:pt x="1006419" y="722153"/>
                  <a:pt x="972572" y="756000"/>
                  <a:pt x="930819" y="756000"/>
                </a:cubicBezTo>
                <a:lnTo>
                  <a:pt x="75600" y="756000"/>
                </a:lnTo>
                <a:cubicBezTo>
                  <a:pt x="33847" y="756000"/>
                  <a:pt x="0" y="722153"/>
                  <a:pt x="0" y="680400"/>
                </a:cubicBezTo>
                <a:lnTo>
                  <a:pt x="0" y="7560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773" tIns="30784" rIns="35773" bIns="30784" numCol="1" spcCol="1270" anchor="ctr" anchorCtr="0">
            <a:noAutofit/>
          </a:bodyPr>
          <a:lstStyle/>
          <a:p>
            <a:pPr algn="ctr" defTabSz="349257" fontAlgn="auto">
              <a:lnSpc>
                <a:spcPct val="90000"/>
              </a:lnSpc>
              <a:spcAft>
                <a:spcPct val="35000"/>
              </a:spcAft>
            </a:pPr>
            <a:r>
              <a:rPr lang="pt-BR" sz="786" dirty="0">
                <a:solidFill>
                  <a:prstClr val="white"/>
                </a:solidFill>
                <a:latin typeface="Calibri" panose="020F0502020204030204"/>
              </a:rPr>
              <a:t>Computação gráfica (4)</a:t>
            </a:r>
          </a:p>
        </p:txBody>
      </p:sp>
      <p:sp>
        <p:nvSpPr>
          <p:cNvPr id="61" name="Forma Livre: Forma 60">
            <a:extLst>
              <a:ext uri="{FF2B5EF4-FFF2-40B4-BE49-F238E27FC236}">
                <a16:creationId xmlns:a16="http://schemas.microsoft.com/office/drawing/2014/main" id="{8CA95D08-E3C8-4097-8B41-FECAA371C519}"/>
              </a:ext>
            </a:extLst>
          </p:cNvPr>
          <p:cNvSpPr/>
          <p:nvPr/>
        </p:nvSpPr>
        <p:spPr>
          <a:xfrm>
            <a:off x="6200114" y="2919639"/>
            <a:ext cx="718871" cy="540000"/>
          </a:xfrm>
          <a:custGeom>
            <a:avLst/>
            <a:gdLst>
              <a:gd name="connsiteX0" fmla="*/ 0 w 1006419"/>
              <a:gd name="connsiteY0" fmla="*/ 75600 h 756000"/>
              <a:gd name="connsiteX1" fmla="*/ 75600 w 1006419"/>
              <a:gd name="connsiteY1" fmla="*/ 0 h 756000"/>
              <a:gd name="connsiteX2" fmla="*/ 930819 w 1006419"/>
              <a:gd name="connsiteY2" fmla="*/ 0 h 756000"/>
              <a:gd name="connsiteX3" fmla="*/ 1006419 w 1006419"/>
              <a:gd name="connsiteY3" fmla="*/ 75600 h 756000"/>
              <a:gd name="connsiteX4" fmla="*/ 1006419 w 1006419"/>
              <a:gd name="connsiteY4" fmla="*/ 680400 h 756000"/>
              <a:gd name="connsiteX5" fmla="*/ 930819 w 1006419"/>
              <a:gd name="connsiteY5" fmla="*/ 756000 h 756000"/>
              <a:gd name="connsiteX6" fmla="*/ 75600 w 1006419"/>
              <a:gd name="connsiteY6" fmla="*/ 756000 h 756000"/>
              <a:gd name="connsiteX7" fmla="*/ 0 w 1006419"/>
              <a:gd name="connsiteY7" fmla="*/ 680400 h 756000"/>
              <a:gd name="connsiteX8" fmla="*/ 0 w 1006419"/>
              <a:gd name="connsiteY8" fmla="*/ 75600 h 7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6419" h="756000">
                <a:moveTo>
                  <a:pt x="0" y="75600"/>
                </a:moveTo>
                <a:cubicBezTo>
                  <a:pt x="0" y="33847"/>
                  <a:pt x="33847" y="0"/>
                  <a:pt x="75600" y="0"/>
                </a:cubicBezTo>
                <a:lnTo>
                  <a:pt x="930819" y="0"/>
                </a:lnTo>
                <a:cubicBezTo>
                  <a:pt x="972572" y="0"/>
                  <a:pt x="1006419" y="33847"/>
                  <a:pt x="1006419" y="75600"/>
                </a:cubicBezTo>
                <a:lnTo>
                  <a:pt x="1006419" y="680400"/>
                </a:lnTo>
                <a:cubicBezTo>
                  <a:pt x="1006419" y="722153"/>
                  <a:pt x="972572" y="756000"/>
                  <a:pt x="930819" y="756000"/>
                </a:cubicBezTo>
                <a:lnTo>
                  <a:pt x="75600" y="756000"/>
                </a:lnTo>
                <a:cubicBezTo>
                  <a:pt x="33847" y="756000"/>
                  <a:pt x="0" y="722153"/>
                  <a:pt x="0" y="680400"/>
                </a:cubicBezTo>
                <a:lnTo>
                  <a:pt x="0" y="7560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773" tIns="30784" rIns="35773" bIns="30784" numCol="1" spcCol="1270" anchor="ctr" anchorCtr="0">
            <a:noAutofit/>
          </a:bodyPr>
          <a:lstStyle/>
          <a:p>
            <a:pPr algn="ctr" defTabSz="349257" fontAlgn="auto">
              <a:lnSpc>
                <a:spcPct val="90000"/>
              </a:lnSpc>
              <a:spcAft>
                <a:spcPct val="35000"/>
              </a:spcAft>
            </a:pPr>
            <a:r>
              <a:rPr lang="pt-BR" sz="786" dirty="0">
                <a:solidFill>
                  <a:prstClr val="white"/>
                </a:solidFill>
                <a:latin typeface="Calibri" panose="020F0502020204030204"/>
              </a:rPr>
              <a:t>Processamento de imagens (4)</a:t>
            </a:r>
          </a:p>
        </p:txBody>
      </p:sp>
      <p:sp>
        <p:nvSpPr>
          <p:cNvPr id="62" name="Forma Livre: Forma 61">
            <a:extLst>
              <a:ext uri="{FF2B5EF4-FFF2-40B4-BE49-F238E27FC236}">
                <a16:creationId xmlns:a16="http://schemas.microsoft.com/office/drawing/2014/main" id="{39246D04-BD03-4633-8937-5964E0611B00}"/>
              </a:ext>
            </a:extLst>
          </p:cNvPr>
          <p:cNvSpPr/>
          <p:nvPr/>
        </p:nvSpPr>
        <p:spPr>
          <a:xfrm>
            <a:off x="6200114" y="3537790"/>
            <a:ext cx="718871" cy="540000"/>
          </a:xfrm>
          <a:custGeom>
            <a:avLst/>
            <a:gdLst>
              <a:gd name="connsiteX0" fmla="*/ 0 w 1006419"/>
              <a:gd name="connsiteY0" fmla="*/ 75600 h 756000"/>
              <a:gd name="connsiteX1" fmla="*/ 75600 w 1006419"/>
              <a:gd name="connsiteY1" fmla="*/ 0 h 756000"/>
              <a:gd name="connsiteX2" fmla="*/ 930819 w 1006419"/>
              <a:gd name="connsiteY2" fmla="*/ 0 h 756000"/>
              <a:gd name="connsiteX3" fmla="*/ 1006419 w 1006419"/>
              <a:gd name="connsiteY3" fmla="*/ 75600 h 756000"/>
              <a:gd name="connsiteX4" fmla="*/ 1006419 w 1006419"/>
              <a:gd name="connsiteY4" fmla="*/ 680400 h 756000"/>
              <a:gd name="connsiteX5" fmla="*/ 930819 w 1006419"/>
              <a:gd name="connsiteY5" fmla="*/ 756000 h 756000"/>
              <a:gd name="connsiteX6" fmla="*/ 75600 w 1006419"/>
              <a:gd name="connsiteY6" fmla="*/ 756000 h 756000"/>
              <a:gd name="connsiteX7" fmla="*/ 0 w 1006419"/>
              <a:gd name="connsiteY7" fmla="*/ 680400 h 756000"/>
              <a:gd name="connsiteX8" fmla="*/ 0 w 1006419"/>
              <a:gd name="connsiteY8" fmla="*/ 75600 h 7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6419" h="756000">
                <a:moveTo>
                  <a:pt x="0" y="75600"/>
                </a:moveTo>
                <a:cubicBezTo>
                  <a:pt x="0" y="33847"/>
                  <a:pt x="33847" y="0"/>
                  <a:pt x="75600" y="0"/>
                </a:cubicBezTo>
                <a:lnTo>
                  <a:pt x="930819" y="0"/>
                </a:lnTo>
                <a:cubicBezTo>
                  <a:pt x="972572" y="0"/>
                  <a:pt x="1006419" y="33847"/>
                  <a:pt x="1006419" y="75600"/>
                </a:cubicBezTo>
                <a:lnTo>
                  <a:pt x="1006419" y="680400"/>
                </a:lnTo>
                <a:cubicBezTo>
                  <a:pt x="1006419" y="722153"/>
                  <a:pt x="972572" y="756000"/>
                  <a:pt x="930819" y="756000"/>
                </a:cubicBezTo>
                <a:lnTo>
                  <a:pt x="75600" y="756000"/>
                </a:lnTo>
                <a:cubicBezTo>
                  <a:pt x="33847" y="756000"/>
                  <a:pt x="0" y="722153"/>
                  <a:pt x="0" y="680400"/>
                </a:cubicBezTo>
                <a:lnTo>
                  <a:pt x="0" y="7560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773" tIns="30784" rIns="35773" bIns="30784" numCol="1" spcCol="1270" anchor="ctr" anchorCtr="0">
            <a:noAutofit/>
          </a:bodyPr>
          <a:lstStyle/>
          <a:p>
            <a:pPr algn="ctr" defTabSz="349257" fontAlgn="auto">
              <a:lnSpc>
                <a:spcPct val="90000"/>
              </a:lnSpc>
              <a:spcAft>
                <a:spcPct val="35000"/>
              </a:spcAft>
            </a:pPr>
            <a:r>
              <a:rPr lang="pt-BR" sz="786" dirty="0">
                <a:solidFill>
                  <a:prstClr val="white"/>
                </a:solidFill>
                <a:latin typeface="Calibri" panose="020F0502020204030204"/>
              </a:rPr>
              <a:t>Aprendizado de máquina (4)</a:t>
            </a:r>
          </a:p>
        </p:txBody>
      </p:sp>
      <p:sp>
        <p:nvSpPr>
          <p:cNvPr id="64" name="Forma Livre: Forma 63">
            <a:extLst>
              <a:ext uri="{FF2B5EF4-FFF2-40B4-BE49-F238E27FC236}">
                <a16:creationId xmlns:a16="http://schemas.microsoft.com/office/drawing/2014/main" id="{79299E23-F570-4076-B023-0F140C0852F3}"/>
              </a:ext>
            </a:extLst>
          </p:cNvPr>
          <p:cNvSpPr/>
          <p:nvPr/>
        </p:nvSpPr>
        <p:spPr>
          <a:xfrm>
            <a:off x="6200114" y="4774091"/>
            <a:ext cx="718871" cy="540000"/>
          </a:xfrm>
          <a:custGeom>
            <a:avLst/>
            <a:gdLst>
              <a:gd name="connsiteX0" fmla="*/ 0 w 1006419"/>
              <a:gd name="connsiteY0" fmla="*/ 75600 h 756000"/>
              <a:gd name="connsiteX1" fmla="*/ 75600 w 1006419"/>
              <a:gd name="connsiteY1" fmla="*/ 0 h 756000"/>
              <a:gd name="connsiteX2" fmla="*/ 930819 w 1006419"/>
              <a:gd name="connsiteY2" fmla="*/ 0 h 756000"/>
              <a:gd name="connsiteX3" fmla="*/ 1006419 w 1006419"/>
              <a:gd name="connsiteY3" fmla="*/ 75600 h 756000"/>
              <a:gd name="connsiteX4" fmla="*/ 1006419 w 1006419"/>
              <a:gd name="connsiteY4" fmla="*/ 680400 h 756000"/>
              <a:gd name="connsiteX5" fmla="*/ 930819 w 1006419"/>
              <a:gd name="connsiteY5" fmla="*/ 756000 h 756000"/>
              <a:gd name="connsiteX6" fmla="*/ 75600 w 1006419"/>
              <a:gd name="connsiteY6" fmla="*/ 756000 h 756000"/>
              <a:gd name="connsiteX7" fmla="*/ 0 w 1006419"/>
              <a:gd name="connsiteY7" fmla="*/ 680400 h 756000"/>
              <a:gd name="connsiteX8" fmla="*/ 0 w 1006419"/>
              <a:gd name="connsiteY8" fmla="*/ 75600 h 7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6419" h="756000">
                <a:moveTo>
                  <a:pt x="0" y="75600"/>
                </a:moveTo>
                <a:cubicBezTo>
                  <a:pt x="0" y="33847"/>
                  <a:pt x="33847" y="0"/>
                  <a:pt x="75600" y="0"/>
                </a:cubicBezTo>
                <a:lnTo>
                  <a:pt x="930819" y="0"/>
                </a:lnTo>
                <a:cubicBezTo>
                  <a:pt x="972572" y="0"/>
                  <a:pt x="1006419" y="33847"/>
                  <a:pt x="1006419" y="75600"/>
                </a:cubicBezTo>
                <a:lnTo>
                  <a:pt x="1006419" y="680400"/>
                </a:lnTo>
                <a:cubicBezTo>
                  <a:pt x="1006419" y="722153"/>
                  <a:pt x="972572" y="756000"/>
                  <a:pt x="930819" y="756000"/>
                </a:cubicBezTo>
                <a:lnTo>
                  <a:pt x="75600" y="756000"/>
                </a:lnTo>
                <a:cubicBezTo>
                  <a:pt x="33847" y="756000"/>
                  <a:pt x="0" y="722153"/>
                  <a:pt x="0" y="680400"/>
                </a:cubicBezTo>
                <a:lnTo>
                  <a:pt x="0" y="75600"/>
                </a:lnTo>
                <a:close/>
              </a:path>
            </a:pathLst>
          </a:custGeom>
          <a:solidFill>
            <a:srgbClr val="92D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773" tIns="30784" rIns="35773" bIns="30784" numCol="1" spcCol="1270" anchor="ctr" anchorCtr="0">
            <a:noAutofit/>
          </a:bodyPr>
          <a:lstStyle/>
          <a:p>
            <a:pPr algn="ctr" defTabSz="349257" fontAlgn="auto">
              <a:lnSpc>
                <a:spcPct val="90000"/>
              </a:lnSpc>
              <a:spcAft>
                <a:spcPct val="35000"/>
              </a:spcAft>
            </a:pPr>
            <a:r>
              <a:rPr lang="pt-BR" sz="786" dirty="0">
                <a:solidFill>
                  <a:prstClr val="white"/>
                </a:solidFill>
                <a:latin typeface="Calibri" panose="020F0502020204030204"/>
              </a:rPr>
              <a:t>Eletiva IV (4)</a:t>
            </a:r>
          </a:p>
        </p:txBody>
      </p:sp>
      <p:sp>
        <p:nvSpPr>
          <p:cNvPr id="65" name="Forma Livre: Forma 64">
            <a:extLst>
              <a:ext uri="{FF2B5EF4-FFF2-40B4-BE49-F238E27FC236}">
                <a16:creationId xmlns:a16="http://schemas.microsoft.com/office/drawing/2014/main" id="{105F4282-A375-43E7-8643-240508521FD1}"/>
              </a:ext>
            </a:extLst>
          </p:cNvPr>
          <p:cNvSpPr/>
          <p:nvPr/>
        </p:nvSpPr>
        <p:spPr>
          <a:xfrm>
            <a:off x="6200114" y="5392242"/>
            <a:ext cx="718871" cy="540000"/>
          </a:xfrm>
          <a:custGeom>
            <a:avLst/>
            <a:gdLst>
              <a:gd name="connsiteX0" fmla="*/ 0 w 1006419"/>
              <a:gd name="connsiteY0" fmla="*/ 75600 h 756000"/>
              <a:gd name="connsiteX1" fmla="*/ 75600 w 1006419"/>
              <a:gd name="connsiteY1" fmla="*/ 0 h 756000"/>
              <a:gd name="connsiteX2" fmla="*/ 930819 w 1006419"/>
              <a:gd name="connsiteY2" fmla="*/ 0 h 756000"/>
              <a:gd name="connsiteX3" fmla="*/ 1006419 w 1006419"/>
              <a:gd name="connsiteY3" fmla="*/ 75600 h 756000"/>
              <a:gd name="connsiteX4" fmla="*/ 1006419 w 1006419"/>
              <a:gd name="connsiteY4" fmla="*/ 680400 h 756000"/>
              <a:gd name="connsiteX5" fmla="*/ 930819 w 1006419"/>
              <a:gd name="connsiteY5" fmla="*/ 756000 h 756000"/>
              <a:gd name="connsiteX6" fmla="*/ 75600 w 1006419"/>
              <a:gd name="connsiteY6" fmla="*/ 756000 h 756000"/>
              <a:gd name="connsiteX7" fmla="*/ 0 w 1006419"/>
              <a:gd name="connsiteY7" fmla="*/ 680400 h 756000"/>
              <a:gd name="connsiteX8" fmla="*/ 0 w 1006419"/>
              <a:gd name="connsiteY8" fmla="*/ 75600 h 7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6419" h="756000">
                <a:moveTo>
                  <a:pt x="0" y="75600"/>
                </a:moveTo>
                <a:cubicBezTo>
                  <a:pt x="0" y="33847"/>
                  <a:pt x="33847" y="0"/>
                  <a:pt x="75600" y="0"/>
                </a:cubicBezTo>
                <a:lnTo>
                  <a:pt x="930819" y="0"/>
                </a:lnTo>
                <a:cubicBezTo>
                  <a:pt x="972572" y="0"/>
                  <a:pt x="1006419" y="33847"/>
                  <a:pt x="1006419" y="75600"/>
                </a:cubicBezTo>
                <a:lnTo>
                  <a:pt x="1006419" y="680400"/>
                </a:lnTo>
                <a:cubicBezTo>
                  <a:pt x="1006419" y="722153"/>
                  <a:pt x="972572" y="756000"/>
                  <a:pt x="930819" y="756000"/>
                </a:cubicBezTo>
                <a:lnTo>
                  <a:pt x="75600" y="756000"/>
                </a:lnTo>
                <a:cubicBezTo>
                  <a:pt x="33847" y="756000"/>
                  <a:pt x="0" y="722153"/>
                  <a:pt x="0" y="680400"/>
                </a:cubicBezTo>
                <a:lnTo>
                  <a:pt x="0" y="75600"/>
                </a:lnTo>
                <a:close/>
              </a:path>
            </a:pathLst>
          </a:custGeom>
          <a:solidFill>
            <a:srgbClr val="92D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773" tIns="30784" rIns="35773" bIns="30784" numCol="1" spcCol="1270" anchor="ctr" anchorCtr="0">
            <a:noAutofit/>
          </a:bodyPr>
          <a:lstStyle/>
          <a:p>
            <a:pPr algn="ctr" defTabSz="349257" fontAlgn="auto">
              <a:lnSpc>
                <a:spcPct val="90000"/>
              </a:lnSpc>
              <a:spcAft>
                <a:spcPct val="35000"/>
              </a:spcAft>
            </a:pPr>
            <a:r>
              <a:rPr lang="pt-BR" sz="786" dirty="0">
                <a:solidFill>
                  <a:prstClr val="white"/>
                </a:solidFill>
                <a:latin typeface="Calibri" panose="020F0502020204030204"/>
              </a:rPr>
              <a:t>Eletiva V (2)</a:t>
            </a:r>
          </a:p>
        </p:txBody>
      </p:sp>
      <p:sp>
        <p:nvSpPr>
          <p:cNvPr id="66" name="Forma Livre: Forma 65">
            <a:extLst>
              <a:ext uri="{FF2B5EF4-FFF2-40B4-BE49-F238E27FC236}">
                <a16:creationId xmlns:a16="http://schemas.microsoft.com/office/drawing/2014/main" id="{02D035AB-610F-4E13-AF66-22E0A99D3DA8}"/>
              </a:ext>
            </a:extLst>
          </p:cNvPr>
          <p:cNvSpPr/>
          <p:nvPr/>
        </p:nvSpPr>
        <p:spPr>
          <a:xfrm>
            <a:off x="7083189" y="1070043"/>
            <a:ext cx="898589" cy="5586456"/>
          </a:xfrm>
          <a:custGeom>
            <a:avLst/>
            <a:gdLst>
              <a:gd name="connsiteX0" fmla="*/ 0 w 1258024"/>
              <a:gd name="connsiteY0" fmla="*/ 125802 h 7821038"/>
              <a:gd name="connsiteX1" fmla="*/ 125802 w 1258024"/>
              <a:gd name="connsiteY1" fmla="*/ 0 h 7821038"/>
              <a:gd name="connsiteX2" fmla="*/ 1132222 w 1258024"/>
              <a:gd name="connsiteY2" fmla="*/ 0 h 7821038"/>
              <a:gd name="connsiteX3" fmla="*/ 1258024 w 1258024"/>
              <a:gd name="connsiteY3" fmla="*/ 125802 h 7821038"/>
              <a:gd name="connsiteX4" fmla="*/ 1258024 w 1258024"/>
              <a:gd name="connsiteY4" fmla="*/ 7695236 h 7821038"/>
              <a:gd name="connsiteX5" fmla="*/ 1132222 w 1258024"/>
              <a:gd name="connsiteY5" fmla="*/ 7821038 h 7821038"/>
              <a:gd name="connsiteX6" fmla="*/ 125802 w 1258024"/>
              <a:gd name="connsiteY6" fmla="*/ 7821038 h 7821038"/>
              <a:gd name="connsiteX7" fmla="*/ 0 w 1258024"/>
              <a:gd name="connsiteY7" fmla="*/ 7695236 h 7821038"/>
              <a:gd name="connsiteX8" fmla="*/ 0 w 1258024"/>
              <a:gd name="connsiteY8" fmla="*/ 125802 h 7821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58024" h="7821038">
                <a:moveTo>
                  <a:pt x="0" y="125802"/>
                </a:moveTo>
                <a:cubicBezTo>
                  <a:pt x="0" y="56323"/>
                  <a:pt x="56323" y="0"/>
                  <a:pt x="125802" y="0"/>
                </a:cubicBezTo>
                <a:lnTo>
                  <a:pt x="1132222" y="0"/>
                </a:lnTo>
                <a:cubicBezTo>
                  <a:pt x="1201701" y="0"/>
                  <a:pt x="1258024" y="56323"/>
                  <a:pt x="1258024" y="125802"/>
                </a:cubicBezTo>
                <a:lnTo>
                  <a:pt x="1258024" y="7695236"/>
                </a:lnTo>
                <a:cubicBezTo>
                  <a:pt x="1258024" y="7764715"/>
                  <a:pt x="1201701" y="7821038"/>
                  <a:pt x="1132222" y="7821038"/>
                </a:cubicBezTo>
                <a:lnTo>
                  <a:pt x="125802" y="7821038"/>
                </a:lnTo>
                <a:cubicBezTo>
                  <a:pt x="56323" y="7821038"/>
                  <a:pt x="0" y="7764715"/>
                  <a:pt x="0" y="7695236"/>
                </a:cubicBezTo>
                <a:lnTo>
                  <a:pt x="0" y="125802"/>
                </a:lnTo>
                <a:close/>
              </a:path>
            </a:pathLst>
          </a:cu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9807" tIns="89807" rIns="89807" bIns="4000326" numCol="1" spcCol="1270" anchor="ctr" anchorCtr="0">
            <a:noAutofit/>
          </a:bodyPr>
          <a:lstStyle/>
          <a:p>
            <a:pPr algn="ctr" defTabSz="1047771" fontAlgn="auto">
              <a:lnSpc>
                <a:spcPct val="90000"/>
              </a:lnSpc>
              <a:spcAft>
                <a:spcPct val="35000"/>
              </a:spcAft>
            </a:pPr>
            <a:r>
              <a:rPr lang="pt-BR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Bahnschrift Condensed" panose="020B0502040204020203" pitchFamily="34" charset="0"/>
              </a:rPr>
              <a:t>Fase 8 (22/22)</a:t>
            </a:r>
          </a:p>
        </p:txBody>
      </p:sp>
      <p:sp>
        <p:nvSpPr>
          <p:cNvPr id="67" name="Forma Livre: Forma 66">
            <a:extLst>
              <a:ext uri="{FF2B5EF4-FFF2-40B4-BE49-F238E27FC236}">
                <a16:creationId xmlns:a16="http://schemas.microsoft.com/office/drawing/2014/main" id="{3514DDDD-B355-4A81-84B2-03B3BE98A012}"/>
              </a:ext>
            </a:extLst>
          </p:cNvPr>
          <p:cNvSpPr/>
          <p:nvPr/>
        </p:nvSpPr>
        <p:spPr>
          <a:xfrm>
            <a:off x="7166097" y="2301489"/>
            <a:ext cx="718871" cy="540000"/>
          </a:xfrm>
          <a:custGeom>
            <a:avLst/>
            <a:gdLst>
              <a:gd name="connsiteX0" fmla="*/ 0 w 1006419"/>
              <a:gd name="connsiteY0" fmla="*/ 75600 h 756000"/>
              <a:gd name="connsiteX1" fmla="*/ 75600 w 1006419"/>
              <a:gd name="connsiteY1" fmla="*/ 0 h 756000"/>
              <a:gd name="connsiteX2" fmla="*/ 930819 w 1006419"/>
              <a:gd name="connsiteY2" fmla="*/ 0 h 756000"/>
              <a:gd name="connsiteX3" fmla="*/ 1006419 w 1006419"/>
              <a:gd name="connsiteY3" fmla="*/ 75600 h 756000"/>
              <a:gd name="connsiteX4" fmla="*/ 1006419 w 1006419"/>
              <a:gd name="connsiteY4" fmla="*/ 680400 h 756000"/>
              <a:gd name="connsiteX5" fmla="*/ 930819 w 1006419"/>
              <a:gd name="connsiteY5" fmla="*/ 756000 h 756000"/>
              <a:gd name="connsiteX6" fmla="*/ 75600 w 1006419"/>
              <a:gd name="connsiteY6" fmla="*/ 756000 h 756000"/>
              <a:gd name="connsiteX7" fmla="*/ 0 w 1006419"/>
              <a:gd name="connsiteY7" fmla="*/ 680400 h 756000"/>
              <a:gd name="connsiteX8" fmla="*/ 0 w 1006419"/>
              <a:gd name="connsiteY8" fmla="*/ 75600 h 7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6419" h="756000">
                <a:moveTo>
                  <a:pt x="0" y="75600"/>
                </a:moveTo>
                <a:cubicBezTo>
                  <a:pt x="0" y="33847"/>
                  <a:pt x="33847" y="0"/>
                  <a:pt x="75600" y="0"/>
                </a:cubicBezTo>
                <a:lnTo>
                  <a:pt x="930819" y="0"/>
                </a:lnTo>
                <a:cubicBezTo>
                  <a:pt x="972572" y="0"/>
                  <a:pt x="1006419" y="33847"/>
                  <a:pt x="1006419" y="75600"/>
                </a:cubicBezTo>
                <a:lnTo>
                  <a:pt x="1006419" y="680400"/>
                </a:lnTo>
                <a:cubicBezTo>
                  <a:pt x="1006419" y="722153"/>
                  <a:pt x="972572" y="756000"/>
                  <a:pt x="930819" y="756000"/>
                </a:cubicBezTo>
                <a:lnTo>
                  <a:pt x="75600" y="756000"/>
                </a:lnTo>
                <a:cubicBezTo>
                  <a:pt x="33847" y="756000"/>
                  <a:pt x="0" y="722153"/>
                  <a:pt x="0" y="680400"/>
                </a:cubicBezTo>
                <a:lnTo>
                  <a:pt x="0" y="7560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773" tIns="30784" rIns="35773" bIns="30784" numCol="1" spcCol="1270" anchor="ctr" anchorCtr="0">
            <a:noAutofit/>
          </a:bodyPr>
          <a:lstStyle/>
          <a:p>
            <a:pPr algn="ctr" defTabSz="349257" fontAlgn="auto">
              <a:lnSpc>
                <a:spcPct val="90000"/>
              </a:lnSpc>
              <a:spcAft>
                <a:spcPct val="35000"/>
              </a:spcAft>
            </a:pPr>
            <a:r>
              <a:rPr lang="pt-BR" sz="786" dirty="0">
                <a:solidFill>
                  <a:prstClr val="white"/>
                </a:solidFill>
                <a:latin typeface="Calibri" panose="020F0502020204030204"/>
              </a:rPr>
              <a:t>Trabalho de conclusão de curso I (4)</a:t>
            </a:r>
          </a:p>
        </p:txBody>
      </p:sp>
      <p:sp>
        <p:nvSpPr>
          <p:cNvPr id="68" name="Forma Livre: Forma 67">
            <a:extLst>
              <a:ext uri="{FF2B5EF4-FFF2-40B4-BE49-F238E27FC236}">
                <a16:creationId xmlns:a16="http://schemas.microsoft.com/office/drawing/2014/main" id="{21968DD4-D3A2-4369-A048-15D0DC2A92EC}"/>
              </a:ext>
            </a:extLst>
          </p:cNvPr>
          <p:cNvSpPr/>
          <p:nvPr/>
        </p:nvSpPr>
        <p:spPr>
          <a:xfrm>
            <a:off x="7166097" y="2919639"/>
            <a:ext cx="718871" cy="540000"/>
          </a:xfrm>
          <a:custGeom>
            <a:avLst/>
            <a:gdLst>
              <a:gd name="connsiteX0" fmla="*/ 0 w 1006419"/>
              <a:gd name="connsiteY0" fmla="*/ 75600 h 756000"/>
              <a:gd name="connsiteX1" fmla="*/ 75600 w 1006419"/>
              <a:gd name="connsiteY1" fmla="*/ 0 h 756000"/>
              <a:gd name="connsiteX2" fmla="*/ 930819 w 1006419"/>
              <a:gd name="connsiteY2" fmla="*/ 0 h 756000"/>
              <a:gd name="connsiteX3" fmla="*/ 1006419 w 1006419"/>
              <a:gd name="connsiteY3" fmla="*/ 75600 h 756000"/>
              <a:gd name="connsiteX4" fmla="*/ 1006419 w 1006419"/>
              <a:gd name="connsiteY4" fmla="*/ 680400 h 756000"/>
              <a:gd name="connsiteX5" fmla="*/ 930819 w 1006419"/>
              <a:gd name="connsiteY5" fmla="*/ 756000 h 756000"/>
              <a:gd name="connsiteX6" fmla="*/ 75600 w 1006419"/>
              <a:gd name="connsiteY6" fmla="*/ 756000 h 756000"/>
              <a:gd name="connsiteX7" fmla="*/ 0 w 1006419"/>
              <a:gd name="connsiteY7" fmla="*/ 680400 h 756000"/>
              <a:gd name="connsiteX8" fmla="*/ 0 w 1006419"/>
              <a:gd name="connsiteY8" fmla="*/ 75600 h 7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6419" h="756000">
                <a:moveTo>
                  <a:pt x="0" y="75600"/>
                </a:moveTo>
                <a:cubicBezTo>
                  <a:pt x="0" y="33847"/>
                  <a:pt x="33847" y="0"/>
                  <a:pt x="75600" y="0"/>
                </a:cubicBezTo>
                <a:lnTo>
                  <a:pt x="930819" y="0"/>
                </a:lnTo>
                <a:cubicBezTo>
                  <a:pt x="972572" y="0"/>
                  <a:pt x="1006419" y="33847"/>
                  <a:pt x="1006419" y="75600"/>
                </a:cubicBezTo>
                <a:lnTo>
                  <a:pt x="1006419" y="680400"/>
                </a:lnTo>
                <a:cubicBezTo>
                  <a:pt x="1006419" y="722153"/>
                  <a:pt x="972572" y="756000"/>
                  <a:pt x="930819" y="756000"/>
                </a:cubicBezTo>
                <a:lnTo>
                  <a:pt x="75600" y="756000"/>
                </a:lnTo>
                <a:cubicBezTo>
                  <a:pt x="33847" y="756000"/>
                  <a:pt x="0" y="722153"/>
                  <a:pt x="0" y="680400"/>
                </a:cubicBezTo>
                <a:lnTo>
                  <a:pt x="0" y="7560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773" tIns="30784" rIns="35773" bIns="30784" numCol="1" spcCol="1270" anchor="ctr" anchorCtr="0">
            <a:noAutofit/>
          </a:bodyPr>
          <a:lstStyle/>
          <a:p>
            <a:pPr algn="ctr" defTabSz="349257" fontAlgn="auto">
              <a:lnSpc>
                <a:spcPct val="90000"/>
              </a:lnSpc>
              <a:spcAft>
                <a:spcPct val="35000"/>
              </a:spcAft>
            </a:pPr>
            <a:r>
              <a:rPr lang="pt-BR" sz="786" dirty="0">
                <a:solidFill>
                  <a:prstClr val="white"/>
                </a:solidFill>
                <a:latin typeface="Calibri" panose="020F0502020204030204"/>
              </a:rPr>
              <a:t>Realidade virtual (4)</a:t>
            </a:r>
          </a:p>
        </p:txBody>
      </p:sp>
      <p:sp>
        <p:nvSpPr>
          <p:cNvPr id="69" name="Forma Livre: Forma 68">
            <a:extLst>
              <a:ext uri="{FF2B5EF4-FFF2-40B4-BE49-F238E27FC236}">
                <a16:creationId xmlns:a16="http://schemas.microsoft.com/office/drawing/2014/main" id="{9D636862-E442-406E-A9BD-1AB4CAE9A556}"/>
              </a:ext>
            </a:extLst>
          </p:cNvPr>
          <p:cNvSpPr/>
          <p:nvPr/>
        </p:nvSpPr>
        <p:spPr>
          <a:xfrm>
            <a:off x="7166097" y="3537790"/>
            <a:ext cx="718871" cy="540000"/>
          </a:xfrm>
          <a:custGeom>
            <a:avLst/>
            <a:gdLst>
              <a:gd name="connsiteX0" fmla="*/ 0 w 1006419"/>
              <a:gd name="connsiteY0" fmla="*/ 75600 h 756000"/>
              <a:gd name="connsiteX1" fmla="*/ 75600 w 1006419"/>
              <a:gd name="connsiteY1" fmla="*/ 0 h 756000"/>
              <a:gd name="connsiteX2" fmla="*/ 930819 w 1006419"/>
              <a:gd name="connsiteY2" fmla="*/ 0 h 756000"/>
              <a:gd name="connsiteX3" fmla="*/ 1006419 w 1006419"/>
              <a:gd name="connsiteY3" fmla="*/ 75600 h 756000"/>
              <a:gd name="connsiteX4" fmla="*/ 1006419 w 1006419"/>
              <a:gd name="connsiteY4" fmla="*/ 680400 h 756000"/>
              <a:gd name="connsiteX5" fmla="*/ 930819 w 1006419"/>
              <a:gd name="connsiteY5" fmla="*/ 756000 h 756000"/>
              <a:gd name="connsiteX6" fmla="*/ 75600 w 1006419"/>
              <a:gd name="connsiteY6" fmla="*/ 756000 h 756000"/>
              <a:gd name="connsiteX7" fmla="*/ 0 w 1006419"/>
              <a:gd name="connsiteY7" fmla="*/ 680400 h 756000"/>
              <a:gd name="connsiteX8" fmla="*/ 0 w 1006419"/>
              <a:gd name="connsiteY8" fmla="*/ 75600 h 7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6419" h="756000">
                <a:moveTo>
                  <a:pt x="0" y="75600"/>
                </a:moveTo>
                <a:cubicBezTo>
                  <a:pt x="0" y="33847"/>
                  <a:pt x="33847" y="0"/>
                  <a:pt x="75600" y="0"/>
                </a:cubicBezTo>
                <a:lnTo>
                  <a:pt x="930819" y="0"/>
                </a:lnTo>
                <a:cubicBezTo>
                  <a:pt x="972572" y="0"/>
                  <a:pt x="1006419" y="33847"/>
                  <a:pt x="1006419" y="75600"/>
                </a:cubicBezTo>
                <a:lnTo>
                  <a:pt x="1006419" y="680400"/>
                </a:lnTo>
                <a:cubicBezTo>
                  <a:pt x="1006419" y="722153"/>
                  <a:pt x="972572" y="756000"/>
                  <a:pt x="930819" y="756000"/>
                </a:cubicBezTo>
                <a:lnTo>
                  <a:pt x="75600" y="756000"/>
                </a:lnTo>
                <a:cubicBezTo>
                  <a:pt x="33847" y="756000"/>
                  <a:pt x="0" y="722153"/>
                  <a:pt x="0" y="680400"/>
                </a:cubicBezTo>
                <a:lnTo>
                  <a:pt x="0" y="75600"/>
                </a:lnTo>
                <a:close/>
              </a:path>
            </a:pathLst>
          </a:custGeom>
          <a:solidFill>
            <a:srgbClr val="92D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773" tIns="30784" rIns="35773" bIns="30784" numCol="1" spcCol="1270" anchor="ctr" anchorCtr="0">
            <a:noAutofit/>
          </a:bodyPr>
          <a:lstStyle/>
          <a:p>
            <a:pPr algn="ctr" defTabSz="349257" fontAlgn="auto">
              <a:lnSpc>
                <a:spcPct val="90000"/>
              </a:lnSpc>
              <a:spcAft>
                <a:spcPct val="35000"/>
              </a:spcAft>
            </a:pPr>
            <a:r>
              <a:rPr lang="pt-BR" sz="786" dirty="0">
                <a:solidFill>
                  <a:prstClr val="white"/>
                </a:solidFill>
                <a:latin typeface="Calibri" panose="020F0502020204030204"/>
              </a:rPr>
              <a:t>Inovação tecnológica (2)</a:t>
            </a:r>
          </a:p>
        </p:txBody>
      </p:sp>
      <p:sp>
        <p:nvSpPr>
          <p:cNvPr id="70" name="Forma Livre: Forma 69">
            <a:extLst>
              <a:ext uri="{FF2B5EF4-FFF2-40B4-BE49-F238E27FC236}">
                <a16:creationId xmlns:a16="http://schemas.microsoft.com/office/drawing/2014/main" id="{141285D9-F550-444B-9773-EF855140F185}"/>
              </a:ext>
            </a:extLst>
          </p:cNvPr>
          <p:cNvSpPr/>
          <p:nvPr/>
        </p:nvSpPr>
        <p:spPr>
          <a:xfrm>
            <a:off x="7166097" y="4155941"/>
            <a:ext cx="718871" cy="540000"/>
          </a:xfrm>
          <a:custGeom>
            <a:avLst/>
            <a:gdLst>
              <a:gd name="connsiteX0" fmla="*/ 0 w 1006419"/>
              <a:gd name="connsiteY0" fmla="*/ 75600 h 756000"/>
              <a:gd name="connsiteX1" fmla="*/ 75600 w 1006419"/>
              <a:gd name="connsiteY1" fmla="*/ 0 h 756000"/>
              <a:gd name="connsiteX2" fmla="*/ 930819 w 1006419"/>
              <a:gd name="connsiteY2" fmla="*/ 0 h 756000"/>
              <a:gd name="connsiteX3" fmla="*/ 1006419 w 1006419"/>
              <a:gd name="connsiteY3" fmla="*/ 75600 h 756000"/>
              <a:gd name="connsiteX4" fmla="*/ 1006419 w 1006419"/>
              <a:gd name="connsiteY4" fmla="*/ 680400 h 756000"/>
              <a:gd name="connsiteX5" fmla="*/ 930819 w 1006419"/>
              <a:gd name="connsiteY5" fmla="*/ 756000 h 756000"/>
              <a:gd name="connsiteX6" fmla="*/ 75600 w 1006419"/>
              <a:gd name="connsiteY6" fmla="*/ 756000 h 756000"/>
              <a:gd name="connsiteX7" fmla="*/ 0 w 1006419"/>
              <a:gd name="connsiteY7" fmla="*/ 680400 h 756000"/>
              <a:gd name="connsiteX8" fmla="*/ 0 w 1006419"/>
              <a:gd name="connsiteY8" fmla="*/ 75600 h 7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6419" h="756000">
                <a:moveTo>
                  <a:pt x="0" y="75600"/>
                </a:moveTo>
                <a:cubicBezTo>
                  <a:pt x="0" y="33847"/>
                  <a:pt x="33847" y="0"/>
                  <a:pt x="75600" y="0"/>
                </a:cubicBezTo>
                <a:lnTo>
                  <a:pt x="930819" y="0"/>
                </a:lnTo>
                <a:cubicBezTo>
                  <a:pt x="972572" y="0"/>
                  <a:pt x="1006419" y="33847"/>
                  <a:pt x="1006419" y="75600"/>
                </a:cubicBezTo>
                <a:lnTo>
                  <a:pt x="1006419" y="680400"/>
                </a:lnTo>
                <a:cubicBezTo>
                  <a:pt x="1006419" y="722153"/>
                  <a:pt x="972572" y="756000"/>
                  <a:pt x="930819" y="756000"/>
                </a:cubicBezTo>
                <a:lnTo>
                  <a:pt x="75600" y="756000"/>
                </a:lnTo>
                <a:cubicBezTo>
                  <a:pt x="33847" y="756000"/>
                  <a:pt x="0" y="722153"/>
                  <a:pt x="0" y="680400"/>
                </a:cubicBezTo>
                <a:lnTo>
                  <a:pt x="0" y="7560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773" tIns="30784" rIns="35773" bIns="30784" numCol="1" spcCol="1270" anchor="ctr" anchorCtr="0">
            <a:noAutofit/>
          </a:bodyPr>
          <a:lstStyle/>
          <a:p>
            <a:pPr algn="ctr" defTabSz="349257" fontAlgn="auto">
              <a:lnSpc>
                <a:spcPct val="90000"/>
              </a:lnSpc>
              <a:spcAft>
                <a:spcPct val="35000"/>
              </a:spcAft>
            </a:pPr>
            <a:r>
              <a:rPr lang="pt-BR" sz="786" dirty="0">
                <a:solidFill>
                  <a:prstClr val="white"/>
                </a:solidFill>
                <a:latin typeface="Calibri" panose="020F0502020204030204"/>
              </a:rPr>
              <a:t>Processamento de linguagem natural (4)</a:t>
            </a:r>
          </a:p>
        </p:txBody>
      </p:sp>
      <p:sp>
        <p:nvSpPr>
          <p:cNvPr id="71" name="Forma Livre: Forma 70">
            <a:extLst>
              <a:ext uri="{FF2B5EF4-FFF2-40B4-BE49-F238E27FC236}">
                <a16:creationId xmlns:a16="http://schemas.microsoft.com/office/drawing/2014/main" id="{9FB3D2B7-C244-4E9B-BFFE-64B9DDFED2B2}"/>
              </a:ext>
            </a:extLst>
          </p:cNvPr>
          <p:cNvSpPr/>
          <p:nvPr/>
        </p:nvSpPr>
        <p:spPr>
          <a:xfrm>
            <a:off x="7166097" y="4774091"/>
            <a:ext cx="718871" cy="540000"/>
          </a:xfrm>
          <a:custGeom>
            <a:avLst/>
            <a:gdLst>
              <a:gd name="connsiteX0" fmla="*/ 0 w 1006419"/>
              <a:gd name="connsiteY0" fmla="*/ 75600 h 756000"/>
              <a:gd name="connsiteX1" fmla="*/ 75600 w 1006419"/>
              <a:gd name="connsiteY1" fmla="*/ 0 h 756000"/>
              <a:gd name="connsiteX2" fmla="*/ 930819 w 1006419"/>
              <a:gd name="connsiteY2" fmla="*/ 0 h 756000"/>
              <a:gd name="connsiteX3" fmla="*/ 1006419 w 1006419"/>
              <a:gd name="connsiteY3" fmla="*/ 75600 h 756000"/>
              <a:gd name="connsiteX4" fmla="*/ 1006419 w 1006419"/>
              <a:gd name="connsiteY4" fmla="*/ 680400 h 756000"/>
              <a:gd name="connsiteX5" fmla="*/ 930819 w 1006419"/>
              <a:gd name="connsiteY5" fmla="*/ 756000 h 756000"/>
              <a:gd name="connsiteX6" fmla="*/ 75600 w 1006419"/>
              <a:gd name="connsiteY6" fmla="*/ 756000 h 756000"/>
              <a:gd name="connsiteX7" fmla="*/ 0 w 1006419"/>
              <a:gd name="connsiteY7" fmla="*/ 680400 h 756000"/>
              <a:gd name="connsiteX8" fmla="*/ 0 w 1006419"/>
              <a:gd name="connsiteY8" fmla="*/ 75600 h 7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6419" h="756000">
                <a:moveTo>
                  <a:pt x="0" y="75600"/>
                </a:moveTo>
                <a:cubicBezTo>
                  <a:pt x="0" y="33847"/>
                  <a:pt x="33847" y="0"/>
                  <a:pt x="75600" y="0"/>
                </a:cubicBezTo>
                <a:lnTo>
                  <a:pt x="930819" y="0"/>
                </a:lnTo>
                <a:cubicBezTo>
                  <a:pt x="972572" y="0"/>
                  <a:pt x="1006419" y="33847"/>
                  <a:pt x="1006419" y="75600"/>
                </a:cubicBezTo>
                <a:lnTo>
                  <a:pt x="1006419" y="680400"/>
                </a:lnTo>
                <a:cubicBezTo>
                  <a:pt x="1006419" y="722153"/>
                  <a:pt x="972572" y="756000"/>
                  <a:pt x="930819" y="756000"/>
                </a:cubicBezTo>
                <a:lnTo>
                  <a:pt x="75600" y="756000"/>
                </a:lnTo>
                <a:cubicBezTo>
                  <a:pt x="33847" y="756000"/>
                  <a:pt x="0" y="722153"/>
                  <a:pt x="0" y="680400"/>
                </a:cubicBezTo>
                <a:lnTo>
                  <a:pt x="0" y="756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773" tIns="30784" rIns="35773" bIns="30784" numCol="1" spcCol="1270" anchor="ctr" anchorCtr="0">
            <a:noAutofit/>
          </a:bodyPr>
          <a:lstStyle/>
          <a:p>
            <a:pPr algn="ctr" defTabSz="349257" fontAlgn="auto">
              <a:lnSpc>
                <a:spcPct val="90000"/>
              </a:lnSpc>
              <a:spcAft>
                <a:spcPct val="35000"/>
              </a:spcAft>
            </a:pPr>
            <a:r>
              <a:rPr lang="pt-BR" sz="786" dirty="0">
                <a:solidFill>
                  <a:prstClr val="white"/>
                </a:solidFill>
                <a:latin typeface="Calibri" panose="020F0502020204030204"/>
              </a:rPr>
              <a:t>Produção Textual Acadêmica (4)</a:t>
            </a:r>
          </a:p>
        </p:txBody>
      </p:sp>
      <p:sp>
        <p:nvSpPr>
          <p:cNvPr id="72" name="Forma Livre: Forma 71">
            <a:extLst>
              <a:ext uri="{FF2B5EF4-FFF2-40B4-BE49-F238E27FC236}">
                <a16:creationId xmlns:a16="http://schemas.microsoft.com/office/drawing/2014/main" id="{A85C0CAB-D4F3-4408-B9FF-B1D6C0DBA455}"/>
              </a:ext>
            </a:extLst>
          </p:cNvPr>
          <p:cNvSpPr/>
          <p:nvPr/>
        </p:nvSpPr>
        <p:spPr>
          <a:xfrm>
            <a:off x="7166097" y="5392242"/>
            <a:ext cx="718871" cy="540000"/>
          </a:xfrm>
          <a:custGeom>
            <a:avLst/>
            <a:gdLst>
              <a:gd name="connsiteX0" fmla="*/ 0 w 1006419"/>
              <a:gd name="connsiteY0" fmla="*/ 75600 h 756000"/>
              <a:gd name="connsiteX1" fmla="*/ 75600 w 1006419"/>
              <a:gd name="connsiteY1" fmla="*/ 0 h 756000"/>
              <a:gd name="connsiteX2" fmla="*/ 930819 w 1006419"/>
              <a:gd name="connsiteY2" fmla="*/ 0 h 756000"/>
              <a:gd name="connsiteX3" fmla="*/ 1006419 w 1006419"/>
              <a:gd name="connsiteY3" fmla="*/ 75600 h 756000"/>
              <a:gd name="connsiteX4" fmla="*/ 1006419 w 1006419"/>
              <a:gd name="connsiteY4" fmla="*/ 680400 h 756000"/>
              <a:gd name="connsiteX5" fmla="*/ 930819 w 1006419"/>
              <a:gd name="connsiteY5" fmla="*/ 756000 h 756000"/>
              <a:gd name="connsiteX6" fmla="*/ 75600 w 1006419"/>
              <a:gd name="connsiteY6" fmla="*/ 756000 h 756000"/>
              <a:gd name="connsiteX7" fmla="*/ 0 w 1006419"/>
              <a:gd name="connsiteY7" fmla="*/ 680400 h 756000"/>
              <a:gd name="connsiteX8" fmla="*/ 0 w 1006419"/>
              <a:gd name="connsiteY8" fmla="*/ 75600 h 7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6419" h="756000">
                <a:moveTo>
                  <a:pt x="0" y="75600"/>
                </a:moveTo>
                <a:cubicBezTo>
                  <a:pt x="0" y="33847"/>
                  <a:pt x="33847" y="0"/>
                  <a:pt x="75600" y="0"/>
                </a:cubicBezTo>
                <a:lnTo>
                  <a:pt x="930819" y="0"/>
                </a:lnTo>
                <a:cubicBezTo>
                  <a:pt x="972572" y="0"/>
                  <a:pt x="1006419" y="33847"/>
                  <a:pt x="1006419" y="75600"/>
                </a:cubicBezTo>
                <a:lnTo>
                  <a:pt x="1006419" y="680400"/>
                </a:lnTo>
                <a:cubicBezTo>
                  <a:pt x="1006419" y="722153"/>
                  <a:pt x="972572" y="756000"/>
                  <a:pt x="930819" y="756000"/>
                </a:cubicBezTo>
                <a:lnTo>
                  <a:pt x="75600" y="756000"/>
                </a:lnTo>
                <a:cubicBezTo>
                  <a:pt x="33847" y="756000"/>
                  <a:pt x="0" y="722153"/>
                  <a:pt x="0" y="680400"/>
                </a:cubicBezTo>
                <a:lnTo>
                  <a:pt x="0" y="75600"/>
                </a:lnTo>
                <a:close/>
              </a:path>
            </a:pathLst>
          </a:custGeom>
          <a:solidFill>
            <a:srgbClr val="92D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773" tIns="30784" rIns="35773" bIns="30784" numCol="1" spcCol="1270" anchor="ctr" anchorCtr="0">
            <a:noAutofit/>
          </a:bodyPr>
          <a:lstStyle/>
          <a:p>
            <a:pPr algn="ctr" defTabSz="349257" fontAlgn="auto">
              <a:lnSpc>
                <a:spcPct val="90000"/>
              </a:lnSpc>
              <a:spcAft>
                <a:spcPct val="35000"/>
              </a:spcAft>
            </a:pPr>
            <a:r>
              <a:rPr lang="pt-BR" sz="786" dirty="0">
                <a:solidFill>
                  <a:prstClr val="white"/>
                </a:solidFill>
                <a:latin typeface="Calibri" panose="020F0502020204030204"/>
              </a:rPr>
              <a:t>Optativa I (4)</a:t>
            </a:r>
          </a:p>
        </p:txBody>
      </p:sp>
      <p:sp>
        <p:nvSpPr>
          <p:cNvPr id="73" name="Forma Livre: Forma 72">
            <a:extLst>
              <a:ext uri="{FF2B5EF4-FFF2-40B4-BE49-F238E27FC236}">
                <a16:creationId xmlns:a16="http://schemas.microsoft.com/office/drawing/2014/main" id="{42259E74-5109-47AD-AECF-596CF1C78CDA}"/>
              </a:ext>
            </a:extLst>
          </p:cNvPr>
          <p:cNvSpPr/>
          <p:nvPr/>
        </p:nvSpPr>
        <p:spPr>
          <a:xfrm>
            <a:off x="8049172" y="1070043"/>
            <a:ext cx="898589" cy="5586456"/>
          </a:xfrm>
          <a:custGeom>
            <a:avLst/>
            <a:gdLst>
              <a:gd name="connsiteX0" fmla="*/ 0 w 1258024"/>
              <a:gd name="connsiteY0" fmla="*/ 125802 h 7821038"/>
              <a:gd name="connsiteX1" fmla="*/ 125802 w 1258024"/>
              <a:gd name="connsiteY1" fmla="*/ 0 h 7821038"/>
              <a:gd name="connsiteX2" fmla="*/ 1132222 w 1258024"/>
              <a:gd name="connsiteY2" fmla="*/ 0 h 7821038"/>
              <a:gd name="connsiteX3" fmla="*/ 1258024 w 1258024"/>
              <a:gd name="connsiteY3" fmla="*/ 125802 h 7821038"/>
              <a:gd name="connsiteX4" fmla="*/ 1258024 w 1258024"/>
              <a:gd name="connsiteY4" fmla="*/ 7695236 h 7821038"/>
              <a:gd name="connsiteX5" fmla="*/ 1132222 w 1258024"/>
              <a:gd name="connsiteY5" fmla="*/ 7821038 h 7821038"/>
              <a:gd name="connsiteX6" fmla="*/ 125802 w 1258024"/>
              <a:gd name="connsiteY6" fmla="*/ 7821038 h 7821038"/>
              <a:gd name="connsiteX7" fmla="*/ 0 w 1258024"/>
              <a:gd name="connsiteY7" fmla="*/ 7695236 h 7821038"/>
              <a:gd name="connsiteX8" fmla="*/ 0 w 1258024"/>
              <a:gd name="connsiteY8" fmla="*/ 125802 h 7821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58024" h="7821038">
                <a:moveTo>
                  <a:pt x="0" y="125802"/>
                </a:moveTo>
                <a:cubicBezTo>
                  <a:pt x="0" y="56323"/>
                  <a:pt x="56323" y="0"/>
                  <a:pt x="125802" y="0"/>
                </a:cubicBezTo>
                <a:lnTo>
                  <a:pt x="1132222" y="0"/>
                </a:lnTo>
                <a:cubicBezTo>
                  <a:pt x="1201701" y="0"/>
                  <a:pt x="1258024" y="56323"/>
                  <a:pt x="1258024" y="125802"/>
                </a:cubicBezTo>
                <a:lnTo>
                  <a:pt x="1258024" y="7695236"/>
                </a:lnTo>
                <a:cubicBezTo>
                  <a:pt x="1258024" y="7764715"/>
                  <a:pt x="1201701" y="7821038"/>
                  <a:pt x="1132222" y="7821038"/>
                </a:cubicBezTo>
                <a:lnTo>
                  <a:pt x="125802" y="7821038"/>
                </a:lnTo>
                <a:cubicBezTo>
                  <a:pt x="56323" y="7821038"/>
                  <a:pt x="0" y="7764715"/>
                  <a:pt x="0" y="7695236"/>
                </a:cubicBezTo>
                <a:lnTo>
                  <a:pt x="0" y="125802"/>
                </a:lnTo>
                <a:close/>
              </a:path>
            </a:pathLst>
          </a:cu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9807" tIns="89807" rIns="89807" bIns="4000326" numCol="1" spcCol="1270" anchor="ctr" anchorCtr="0">
            <a:noAutofit/>
          </a:bodyPr>
          <a:lstStyle/>
          <a:p>
            <a:pPr algn="ctr" defTabSz="1047771" fontAlgn="auto">
              <a:lnSpc>
                <a:spcPct val="90000"/>
              </a:lnSpc>
              <a:spcAft>
                <a:spcPct val="35000"/>
              </a:spcAft>
            </a:pPr>
            <a:r>
              <a:rPr lang="pt-BR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Bahnschrift Condensed" panose="020B0502040204020203" pitchFamily="34" charset="0"/>
              </a:rPr>
              <a:t>Fase 9 (20/30)</a:t>
            </a:r>
          </a:p>
        </p:txBody>
      </p:sp>
      <p:sp>
        <p:nvSpPr>
          <p:cNvPr id="74" name="Forma Livre: Forma 73">
            <a:extLst>
              <a:ext uri="{FF2B5EF4-FFF2-40B4-BE49-F238E27FC236}">
                <a16:creationId xmlns:a16="http://schemas.microsoft.com/office/drawing/2014/main" id="{208E7B5D-8B5C-42E3-9030-6E10B7B9230E}"/>
              </a:ext>
            </a:extLst>
          </p:cNvPr>
          <p:cNvSpPr/>
          <p:nvPr/>
        </p:nvSpPr>
        <p:spPr>
          <a:xfrm>
            <a:off x="8133302" y="2327430"/>
            <a:ext cx="718871" cy="2953215"/>
          </a:xfrm>
          <a:custGeom>
            <a:avLst/>
            <a:gdLst>
              <a:gd name="connsiteX0" fmla="*/ 0 w 1006419"/>
              <a:gd name="connsiteY0" fmla="*/ 100642 h 4134501"/>
              <a:gd name="connsiteX1" fmla="*/ 100642 w 1006419"/>
              <a:gd name="connsiteY1" fmla="*/ 0 h 4134501"/>
              <a:gd name="connsiteX2" fmla="*/ 905777 w 1006419"/>
              <a:gd name="connsiteY2" fmla="*/ 0 h 4134501"/>
              <a:gd name="connsiteX3" fmla="*/ 1006419 w 1006419"/>
              <a:gd name="connsiteY3" fmla="*/ 100642 h 4134501"/>
              <a:gd name="connsiteX4" fmla="*/ 1006419 w 1006419"/>
              <a:gd name="connsiteY4" fmla="*/ 4033859 h 4134501"/>
              <a:gd name="connsiteX5" fmla="*/ 905777 w 1006419"/>
              <a:gd name="connsiteY5" fmla="*/ 4134501 h 4134501"/>
              <a:gd name="connsiteX6" fmla="*/ 100642 w 1006419"/>
              <a:gd name="connsiteY6" fmla="*/ 4134501 h 4134501"/>
              <a:gd name="connsiteX7" fmla="*/ 0 w 1006419"/>
              <a:gd name="connsiteY7" fmla="*/ 4033859 h 4134501"/>
              <a:gd name="connsiteX8" fmla="*/ 0 w 1006419"/>
              <a:gd name="connsiteY8" fmla="*/ 100642 h 4134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6419" h="4134501">
                <a:moveTo>
                  <a:pt x="0" y="100642"/>
                </a:moveTo>
                <a:cubicBezTo>
                  <a:pt x="0" y="45059"/>
                  <a:pt x="45059" y="0"/>
                  <a:pt x="100642" y="0"/>
                </a:cubicBezTo>
                <a:lnTo>
                  <a:pt x="905777" y="0"/>
                </a:lnTo>
                <a:cubicBezTo>
                  <a:pt x="961360" y="0"/>
                  <a:pt x="1006419" y="45059"/>
                  <a:pt x="1006419" y="100642"/>
                </a:cubicBezTo>
                <a:lnTo>
                  <a:pt x="1006419" y="4033859"/>
                </a:lnTo>
                <a:cubicBezTo>
                  <a:pt x="1006419" y="4089442"/>
                  <a:pt x="961360" y="4134501"/>
                  <a:pt x="905777" y="4134501"/>
                </a:cubicBezTo>
                <a:lnTo>
                  <a:pt x="100642" y="4134501"/>
                </a:lnTo>
                <a:cubicBezTo>
                  <a:pt x="45059" y="4134501"/>
                  <a:pt x="0" y="4089442"/>
                  <a:pt x="0" y="4033859"/>
                </a:cubicBezTo>
                <a:lnTo>
                  <a:pt x="0" y="10064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1012" tIns="36023" rIns="41012" bIns="36023" numCol="1" spcCol="1270" anchor="ctr" anchorCtr="0">
            <a:noAutofit/>
          </a:bodyPr>
          <a:lstStyle/>
          <a:p>
            <a:pPr algn="ctr" defTabSz="349257" fontAlgn="auto">
              <a:lnSpc>
                <a:spcPct val="90000"/>
              </a:lnSpc>
              <a:spcAft>
                <a:spcPct val="35000"/>
              </a:spcAft>
            </a:pPr>
            <a:r>
              <a:rPr lang="pt-BR" sz="786" dirty="0">
                <a:solidFill>
                  <a:prstClr val="white"/>
                </a:solidFill>
                <a:latin typeface="Calibri" panose="020F0502020204030204"/>
              </a:rPr>
              <a:t>Trabalho de conclusão de curso II (20/30)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283AAE0-54B5-41E1-BA48-7FB79998EE53}"/>
              </a:ext>
            </a:extLst>
          </p:cNvPr>
          <p:cNvSpPr txBox="1"/>
          <p:nvPr/>
        </p:nvSpPr>
        <p:spPr>
          <a:xfrm>
            <a:off x="319623" y="180657"/>
            <a:ext cx="8629824" cy="7518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 defTabSz="326578" fontAlgn="auto">
              <a:spcBef>
                <a:spcPts val="0"/>
              </a:spcBef>
              <a:spcAft>
                <a:spcPts val="0"/>
              </a:spcAft>
            </a:pPr>
            <a:r>
              <a:rPr lang="pt-BR" sz="2286" dirty="0">
                <a:solidFill>
                  <a:prstClr val="black"/>
                </a:solidFill>
                <a:latin typeface="Bahnschrift Condensed" panose="020B0502040204020203" pitchFamily="34" charset="0"/>
                <a:cs typeface="+mn-cs"/>
              </a:rPr>
              <a:t>Ciência da Computação – Bacharelado (BCC)</a:t>
            </a:r>
          </a:p>
          <a:p>
            <a:pPr algn="ctr" defTabSz="326578" fontAlgn="auto">
              <a:spcBef>
                <a:spcPts val="0"/>
              </a:spcBef>
              <a:spcAft>
                <a:spcPts val="0"/>
              </a:spcAft>
            </a:pPr>
            <a:r>
              <a:rPr lang="pt-BR" sz="2000" dirty="0">
                <a:solidFill>
                  <a:prstClr val="black"/>
                </a:solidFill>
                <a:latin typeface="Bahnschrift Condensed" panose="020B0502040204020203" pitchFamily="34" charset="0"/>
                <a:cs typeface="+mn-cs"/>
              </a:rPr>
              <a:t>Matutino / Noturno – Currículo </a:t>
            </a:r>
            <a:r>
              <a:rPr lang="pt-BR" sz="2000" b="1" dirty="0">
                <a:solidFill>
                  <a:prstClr val="black"/>
                </a:solidFill>
                <a:latin typeface="Bahnschrift Condensed" panose="020B0502040204020203" pitchFamily="34" charset="0"/>
                <a:cs typeface="+mn-cs"/>
              </a:rPr>
              <a:t>2019/1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16D31D3-8D29-4C23-97DA-90E6E8A92A09}"/>
              </a:ext>
            </a:extLst>
          </p:cNvPr>
          <p:cNvCxnSpPr>
            <a:cxnSpLocks/>
          </p:cNvCxnSpPr>
          <p:nvPr/>
        </p:nvCxnSpPr>
        <p:spPr>
          <a:xfrm flipH="1" flipV="1">
            <a:off x="5970264" y="4190002"/>
            <a:ext cx="1172617" cy="245520"/>
          </a:xfrm>
          <a:prstGeom prst="straightConnector1">
            <a:avLst/>
          </a:prstGeom>
          <a:ln w="12700">
            <a:solidFill>
              <a:schemeClr val="tx1"/>
            </a:solidFill>
            <a:headEnd type="oval" w="sm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979E594D-99C2-460F-A3EB-7935BA85CA33}"/>
              </a:ext>
            </a:extLst>
          </p:cNvPr>
          <p:cNvSpPr/>
          <p:nvPr/>
        </p:nvSpPr>
        <p:spPr>
          <a:xfrm>
            <a:off x="611453" y="6161913"/>
            <a:ext cx="1278491" cy="49743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defTabSz="326578" fontAlgn="auto">
              <a:spcBef>
                <a:spcPts val="0"/>
              </a:spcBef>
              <a:spcAft>
                <a:spcPts val="0"/>
              </a:spcAft>
            </a:pPr>
            <a:r>
              <a:rPr lang="pt-BR" sz="857" dirty="0">
                <a:solidFill>
                  <a:prstClr val="black"/>
                </a:solidFill>
                <a:latin typeface="Calibri" panose="020F0502020204030204"/>
              </a:rPr>
              <a:t>Nome da disciplina </a:t>
            </a:r>
          </a:p>
          <a:p>
            <a:pPr algn="ctr" defTabSz="326578" fontAlgn="auto">
              <a:spcBef>
                <a:spcPts val="0"/>
              </a:spcBef>
              <a:spcAft>
                <a:spcPts val="0"/>
              </a:spcAft>
            </a:pPr>
            <a:r>
              <a:rPr lang="pt-BR" sz="857" dirty="0">
                <a:solidFill>
                  <a:prstClr val="black"/>
                </a:solidFill>
                <a:latin typeface="Calibri" panose="020F0502020204030204"/>
              </a:rPr>
              <a:t>(Créditos Financeiros / Créditos Acadêmicos)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5046841-0C66-4ECA-83BD-641633EB3A79}"/>
              </a:ext>
            </a:extLst>
          </p:cNvPr>
          <p:cNvSpPr txBox="1"/>
          <p:nvPr/>
        </p:nvSpPr>
        <p:spPr>
          <a:xfrm>
            <a:off x="7048612" y="6020590"/>
            <a:ext cx="2001119" cy="68595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326578" fontAlgn="auto">
              <a:spcBef>
                <a:spcPts val="0"/>
              </a:spcBef>
              <a:spcAft>
                <a:spcPts val="0"/>
              </a:spcAft>
            </a:pPr>
            <a:r>
              <a:rPr lang="pt-BR" sz="1286" b="1" dirty="0">
                <a:solidFill>
                  <a:prstClr val="black"/>
                </a:solidFill>
                <a:latin typeface="Calibri" panose="020F0502020204030204"/>
                <a:cs typeface="+mn-cs"/>
              </a:rPr>
              <a:t>Carga horária: 3.636 h/a</a:t>
            </a:r>
          </a:p>
          <a:p>
            <a:pPr defTabSz="326578" fontAlgn="auto">
              <a:spcBef>
                <a:spcPts val="0"/>
              </a:spcBef>
              <a:spcAft>
                <a:spcPts val="0"/>
              </a:spcAft>
            </a:pPr>
            <a:r>
              <a:rPr lang="pt-BR" sz="1286" b="1" dirty="0">
                <a:solidFill>
                  <a:prstClr val="black"/>
                </a:solidFill>
                <a:latin typeface="Calibri" panose="020F0502020204030204"/>
                <a:cs typeface="+mn-cs"/>
              </a:rPr>
              <a:t>AACC: 		   216  h/a</a:t>
            </a:r>
          </a:p>
          <a:p>
            <a:pPr defTabSz="326578" fontAlgn="auto">
              <a:spcBef>
                <a:spcPts val="0"/>
              </a:spcBef>
              <a:spcAft>
                <a:spcPts val="0"/>
              </a:spcAft>
            </a:pPr>
            <a:r>
              <a:rPr lang="pt-BR" sz="1286" b="1" dirty="0">
                <a:solidFill>
                  <a:prstClr val="black"/>
                </a:solidFill>
                <a:latin typeface="Calibri" panose="020F0502020204030204"/>
                <a:cs typeface="+mn-cs"/>
              </a:rPr>
              <a:t>Total: 		3.852 h/a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3E1CD1ED-25BA-45C1-B4CC-7A1BA4CD3CA0}"/>
              </a:ext>
            </a:extLst>
          </p:cNvPr>
          <p:cNvCxnSpPr>
            <a:cxnSpLocks/>
          </p:cNvCxnSpPr>
          <p:nvPr/>
        </p:nvCxnSpPr>
        <p:spPr>
          <a:xfrm flipH="1">
            <a:off x="5975770" y="3825893"/>
            <a:ext cx="222657" cy="200196"/>
          </a:xfrm>
          <a:prstGeom prst="straightConnector1">
            <a:avLst/>
          </a:prstGeom>
          <a:ln w="12700">
            <a:solidFill>
              <a:schemeClr val="tx1"/>
            </a:solidFill>
            <a:headEnd type="oval" w="sm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orma Livre: Forma 62">
            <a:extLst>
              <a:ext uri="{FF2B5EF4-FFF2-40B4-BE49-F238E27FC236}">
                <a16:creationId xmlns:a16="http://schemas.microsoft.com/office/drawing/2014/main" id="{8EE172E6-FABA-4C62-BFF6-921014725A77}"/>
              </a:ext>
            </a:extLst>
          </p:cNvPr>
          <p:cNvSpPr/>
          <p:nvPr/>
        </p:nvSpPr>
        <p:spPr>
          <a:xfrm>
            <a:off x="6200114" y="4155941"/>
            <a:ext cx="718871" cy="540000"/>
          </a:xfrm>
          <a:custGeom>
            <a:avLst/>
            <a:gdLst>
              <a:gd name="connsiteX0" fmla="*/ 0 w 1006419"/>
              <a:gd name="connsiteY0" fmla="*/ 75600 h 756000"/>
              <a:gd name="connsiteX1" fmla="*/ 75600 w 1006419"/>
              <a:gd name="connsiteY1" fmla="*/ 0 h 756000"/>
              <a:gd name="connsiteX2" fmla="*/ 930819 w 1006419"/>
              <a:gd name="connsiteY2" fmla="*/ 0 h 756000"/>
              <a:gd name="connsiteX3" fmla="*/ 1006419 w 1006419"/>
              <a:gd name="connsiteY3" fmla="*/ 75600 h 756000"/>
              <a:gd name="connsiteX4" fmla="*/ 1006419 w 1006419"/>
              <a:gd name="connsiteY4" fmla="*/ 680400 h 756000"/>
              <a:gd name="connsiteX5" fmla="*/ 930819 w 1006419"/>
              <a:gd name="connsiteY5" fmla="*/ 756000 h 756000"/>
              <a:gd name="connsiteX6" fmla="*/ 75600 w 1006419"/>
              <a:gd name="connsiteY6" fmla="*/ 756000 h 756000"/>
              <a:gd name="connsiteX7" fmla="*/ 0 w 1006419"/>
              <a:gd name="connsiteY7" fmla="*/ 680400 h 756000"/>
              <a:gd name="connsiteX8" fmla="*/ 0 w 1006419"/>
              <a:gd name="connsiteY8" fmla="*/ 75600 h 7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6419" h="756000">
                <a:moveTo>
                  <a:pt x="0" y="75600"/>
                </a:moveTo>
                <a:cubicBezTo>
                  <a:pt x="0" y="33847"/>
                  <a:pt x="33847" y="0"/>
                  <a:pt x="75600" y="0"/>
                </a:cubicBezTo>
                <a:lnTo>
                  <a:pt x="930819" y="0"/>
                </a:lnTo>
                <a:cubicBezTo>
                  <a:pt x="972572" y="0"/>
                  <a:pt x="1006419" y="33847"/>
                  <a:pt x="1006419" y="75600"/>
                </a:cubicBezTo>
                <a:lnTo>
                  <a:pt x="1006419" y="680400"/>
                </a:lnTo>
                <a:cubicBezTo>
                  <a:pt x="1006419" y="722153"/>
                  <a:pt x="972572" y="756000"/>
                  <a:pt x="930819" y="756000"/>
                </a:cubicBezTo>
                <a:lnTo>
                  <a:pt x="75600" y="756000"/>
                </a:lnTo>
                <a:cubicBezTo>
                  <a:pt x="33847" y="756000"/>
                  <a:pt x="0" y="722153"/>
                  <a:pt x="0" y="680400"/>
                </a:cubicBezTo>
                <a:lnTo>
                  <a:pt x="0" y="75600"/>
                </a:lnTo>
                <a:close/>
              </a:path>
            </a:pathLst>
          </a:custGeom>
          <a:solidFill>
            <a:srgbClr val="92D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773" tIns="30784" rIns="35773" bIns="30784" numCol="1" spcCol="1270" anchor="ctr" anchorCtr="0">
            <a:noAutofit/>
          </a:bodyPr>
          <a:lstStyle/>
          <a:p>
            <a:pPr algn="ctr" defTabSz="349257" fontAlgn="auto">
              <a:lnSpc>
                <a:spcPct val="90000"/>
              </a:lnSpc>
              <a:spcAft>
                <a:spcPct val="35000"/>
              </a:spcAft>
            </a:pPr>
            <a:r>
              <a:rPr lang="pt-BR" sz="786" dirty="0">
                <a:solidFill>
                  <a:prstClr val="white"/>
                </a:solidFill>
                <a:latin typeface="Calibri" panose="020F0502020204030204"/>
              </a:rPr>
              <a:t>Segurança da informação (4)</a:t>
            </a:r>
          </a:p>
        </p:txBody>
      </p:sp>
      <p:cxnSp>
        <p:nvCxnSpPr>
          <p:cNvPr id="75" name="Conector de Seta Reta 74">
            <a:extLst>
              <a:ext uri="{FF2B5EF4-FFF2-40B4-BE49-F238E27FC236}">
                <a16:creationId xmlns:a16="http://schemas.microsoft.com/office/drawing/2014/main" id="{4A35675B-18D7-480C-996A-0375A4694B0C}"/>
              </a:ext>
            </a:extLst>
          </p:cNvPr>
          <p:cNvCxnSpPr>
            <a:cxnSpLocks/>
          </p:cNvCxnSpPr>
          <p:nvPr/>
        </p:nvCxnSpPr>
        <p:spPr>
          <a:xfrm flipH="1">
            <a:off x="3055053" y="2573116"/>
            <a:ext cx="1211409" cy="501059"/>
          </a:xfrm>
          <a:prstGeom prst="straightConnector1">
            <a:avLst/>
          </a:prstGeom>
          <a:ln w="12700">
            <a:solidFill>
              <a:schemeClr val="tx1"/>
            </a:solidFill>
            <a:headEnd type="oval" w="sm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orma Livre: Forma 39">
            <a:extLst>
              <a:ext uri="{FF2B5EF4-FFF2-40B4-BE49-F238E27FC236}">
                <a16:creationId xmlns:a16="http://schemas.microsoft.com/office/drawing/2014/main" id="{13ECE400-CDE6-4086-AF24-BE0F90D85EF1}"/>
              </a:ext>
            </a:extLst>
          </p:cNvPr>
          <p:cNvSpPr/>
          <p:nvPr/>
        </p:nvSpPr>
        <p:spPr>
          <a:xfrm>
            <a:off x="3302165" y="2301489"/>
            <a:ext cx="718871" cy="540000"/>
          </a:xfrm>
          <a:custGeom>
            <a:avLst/>
            <a:gdLst>
              <a:gd name="connsiteX0" fmla="*/ 0 w 1006419"/>
              <a:gd name="connsiteY0" fmla="*/ 75600 h 756000"/>
              <a:gd name="connsiteX1" fmla="*/ 75600 w 1006419"/>
              <a:gd name="connsiteY1" fmla="*/ 0 h 756000"/>
              <a:gd name="connsiteX2" fmla="*/ 930819 w 1006419"/>
              <a:gd name="connsiteY2" fmla="*/ 0 h 756000"/>
              <a:gd name="connsiteX3" fmla="*/ 1006419 w 1006419"/>
              <a:gd name="connsiteY3" fmla="*/ 75600 h 756000"/>
              <a:gd name="connsiteX4" fmla="*/ 1006419 w 1006419"/>
              <a:gd name="connsiteY4" fmla="*/ 680400 h 756000"/>
              <a:gd name="connsiteX5" fmla="*/ 930819 w 1006419"/>
              <a:gd name="connsiteY5" fmla="*/ 756000 h 756000"/>
              <a:gd name="connsiteX6" fmla="*/ 75600 w 1006419"/>
              <a:gd name="connsiteY6" fmla="*/ 756000 h 756000"/>
              <a:gd name="connsiteX7" fmla="*/ 0 w 1006419"/>
              <a:gd name="connsiteY7" fmla="*/ 680400 h 756000"/>
              <a:gd name="connsiteX8" fmla="*/ 0 w 1006419"/>
              <a:gd name="connsiteY8" fmla="*/ 75600 h 7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6419" h="756000">
                <a:moveTo>
                  <a:pt x="0" y="75600"/>
                </a:moveTo>
                <a:cubicBezTo>
                  <a:pt x="0" y="33847"/>
                  <a:pt x="33847" y="0"/>
                  <a:pt x="75600" y="0"/>
                </a:cubicBezTo>
                <a:lnTo>
                  <a:pt x="930819" y="0"/>
                </a:lnTo>
                <a:cubicBezTo>
                  <a:pt x="972572" y="0"/>
                  <a:pt x="1006419" y="33847"/>
                  <a:pt x="1006419" y="75600"/>
                </a:cubicBezTo>
                <a:lnTo>
                  <a:pt x="1006419" y="680400"/>
                </a:lnTo>
                <a:cubicBezTo>
                  <a:pt x="1006419" y="722153"/>
                  <a:pt x="972572" y="756000"/>
                  <a:pt x="930819" y="756000"/>
                </a:cubicBezTo>
                <a:lnTo>
                  <a:pt x="75600" y="756000"/>
                </a:lnTo>
                <a:cubicBezTo>
                  <a:pt x="33847" y="756000"/>
                  <a:pt x="0" y="722153"/>
                  <a:pt x="0" y="680400"/>
                </a:cubicBezTo>
                <a:lnTo>
                  <a:pt x="0" y="7560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773" tIns="30784" rIns="35773" bIns="30784" numCol="1" spcCol="1270" anchor="ctr" anchorCtr="0">
            <a:noAutofit/>
          </a:bodyPr>
          <a:lstStyle/>
          <a:p>
            <a:pPr algn="ctr" defTabSz="349257" fontAlgn="auto">
              <a:lnSpc>
                <a:spcPct val="90000"/>
              </a:lnSpc>
              <a:spcAft>
                <a:spcPct val="35000"/>
              </a:spcAft>
            </a:pPr>
            <a:r>
              <a:rPr lang="pt-BR" sz="786" dirty="0">
                <a:solidFill>
                  <a:prstClr val="white"/>
                </a:solidFill>
                <a:latin typeface="Calibri" panose="020F0502020204030204"/>
              </a:rPr>
              <a:t>Programação web II (4/5)</a:t>
            </a:r>
          </a:p>
        </p:txBody>
      </p:sp>
      <p:sp>
        <p:nvSpPr>
          <p:cNvPr id="41" name="Forma Livre: Forma 40">
            <a:extLst>
              <a:ext uri="{FF2B5EF4-FFF2-40B4-BE49-F238E27FC236}">
                <a16:creationId xmlns:a16="http://schemas.microsoft.com/office/drawing/2014/main" id="{61B07E2B-0711-428A-A88C-DE21D57A1FE3}"/>
              </a:ext>
            </a:extLst>
          </p:cNvPr>
          <p:cNvSpPr/>
          <p:nvPr/>
        </p:nvSpPr>
        <p:spPr>
          <a:xfrm>
            <a:off x="3302165" y="2919639"/>
            <a:ext cx="718871" cy="540000"/>
          </a:xfrm>
          <a:custGeom>
            <a:avLst/>
            <a:gdLst>
              <a:gd name="connsiteX0" fmla="*/ 0 w 1006419"/>
              <a:gd name="connsiteY0" fmla="*/ 75600 h 756000"/>
              <a:gd name="connsiteX1" fmla="*/ 75600 w 1006419"/>
              <a:gd name="connsiteY1" fmla="*/ 0 h 756000"/>
              <a:gd name="connsiteX2" fmla="*/ 930819 w 1006419"/>
              <a:gd name="connsiteY2" fmla="*/ 0 h 756000"/>
              <a:gd name="connsiteX3" fmla="*/ 1006419 w 1006419"/>
              <a:gd name="connsiteY3" fmla="*/ 75600 h 756000"/>
              <a:gd name="connsiteX4" fmla="*/ 1006419 w 1006419"/>
              <a:gd name="connsiteY4" fmla="*/ 680400 h 756000"/>
              <a:gd name="connsiteX5" fmla="*/ 930819 w 1006419"/>
              <a:gd name="connsiteY5" fmla="*/ 756000 h 756000"/>
              <a:gd name="connsiteX6" fmla="*/ 75600 w 1006419"/>
              <a:gd name="connsiteY6" fmla="*/ 756000 h 756000"/>
              <a:gd name="connsiteX7" fmla="*/ 0 w 1006419"/>
              <a:gd name="connsiteY7" fmla="*/ 680400 h 756000"/>
              <a:gd name="connsiteX8" fmla="*/ 0 w 1006419"/>
              <a:gd name="connsiteY8" fmla="*/ 75600 h 7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6419" h="756000">
                <a:moveTo>
                  <a:pt x="0" y="75600"/>
                </a:moveTo>
                <a:cubicBezTo>
                  <a:pt x="0" y="33847"/>
                  <a:pt x="33847" y="0"/>
                  <a:pt x="75600" y="0"/>
                </a:cubicBezTo>
                <a:lnTo>
                  <a:pt x="930819" y="0"/>
                </a:lnTo>
                <a:cubicBezTo>
                  <a:pt x="972572" y="0"/>
                  <a:pt x="1006419" y="33847"/>
                  <a:pt x="1006419" y="75600"/>
                </a:cubicBezTo>
                <a:lnTo>
                  <a:pt x="1006419" y="680400"/>
                </a:lnTo>
                <a:cubicBezTo>
                  <a:pt x="1006419" y="722153"/>
                  <a:pt x="972572" y="756000"/>
                  <a:pt x="930819" y="756000"/>
                </a:cubicBezTo>
                <a:lnTo>
                  <a:pt x="75600" y="756000"/>
                </a:lnTo>
                <a:cubicBezTo>
                  <a:pt x="33847" y="756000"/>
                  <a:pt x="0" y="722153"/>
                  <a:pt x="0" y="680400"/>
                </a:cubicBezTo>
                <a:lnTo>
                  <a:pt x="0" y="75600"/>
                </a:lnTo>
                <a:close/>
              </a:path>
            </a:pathLst>
          </a:custGeom>
          <a:solidFill>
            <a:srgbClr val="92D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773" tIns="30784" rIns="35773" bIns="30784" numCol="1" spcCol="1270" anchor="ctr" anchorCtr="0">
            <a:noAutofit/>
          </a:bodyPr>
          <a:lstStyle/>
          <a:p>
            <a:pPr algn="ctr" defTabSz="349257" fontAlgn="auto">
              <a:lnSpc>
                <a:spcPct val="90000"/>
              </a:lnSpc>
              <a:spcAft>
                <a:spcPct val="35000"/>
              </a:spcAft>
            </a:pPr>
            <a:r>
              <a:rPr lang="pt-BR" sz="786" dirty="0">
                <a:solidFill>
                  <a:prstClr val="white"/>
                </a:solidFill>
                <a:latin typeface="Calibri" panose="020F0502020204030204"/>
              </a:rPr>
              <a:t>Teoria dos Grafos (4)</a:t>
            </a:r>
          </a:p>
        </p:txBody>
      </p:sp>
      <p:cxnSp>
        <p:nvCxnSpPr>
          <p:cNvPr id="77" name="Conector de Seta Reta 76">
            <a:extLst>
              <a:ext uri="{FF2B5EF4-FFF2-40B4-BE49-F238E27FC236}">
                <a16:creationId xmlns:a16="http://schemas.microsoft.com/office/drawing/2014/main" id="{6E776546-BA2B-4C27-A7D8-19C2E5E276F3}"/>
              </a:ext>
            </a:extLst>
          </p:cNvPr>
          <p:cNvCxnSpPr>
            <a:cxnSpLocks/>
          </p:cNvCxnSpPr>
          <p:nvPr/>
        </p:nvCxnSpPr>
        <p:spPr>
          <a:xfrm flipH="1" flipV="1">
            <a:off x="2089069" y="2559120"/>
            <a:ext cx="1212253" cy="19664"/>
          </a:xfrm>
          <a:prstGeom prst="straightConnector1">
            <a:avLst/>
          </a:prstGeom>
          <a:ln w="12700">
            <a:solidFill>
              <a:schemeClr val="tx1"/>
            </a:solidFill>
            <a:headEnd type="oval" w="sm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orma Livre: Forma 31">
            <a:extLst>
              <a:ext uri="{FF2B5EF4-FFF2-40B4-BE49-F238E27FC236}">
                <a16:creationId xmlns:a16="http://schemas.microsoft.com/office/drawing/2014/main" id="{E4CA9B0B-2277-48E9-8BBA-321588B0B70C}"/>
              </a:ext>
            </a:extLst>
          </p:cNvPr>
          <p:cNvSpPr/>
          <p:nvPr/>
        </p:nvSpPr>
        <p:spPr>
          <a:xfrm>
            <a:off x="2336182" y="2301475"/>
            <a:ext cx="718871" cy="515291"/>
          </a:xfrm>
          <a:custGeom>
            <a:avLst/>
            <a:gdLst>
              <a:gd name="connsiteX0" fmla="*/ 0 w 1006419"/>
              <a:gd name="connsiteY0" fmla="*/ 72141 h 721407"/>
              <a:gd name="connsiteX1" fmla="*/ 72141 w 1006419"/>
              <a:gd name="connsiteY1" fmla="*/ 0 h 721407"/>
              <a:gd name="connsiteX2" fmla="*/ 934278 w 1006419"/>
              <a:gd name="connsiteY2" fmla="*/ 0 h 721407"/>
              <a:gd name="connsiteX3" fmla="*/ 1006419 w 1006419"/>
              <a:gd name="connsiteY3" fmla="*/ 72141 h 721407"/>
              <a:gd name="connsiteX4" fmla="*/ 1006419 w 1006419"/>
              <a:gd name="connsiteY4" fmla="*/ 649266 h 721407"/>
              <a:gd name="connsiteX5" fmla="*/ 934278 w 1006419"/>
              <a:gd name="connsiteY5" fmla="*/ 721407 h 721407"/>
              <a:gd name="connsiteX6" fmla="*/ 72141 w 1006419"/>
              <a:gd name="connsiteY6" fmla="*/ 721407 h 721407"/>
              <a:gd name="connsiteX7" fmla="*/ 0 w 1006419"/>
              <a:gd name="connsiteY7" fmla="*/ 649266 h 721407"/>
              <a:gd name="connsiteX8" fmla="*/ 0 w 1006419"/>
              <a:gd name="connsiteY8" fmla="*/ 72141 h 721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6419" h="721407">
                <a:moveTo>
                  <a:pt x="0" y="72141"/>
                </a:moveTo>
                <a:cubicBezTo>
                  <a:pt x="0" y="32299"/>
                  <a:pt x="32299" y="0"/>
                  <a:pt x="72141" y="0"/>
                </a:cubicBezTo>
                <a:lnTo>
                  <a:pt x="934278" y="0"/>
                </a:lnTo>
                <a:cubicBezTo>
                  <a:pt x="974120" y="0"/>
                  <a:pt x="1006419" y="32299"/>
                  <a:pt x="1006419" y="72141"/>
                </a:cubicBezTo>
                <a:lnTo>
                  <a:pt x="1006419" y="649266"/>
                </a:lnTo>
                <a:cubicBezTo>
                  <a:pt x="1006419" y="689108"/>
                  <a:pt x="974120" y="721407"/>
                  <a:pt x="934278" y="721407"/>
                </a:cubicBezTo>
                <a:lnTo>
                  <a:pt x="72141" y="721407"/>
                </a:lnTo>
                <a:cubicBezTo>
                  <a:pt x="32299" y="721407"/>
                  <a:pt x="0" y="689108"/>
                  <a:pt x="0" y="649266"/>
                </a:cubicBezTo>
                <a:lnTo>
                  <a:pt x="0" y="72141"/>
                </a:lnTo>
                <a:close/>
              </a:path>
            </a:pathLst>
          </a:custGeom>
          <a:solidFill>
            <a:srgbClr val="92D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049" tIns="30060" rIns="35049" bIns="30060" numCol="1" spcCol="1270" anchor="ctr" anchorCtr="0">
            <a:noAutofit/>
          </a:bodyPr>
          <a:lstStyle/>
          <a:p>
            <a:pPr algn="ctr" defTabSz="349257" fontAlgn="auto">
              <a:lnSpc>
                <a:spcPct val="90000"/>
              </a:lnSpc>
              <a:spcAft>
                <a:spcPct val="35000"/>
              </a:spcAft>
            </a:pPr>
            <a:r>
              <a:rPr lang="pt-BR" sz="786" dirty="0">
                <a:solidFill>
                  <a:prstClr val="white"/>
                </a:solidFill>
                <a:latin typeface="Calibri" panose="020F0502020204030204"/>
              </a:rPr>
              <a:t>Programação web I (4/5)</a:t>
            </a:r>
          </a:p>
        </p:txBody>
      </p:sp>
      <p:cxnSp>
        <p:nvCxnSpPr>
          <p:cNvPr id="79" name="Conector de Seta Reta 78">
            <a:extLst>
              <a:ext uri="{FF2B5EF4-FFF2-40B4-BE49-F238E27FC236}">
                <a16:creationId xmlns:a16="http://schemas.microsoft.com/office/drawing/2014/main" id="{438CA072-E84C-4F47-9C46-933B41169D53}"/>
              </a:ext>
            </a:extLst>
          </p:cNvPr>
          <p:cNvCxnSpPr>
            <a:cxnSpLocks/>
          </p:cNvCxnSpPr>
          <p:nvPr/>
        </p:nvCxnSpPr>
        <p:spPr>
          <a:xfrm flipH="1" flipV="1">
            <a:off x="3053366" y="3152325"/>
            <a:ext cx="247112" cy="56696"/>
          </a:xfrm>
          <a:prstGeom prst="straightConnector1">
            <a:avLst/>
          </a:prstGeom>
          <a:ln w="12700">
            <a:solidFill>
              <a:schemeClr val="tx1"/>
            </a:solidFill>
            <a:headEnd type="oval" w="sm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de Seta Reta 80">
            <a:extLst>
              <a:ext uri="{FF2B5EF4-FFF2-40B4-BE49-F238E27FC236}">
                <a16:creationId xmlns:a16="http://schemas.microsoft.com/office/drawing/2014/main" id="{6A5224A4-5E32-40D9-A891-1C6CC36A47CA}"/>
              </a:ext>
            </a:extLst>
          </p:cNvPr>
          <p:cNvCxnSpPr>
            <a:cxnSpLocks/>
          </p:cNvCxnSpPr>
          <p:nvPr/>
        </p:nvCxnSpPr>
        <p:spPr>
          <a:xfrm flipH="1" flipV="1">
            <a:off x="2089069" y="3305493"/>
            <a:ext cx="2155864" cy="1664809"/>
          </a:xfrm>
          <a:prstGeom prst="straightConnector1">
            <a:avLst/>
          </a:prstGeom>
          <a:ln w="12700">
            <a:solidFill>
              <a:schemeClr val="tx1"/>
            </a:solidFill>
            <a:headEnd type="oval" w="sm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orma Livre: Forma 42">
            <a:extLst>
              <a:ext uri="{FF2B5EF4-FFF2-40B4-BE49-F238E27FC236}">
                <a16:creationId xmlns:a16="http://schemas.microsoft.com/office/drawing/2014/main" id="{E46C3DE1-E9B2-41FC-9C61-203FA0AC943A}"/>
              </a:ext>
            </a:extLst>
          </p:cNvPr>
          <p:cNvSpPr/>
          <p:nvPr/>
        </p:nvSpPr>
        <p:spPr>
          <a:xfrm>
            <a:off x="3302165" y="4155941"/>
            <a:ext cx="718871" cy="540000"/>
          </a:xfrm>
          <a:custGeom>
            <a:avLst/>
            <a:gdLst>
              <a:gd name="connsiteX0" fmla="*/ 0 w 1006419"/>
              <a:gd name="connsiteY0" fmla="*/ 75600 h 756000"/>
              <a:gd name="connsiteX1" fmla="*/ 75600 w 1006419"/>
              <a:gd name="connsiteY1" fmla="*/ 0 h 756000"/>
              <a:gd name="connsiteX2" fmla="*/ 930819 w 1006419"/>
              <a:gd name="connsiteY2" fmla="*/ 0 h 756000"/>
              <a:gd name="connsiteX3" fmla="*/ 1006419 w 1006419"/>
              <a:gd name="connsiteY3" fmla="*/ 75600 h 756000"/>
              <a:gd name="connsiteX4" fmla="*/ 1006419 w 1006419"/>
              <a:gd name="connsiteY4" fmla="*/ 680400 h 756000"/>
              <a:gd name="connsiteX5" fmla="*/ 930819 w 1006419"/>
              <a:gd name="connsiteY5" fmla="*/ 756000 h 756000"/>
              <a:gd name="connsiteX6" fmla="*/ 75600 w 1006419"/>
              <a:gd name="connsiteY6" fmla="*/ 756000 h 756000"/>
              <a:gd name="connsiteX7" fmla="*/ 0 w 1006419"/>
              <a:gd name="connsiteY7" fmla="*/ 680400 h 756000"/>
              <a:gd name="connsiteX8" fmla="*/ 0 w 1006419"/>
              <a:gd name="connsiteY8" fmla="*/ 75600 h 7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6419" h="756000">
                <a:moveTo>
                  <a:pt x="0" y="75600"/>
                </a:moveTo>
                <a:cubicBezTo>
                  <a:pt x="0" y="33847"/>
                  <a:pt x="33847" y="0"/>
                  <a:pt x="75600" y="0"/>
                </a:cubicBezTo>
                <a:lnTo>
                  <a:pt x="930819" y="0"/>
                </a:lnTo>
                <a:cubicBezTo>
                  <a:pt x="972572" y="0"/>
                  <a:pt x="1006419" y="33847"/>
                  <a:pt x="1006419" y="75600"/>
                </a:cubicBezTo>
                <a:lnTo>
                  <a:pt x="1006419" y="680400"/>
                </a:lnTo>
                <a:cubicBezTo>
                  <a:pt x="1006419" y="722153"/>
                  <a:pt x="972572" y="756000"/>
                  <a:pt x="930819" y="756000"/>
                </a:cubicBezTo>
                <a:lnTo>
                  <a:pt x="75600" y="756000"/>
                </a:lnTo>
                <a:cubicBezTo>
                  <a:pt x="33847" y="756000"/>
                  <a:pt x="0" y="722153"/>
                  <a:pt x="0" y="680400"/>
                </a:cubicBezTo>
                <a:lnTo>
                  <a:pt x="0" y="7560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773" tIns="30784" rIns="35773" bIns="30784" numCol="1" spcCol="1270" anchor="ctr" anchorCtr="0">
            <a:noAutofit/>
          </a:bodyPr>
          <a:lstStyle/>
          <a:p>
            <a:pPr algn="ctr" defTabSz="349257" fontAlgn="auto">
              <a:lnSpc>
                <a:spcPct val="90000"/>
              </a:lnSpc>
              <a:spcAft>
                <a:spcPct val="35000"/>
              </a:spcAft>
            </a:pPr>
            <a:r>
              <a:rPr lang="pt-BR" sz="786" dirty="0">
                <a:solidFill>
                  <a:prstClr val="white"/>
                </a:solidFill>
                <a:latin typeface="Calibri" panose="020F0502020204030204"/>
              </a:rPr>
              <a:t>Compiladores (4)</a:t>
            </a:r>
          </a:p>
        </p:txBody>
      </p:sp>
      <p:sp>
        <p:nvSpPr>
          <p:cNvPr id="35" name="Forma Livre: Forma 34">
            <a:extLst>
              <a:ext uri="{FF2B5EF4-FFF2-40B4-BE49-F238E27FC236}">
                <a16:creationId xmlns:a16="http://schemas.microsoft.com/office/drawing/2014/main" id="{56419C93-070D-4269-A2A6-5F608E441D92}"/>
              </a:ext>
            </a:extLst>
          </p:cNvPr>
          <p:cNvSpPr/>
          <p:nvPr/>
        </p:nvSpPr>
        <p:spPr>
          <a:xfrm>
            <a:off x="2336182" y="3859240"/>
            <a:ext cx="718871" cy="515291"/>
          </a:xfrm>
          <a:custGeom>
            <a:avLst/>
            <a:gdLst>
              <a:gd name="connsiteX0" fmla="*/ 0 w 1006419"/>
              <a:gd name="connsiteY0" fmla="*/ 72141 h 721407"/>
              <a:gd name="connsiteX1" fmla="*/ 72141 w 1006419"/>
              <a:gd name="connsiteY1" fmla="*/ 0 h 721407"/>
              <a:gd name="connsiteX2" fmla="*/ 934278 w 1006419"/>
              <a:gd name="connsiteY2" fmla="*/ 0 h 721407"/>
              <a:gd name="connsiteX3" fmla="*/ 1006419 w 1006419"/>
              <a:gd name="connsiteY3" fmla="*/ 72141 h 721407"/>
              <a:gd name="connsiteX4" fmla="*/ 1006419 w 1006419"/>
              <a:gd name="connsiteY4" fmla="*/ 649266 h 721407"/>
              <a:gd name="connsiteX5" fmla="*/ 934278 w 1006419"/>
              <a:gd name="connsiteY5" fmla="*/ 721407 h 721407"/>
              <a:gd name="connsiteX6" fmla="*/ 72141 w 1006419"/>
              <a:gd name="connsiteY6" fmla="*/ 721407 h 721407"/>
              <a:gd name="connsiteX7" fmla="*/ 0 w 1006419"/>
              <a:gd name="connsiteY7" fmla="*/ 649266 h 721407"/>
              <a:gd name="connsiteX8" fmla="*/ 0 w 1006419"/>
              <a:gd name="connsiteY8" fmla="*/ 72141 h 721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6419" h="721407">
                <a:moveTo>
                  <a:pt x="0" y="72141"/>
                </a:moveTo>
                <a:cubicBezTo>
                  <a:pt x="0" y="32299"/>
                  <a:pt x="32299" y="0"/>
                  <a:pt x="72141" y="0"/>
                </a:cubicBezTo>
                <a:lnTo>
                  <a:pt x="934278" y="0"/>
                </a:lnTo>
                <a:cubicBezTo>
                  <a:pt x="974120" y="0"/>
                  <a:pt x="1006419" y="32299"/>
                  <a:pt x="1006419" y="72141"/>
                </a:cubicBezTo>
                <a:lnTo>
                  <a:pt x="1006419" y="649266"/>
                </a:lnTo>
                <a:cubicBezTo>
                  <a:pt x="1006419" y="689108"/>
                  <a:pt x="974120" y="721407"/>
                  <a:pt x="934278" y="721407"/>
                </a:cubicBezTo>
                <a:lnTo>
                  <a:pt x="72141" y="721407"/>
                </a:lnTo>
                <a:cubicBezTo>
                  <a:pt x="32299" y="721407"/>
                  <a:pt x="0" y="689108"/>
                  <a:pt x="0" y="649266"/>
                </a:cubicBezTo>
                <a:lnTo>
                  <a:pt x="0" y="72141"/>
                </a:lnTo>
                <a:close/>
              </a:path>
            </a:pathLst>
          </a:custGeom>
          <a:solidFill>
            <a:srgbClr val="92D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049" tIns="30060" rIns="35049" bIns="30060" numCol="1" spcCol="1270" anchor="ctr" anchorCtr="0">
            <a:noAutofit/>
          </a:bodyPr>
          <a:lstStyle/>
          <a:p>
            <a:pPr algn="ctr" defTabSz="349257" fontAlgn="auto">
              <a:lnSpc>
                <a:spcPct val="90000"/>
              </a:lnSpc>
              <a:spcAft>
                <a:spcPct val="35000"/>
              </a:spcAft>
            </a:pPr>
            <a:r>
              <a:rPr lang="pt-BR" sz="786" dirty="0">
                <a:solidFill>
                  <a:prstClr val="white"/>
                </a:solidFill>
                <a:latin typeface="Calibri" panose="020F0502020204030204"/>
              </a:rPr>
              <a:t>Legislação em Informática (2)</a:t>
            </a:r>
          </a:p>
        </p:txBody>
      </p:sp>
      <p:sp>
        <p:nvSpPr>
          <p:cNvPr id="34" name="Forma Livre: Forma 33">
            <a:extLst>
              <a:ext uri="{FF2B5EF4-FFF2-40B4-BE49-F238E27FC236}">
                <a16:creationId xmlns:a16="http://schemas.microsoft.com/office/drawing/2014/main" id="{AB52B9B2-CA8F-4381-B6A1-8B61C1B57FA9}"/>
              </a:ext>
            </a:extLst>
          </p:cNvPr>
          <p:cNvSpPr/>
          <p:nvPr/>
        </p:nvSpPr>
        <p:spPr>
          <a:xfrm>
            <a:off x="2336182" y="3339985"/>
            <a:ext cx="718871" cy="515291"/>
          </a:xfrm>
          <a:custGeom>
            <a:avLst/>
            <a:gdLst>
              <a:gd name="connsiteX0" fmla="*/ 0 w 1006419"/>
              <a:gd name="connsiteY0" fmla="*/ 72141 h 721407"/>
              <a:gd name="connsiteX1" fmla="*/ 72141 w 1006419"/>
              <a:gd name="connsiteY1" fmla="*/ 0 h 721407"/>
              <a:gd name="connsiteX2" fmla="*/ 934278 w 1006419"/>
              <a:gd name="connsiteY2" fmla="*/ 0 h 721407"/>
              <a:gd name="connsiteX3" fmla="*/ 1006419 w 1006419"/>
              <a:gd name="connsiteY3" fmla="*/ 72141 h 721407"/>
              <a:gd name="connsiteX4" fmla="*/ 1006419 w 1006419"/>
              <a:gd name="connsiteY4" fmla="*/ 649266 h 721407"/>
              <a:gd name="connsiteX5" fmla="*/ 934278 w 1006419"/>
              <a:gd name="connsiteY5" fmla="*/ 721407 h 721407"/>
              <a:gd name="connsiteX6" fmla="*/ 72141 w 1006419"/>
              <a:gd name="connsiteY6" fmla="*/ 721407 h 721407"/>
              <a:gd name="connsiteX7" fmla="*/ 0 w 1006419"/>
              <a:gd name="connsiteY7" fmla="*/ 649266 h 721407"/>
              <a:gd name="connsiteX8" fmla="*/ 0 w 1006419"/>
              <a:gd name="connsiteY8" fmla="*/ 72141 h 721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6419" h="721407">
                <a:moveTo>
                  <a:pt x="0" y="72141"/>
                </a:moveTo>
                <a:cubicBezTo>
                  <a:pt x="0" y="32299"/>
                  <a:pt x="32299" y="0"/>
                  <a:pt x="72141" y="0"/>
                </a:cubicBezTo>
                <a:lnTo>
                  <a:pt x="934278" y="0"/>
                </a:lnTo>
                <a:cubicBezTo>
                  <a:pt x="974120" y="0"/>
                  <a:pt x="1006419" y="32299"/>
                  <a:pt x="1006419" y="72141"/>
                </a:cubicBezTo>
                <a:lnTo>
                  <a:pt x="1006419" y="649266"/>
                </a:lnTo>
                <a:cubicBezTo>
                  <a:pt x="1006419" y="689108"/>
                  <a:pt x="974120" y="721407"/>
                  <a:pt x="934278" y="721407"/>
                </a:cubicBezTo>
                <a:lnTo>
                  <a:pt x="72141" y="721407"/>
                </a:lnTo>
                <a:cubicBezTo>
                  <a:pt x="32299" y="721407"/>
                  <a:pt x="0" y="689108"/>
                  <a:pt x="0" y="649266"/>
                </a:cubicBezTo>
                <a:lnTo>
                  <a:pt x="0" y="7214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049" tIns="30060" rIns="35049" bIns="30060" numCol="1" spcCol="1270" anchor="ctr" anchorCtr="0">
            <a:noAutofit/>
          </a:bodyPr>
          <a:lstStyle/>
          <a:p>
            <a:pPr algn="ctr" defTabSz="349257" fontAlgn="auto">
              <a:lnSpc>
                <a:spcPct val="90000"/>
              </a:lnSpc>
              <a:spcAft>
                <a:spcPct val="35000"/>
              </a:spcAft>
            </a:pPr>
            <a:r>
              <a:rPr lang="pt-BR" sz="786" dirty="0">
                <a:solidFill>
                  <a:prstClr val="white"/>
                </a:solidFill>
                <a:latin typeface="Calibri" panose="020F0502020204030204"/>
              </a:rPr>
              <a:t>Teoria da Computação (4)</a:t>
            </a:r>
          </a:p>
        </p:txBody>
      </p:sp>
      <p:sp>
        <p:nvSpPr>
          <p:cNvPr id="44" name="Forma Livre: Forma 43">
            <a:extLst>
              <a:ext uri="{FF2B5EF4-FFF2-40B4-BE49-F238E27FC236}">
                <a16:creationId xmlns:a16="http://schemas.microsoft.com/office/drawing/2014/main" id="{518AF0D4-834D-4767-BCA9-DA9D685477CE}"/>
              </a:ext>
            </a:extLst>
          </p:cNvPr>
          <p:cNvSpPr/>
          <p:nvPr/>
        </p:nvSpPr>
        <p:spPr>
          <a:xfrm>
            <a:off x="3302165" y="4774091"/>
            <a:ext cx="718871" cy="540000"/>
          </a:xfrm>
          <a:custGeom>
            <a:avLst/>
            <a:gdLst>
              <a:gd name="connsiteX0" fmla="*/ 0 w 1006419"/>
              <a:gd name="connsiteY0" fmla="*/ 75600 h 756000"/>
              <a:gd name="connsiteX1" fmla="*/ 75600 w 1006419"/>
              <a:gd name="connsiteY1" fmla="*/ 0 h 756000"/>
              <a:gd name="connsiteX2" fmla="*/ 930819 w 1006419"/>
              <a:gd name="connsiteY2" fmla="*/ 0 h 756000"/>
              <a:gd name="connsiteX3" fmla="*/ 1006419 w 1006419"/>
              <a:gd name="connsiteY3" fmla="*/ 75600 h 756000"/>
              <a:gd name="connsiteX4" fmla="*/ 1006419 w 1006419"/>
              <a:gd name="connsiteY4" fmla="*/ 680400 h 756000"/>
              <a:gd name="connsiteX5" fmla="*/ 930819 w 1006419"/>
              <a:gd name="connsiteY5" fmla="*/ 756000 h 756000"/>
              <a:gd name="connsiteX6" fmla="*/ 75600 w 1006419"/>
              <a:gd name="connsiteY6" fmla="*/ 756000 h 756000"/>
              <a:gd name="connsiteX7" fmla="*/ 0 w 1006419"/>
              <a:gd name="connsiteY7" fmla="*/ 680400 h 756000"/>
              <a:gd name="connsiteX8" fmla="*/ 0 w 1006419"/>
              <a:gd name="connsiteY8" fmla="*/ 75600 h 7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6419" h="756000">
                <a:moveTo>
                  <a:pt x="0" y="75600"/>
                </a:moveTo>
                <a:cubicBezTo>
                  <a:pt x="0" y="33847"/>
                  <a:pt x="33847" y="0"/>
                  <a:pt x="75600" y="0"/>
                </a:cubicBezTo>
                <a:lnTo>
                  <a:pt x="930819" y="0"/>
                </a:lnTo>
                <a:cubicBezTo>
                  <a:pt x="972572" y="0"/>
                  <a:pt x="1006419" y="33847"/>
                  <a:pt x="1006419" y="75600"/>
                </a:cubicBezTo>
                <a:lnTo>
                  <a:pt x="1006419" y="680400"/>
                </a:lnTo>
                <a:cubicBezTo>
                  <a:pt x="1006419" y="722153"/>
                  <a:pt x="972572" y="756000"/>
                  <a:pt x="930819" y="756000"/>
                </a:cubicBezTo>
                <a:lnTo>
                  <a:pt x="75600" y="756000"/>
                </a:lnTo>
                <a:cubicBezTo>
                  <a:pt x="33847" y="756000"/>
                  <a:pt x="0" y="722153"/>
                  <a:pt x="0" y="680400"/>
                </a:cubicBezTo>
                <a:lnTo>
                  <a:pt x="0" y="756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773" tIns="30784" rIns="35773" bIns="30784" numCol="1" spcCol="1270" anchor="ctr" anchorCtr="0">
            <a:noAutofit/>
          </a:bodyPr>
          <a:lstStyle/>
          <a:p>
            <a:pPr algn="ctr" defTabSz="349257" fontAlgn="auto">
              <a:lnSpc>
                <a:spcPct val="90000"/>
              </a:lnSpc>
              <a:spcAft>
                <a:spcPct val="35000"/>
              </a:spcAft>
            </a:pPr>
            <a:r>
              <a:rPr lang="pt-BR" sz="786" dirty="0">
                <a:solidFill>
                  <a:prstClr val="white"/>
                </a:solidFill>
                <a:latin typeface="Calibri" panose="020F0502020204030204"/>
              </a:rPr>
              <a:t>História da Cultura Afro-brasileira e Indígena (2)</a:t>
            </a:r>
          </a:p>
        </p:txBody>
      </p:sp>
      <p:cxnSp>
        <p:nvCxnSpPr>
          <p:cNvPr id="85" name="Conector de Seta Reta 84">
            <a:extLst>
              <a:ext uri="{FF2B5EF4-FFF2-40B4-BE49-F238E27FC236}">
                <a16:creationId xmlns:a16="http://schemas.microsoft.com/office/drawing/2014/main" id="{DE277EB2-5724-4671-B3DF-FDBD92699705}"/>
              </a:ext>
            </a:extLst>
          </p:cNvPr>
          <p:cNvCxnSpPr>
            <a:cxnSpLocks/>
          </p:cNvCxnSpPr>
          <p:nvPr/>
        </p:nvCxnSpPr>
        <p:spPr>
          <a:xfrm flipH="1" flipV="1">
            <a:off x="7899940" y="2559120"/>
            <a:ext cx="216101" cy="111870"/>
          </a:xfrm>
          <a:prstGeom prst="straightConnector1">
            <a:avLst/>
          </a:prstGeom>
          <a:ln w="12700">
            <a:solidFill>
              <a:schemeClr val="tx1"/>
            </a:solidFill>
            <a:headEnd type="oval" w="sm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Picture 2" descr="Resultado de imagem para Furb">
            <a:extLst>
              <a:ext uri="{FF2B5EF4-FFF2-40B4-BE49-F238E27FC236}">
                <a16:creationId xmlns:a16="http://schemas.microsoft.com/office/drawing/2014/main" id="{A1354392-DE0F-4B2A-B0A9-D328811D8A7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832" y="241041"/>
            <a:ext cx="804064" cy="609134"/>
          </a:xfrm>
          <a:prstGeom prst="rect">
            <a:avLst/>
          </a:prstGeom>
          <a:noFill/>
        </p:spPr>
      </p:pic>
      <p:sp>
        <p:nvSpPr>
          <p:cNvPr id="95" name="Forma Livre: Forma 94">
            <a:extLst>
              <a:ext uri="{FF2B5EF4-FFF2-40B4-BE49-F238E27FC236}">
                <a16:creationId xmlns:a16="http://schemas.microsoft.com/office/drawing/2014/main" id="{F58A94AC-D744-46F3-B243-5BCCA70DE295}"/>
              </a:ext>
            </a:extLst>
          </p:cNvPr>
          <p:cNvSpPr/>
          <p:nvPr/>
        </p:nvSpPr>
        <p:spPr>
          <a:xfrm>
            <a:off x="2858135" y="6260773"/>
            <a:ext cx="718871" cy="409721"/>
          </a:xfrm>
          <a:custGeom>
            <a:avLst/>
            <a:gdLst>
              <a:gd name="connsiteX0" fmla="*/ 0 w 1006419"/>
              <a:gd name="connsiteY0" fmla="*/ 75600 h 756000"/>
              <a:gd name="connsiteX1" fmla="*/ 75600 w 1006419"/>
              <a:gd name="connsiteY1" fmla="*/ 0 h 756000"/>
              <a:gd name="connsiteX2" fmla="*/ 930819 w 1006419"/>
              <a:gd name="connsiteY2" fmla="*/ 0 h 756000"/>
              <a:gd name="connsiteX3" fmla="*/ 1006419 w 1006419"/>
              <a:gd name="connsiteY3" fmla="*/ 75600 h 756000"/>
              <a:gd name="connsiteX4" fmla="*/ 1006419 w 1006419"/>
              <a:gd name="connsiteY4" fmla="*/ 680400 h 756000"/>
              <a:gd name="connsiteX5" fmla="*/ 930819 w 1006419"/>
              <a:gd name="connsiteY5" fmla="*/ 756000 h 756000"/>
              <a:gd name="connsiteX6" fmla="*/ 75600 w 1006419"/>
              <a:gd name="connsiteY6" fmla="*/ 756000 h 756000"/>
              <a:gd name="connsiteX7" fmla="*/ 0 w 1006419"/>
              <a:gd name="connsiteY7" fmla="*/ 680400 h 756000"/>
              <a:gd name="connsiteX8" fmla="*/ 0 w 1006419"/>
              <a:gd name="connsiteY8" fmla="*/ 75600 h 7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6419" h="756000">
                <a:moveTo>
                  <a:pt x="0" y="75600"/>
                </a:moveTo>
                <a:cubicBezTo>
                  <a:pt x="0" y="33847"/>
                  <a:pt x="33847" y="0"/>
                  <a:pt x="75600" y="0"/>
                </a:cubicBezTo>
                <a:lnTo>
                  <a:pt x="930819" y="0"/>
                </a:lnTo>
                <a:cubicBezTo>
                  <a:pt x="972572" y="0"/>
                  <a:pt x="1006419" y="33847"/>
                  <a:pt x="1006419" y="75600"/>
                </a:cubicBezTo>
                <a:lnTo>
                  <a:pt x="1006419" y="680400"/>
                </a:lnTo>
                <a:cubicBezTo>
                  <a:pt x="1006419" y="722153"/>
                  <a:pt x="972572" y="756000"/>
                  <a:pt x="930819" y="756000"/>
                </a:cubicBezTo>
                <a:lnTo>
                  <a:pt x="75600" y="756000"/>
                </a:lnTo>
                <a:cubicBezTo>
                  <a:pt x="33847" y="756000"/>
                  <a:pt x="0" y="722153"/>
                  <a:pt x="0" y="680400"/>
                </a:cubicBezTo>
                <a:lnTo>
                  <a:pt x="0" y="756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773" tIns="30784" rIns="35773" bIns="30784" numCol="1" spcCol="1270" anchor="ctr" anchorCtr="0">
            <a:noAutofit/>
          </a:bodyPr>
          <a:lstStyle/>
          <a:p>
            <a:pPr algn="ctr" defTabSz="349257" fontAlgn="auto">
              <a:lnSpc>
                <a:spcPct val="90000"/>
              </a:lnSpc>
              <a:spcAft>
                <a:spcPct val="35000"/>
              </a:spcAft>
            </a:pPr>
            <a:r>
              <a:rPr lang="pt-BR" sz="786" dirty="0">
                <a:solidFill>
                  <a:prstClr val="white"/>
                </a:solidFill>
                <a:latin typeface="Calibri" panose="020F0502020204030204"/>
              </a:rPr>
              <a:t>Eixo Geral (12)</a:t>
            </a:r>
          </a:p>
        </p:txBody>
      </p:sp>
      <p:sp>
        <p:nvSpPr>
          <p:cNvPr id="96" name="Forma Livre: Forma 95">
            <a:extLst>
              <a:ext uri="{FF2B5EF4-FFF2-40B4-BE49-F238E27FC236}">
                <a16:creationId xmlns:a16="http://schemas.microsoft.com/office/drawing/2014/main" id="{EF1EF1DB-6842-4A2D-98F1-3D22EAC9C761}"/>
              </a:ext>
            </a:extLst>
          </p:cNvPr>
          <p:cNvSpPr/>
          <p:nvPr/>
        </p:nvSpPr>
        <p:spPr>
          <a:xfrm>
            <a:off x="3792107" y="6260773"/>
            <a:ext cx="718871" cy="414805"/>
          </a:xfrm>
          <a:custGeom>
            <a:avLst/>
            <a:gdLst>
              <a:gd name="connsiteX0" fmla="*/ 0 w 1006419"/>
              <a:gd name="connsiteY0" fmla="*/ 75600 h 756000"/>
              <a:gd name="connsiteX1" fmla="*/ 75600 w 1006419"/>
              <a:gd name="connsiteY1" fmla="*/ 0 h 756000"/>
              <a:gd name="connsiteX2" fmla="*/ 930819 w 1006419"/>
              <a:gd name="connsiteY2" fmla="*/ 0 h 756000"/>
              <a:gd name="connsiteX3" fmla="*/ 1006419 w 1006419"/>
              <a:gd name="connsiteY3" fmla="*/ 75600 h 756000"/>
              <a:gd name="connsiteX4" fmla="*/ 1006419 w 1006419"/>
              <a:gd name="connsiteY4" fmla="*/ 680400 h 756000"/>
              <a:gd name="connsiteX5" fmla="*/ 930819 w 1006419"/>
              <a:gd name="connsiteY5" fmla="*/ 756000 h 756000"/>
              <a:gd name="connsiteX6" fmla="*/ 75600 w 1006419"/>
              <a:gd name="connsiteY6" fmla="*/ 756000 h 756000"/>
              <a:gd name="connsiteX7" fmla="*/ 0 w 1006419"/>
              <a:gd name="connsiteY7" fmla="*/ 680400 h 756000"/>
              <a:gd name="connsiteX8" fmla="*/ 0 w 1006419"/>
              <a:gd name="connsiteY8" fmla="*/ 75600 h 7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6419" h="756000">
                <a:moveTo>
                  <a:pt x="0" y="75600"/>
                </a:moveTo>
                <a:cubicBezTo>
                  <a:pt x="0" y="33847"/>
                  <a:pt x="33847" y="0"/>
                  <a:pt x="75600" y="0"/>
                </a:cubicBezTo>
                <a:lnTo>
                  <a:pt x="930819" y="0"/>
                </a:lnTo>
                <a:cubicBezTo>
                  <a:pt x="972572" y="0"/>
                  <a:pt x="1006419" y="33847"/>
                  <a:pt x="1006419" y="75600"/>
                </a:cubicBezTo>
                <a:lnTo>
                  <a:pt x="1006419" y="680400"/>
                </a:lnTo>
                <a:cubicBezTo>
                  <a:pt x="1006419" y="722153"/>
                  <a:pt x="972572" y="756000"/>
                  <a:pt x="930819" y="756000"/>
                </a:cubicBezTo>
                <a:lnTo>
                  <a:pt x="75600" y="756000"/>
                </a:lnTo>
                <a:cubicBezTo>
                  <a:pt x="33847" y="756000"/>
                  <a:pt x="0" y="722153"/>
                  <a:pt x="0" y="680400"/>
                </a:cubicBezTo>
                <a:lnTo>
                  <a:pt x="0" y="75600"/>
                </a:lnTo>
                <a:close/>
              </a:path>
            </a:pathLst>
          </a:custGeom>
          <a:solidFill>
            <a:srgbClr val="92D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773" tIns="30784" rIns="35773" bIns="30784" numCol="1" spcCol="1270" anchor="ctr" anchorCtr="0">
            <a:noAutofit/>
          </a:bodyPr>
          <a:lstStyle/>
          <a:p>
            <a:pPr algn="ctr" defTabSz="349257" fontAlgn="auto">
              <a:lnSpc>
                <a:spcPct val="90000"/>
              </a:lnSpc>
              <a:spcAft>
                <a:spcPct val="35000"/>
              </a:spcAft>
            </a:pPr>
            <a:r>
              <a:rPr lang="pt-BR" sz="786" dirty="0">
                <a:solidFill>
                  <a:prstClr val="white"/>
                </a:solidFill>
                <a:latin typeface="Calibri" panose="020F0502020204030204"/>
              </a:rPr>
              <a:t>Eixo Articulador (95)</a:t>
            </a:r>
          </a:p>
        </p:txBody>
      </p:sp>
      <p:sp>
        <p:nvSpPr>
          <p:cNvPr id="97" name="Forma Livre: Forma 96">
            <a:extLst>
              <a:ext uri="{FF2B5EF4-FFF2-40B4-BE49-F238E27FC236}">
                <a16:creationId xmlns:a16="http://schemas.microsoft.com/office/drawing/2014/main" id="{E238FB48-460F-48D3-9735-0E1E0412BD90}"/>
              </a:ext>
            </a:extLst>
          </p:cNvPr>
          <p:cNvSpPr/>
          <p:nvPr/>
        </p:nvSpPr>
        <p:spPr>
          <a:xfrm>
            <a:off x="4790102" y="6260773"/>
            <a:ext cx="718871" cy="419859"/>
          </a:xfrm>
          <a:custGeom>
            <a:avLst/>
            <a:gdLst>
              <a:gd name="connsiteX0" fmla="*/ 0 w 1006419"/>
              <a:gd name="connsiteY0" fmla="*/ 75601 h 756007"/>
              <a:gd name="connsiteX1" fmla="*/ 75601 w 1006419"/>
              <a:gd name="connsiteY1" fmla="*/ 0 h 756007"/>
              <a:gd name="connsiteX2" fmla="*/ 930818 w 1006419"/>
              <a:gd name="connsiteY2" fmla="*/ 0 h 756007"/>
              <a:gd name="connsiteX3" fmla="*/ 1006419 w 1006419"/>
              <a:gd name="connsiteY3" fmla="*/ 75601 h 756007"/>
              <a:gd name="connsiteX4" fmla="*/ 1006419 w 1006419"/>
              <a:gd name="connsiteY4" fmla="*/ 680406 h 756007"/>
              <a:gd name="connsiteX5" fmla="*/ 930818 w 1006419"/>
              <a:gd name="connsiteY5" fmla="*/ 756007 h 756007"/>
              <a:gd name="connsiteX6" fmla="*/ 75601 w 1006419"/>
              <a:gd name="connsiteY6" fmla="*/ 756007 h 756007"/>
              <a:gd name="connsiteX7" fmla="*/ 0 w 1006419"/>
              <a:gd name="connsiteY7" fmla="*/ 680406 h 756007"/>
              <a:gd name="connsiteX8" fmla="*/ 0 w 1006419"/>
              <a:gd name="connsiteY8" fmla="*/ 75601 h 756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6419" h="756007">
                <a:moveTo>
                  <a:pt x="0" y="75601"/>
                </a:moveTo>
                <a:cubicBezTo>
                  <a:pt x="0" y="33848"/>
                  <a:pt x="33848" y="0"/>
                  <a:pt x="75601" y="0"/>
                </a:cubicBezTo>
                <a:lnTo>
                  <a:pt x="930818" y="0"/>
                </a:lnTo>
                <a:cubicBezTo>
                  <a:pt x="972571" y="0"/>
                  <a:pt x="1006419" y="33848"/>
                  <a:pt x="1006419" y="75601"/>
                </a:cubicBezTo>
                <a:lnTo>
                  <a:pt x="1006419" y="680406"/>
                </a:lnTo>
                <a:cubicBezTo>
                  <a:pt x="1006419" y="722159"/>
                  <a:pt x="972571" y="756007"/>
                  <a:pt x="930818" y="756007"/>
                </a:cubicBezTo>
                <a:lnTo>
                  <a:pt x="75601" y="756007"/>
                </a:lnTo>
                <a:cubicBezTo>
                  <a:pt x="33848" y="756007"/>
                  <a:pt x="0" y="722159"/>
                  <a:pt x="0" y="680406"/>
                </a:cubicBezTo>
                <a:lnTo>
                  <a:pt x="0" y="7560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774" tIns="30784" rIns="35774" bIns="30784" numCol="1" spcCol="1270" anchor="ctr" anchorCtr="0">
            <a:noAutofit/>
          </a:bodyPr>
          <a:lstStyle/>
          <a:p>
            <a:pPr algn="ctr" defTabSz="349257" fontAlgn="auto">
              <a:lnSpc>
                <a:spcPct val="90000"/>
              </a:lnSpc>
              <a:spcAft>
                <a:spcPct val="35000"/>
              </a:spcAft>
            </a:pPr>
            <a:r>
              <a:rPr lang="pt-BR" sz="786" dirty="0">
                <a:solidFill>
                  <a:prstClr val="white"/>
                </a:solidFill>
                <a:latin typeface="Calibri" panose="020F0502020204030204"/>
              </a:rPr>
              <a:t>Eixo Específico (95)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A2792283-DD85-4BAA-B934-0BEBB6B2CAAF}"/>
              </a:ext>
            </a:extLst>
          </p:cNvPr>
          <p:cNvSpPr txBox="1"/>
          <p:nvPr/>
        </p:nvSpPr>
        <p:spPr>
          <a:xfrm>
            <a:off x="6003687" y="1111108"/>
            <a:ext cx="3057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hlinkClick r:id="rId4"/>
              </a:rPr>
              <a:t>http://dsc.inf.furb.br/bcc</a:t>
            </a:r>
            <a:r>
              <a:rPr lang="pt-BR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65227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r>
              <a:rPr lang="pt-BR" sz="3200" dirty="0"/>
              <a:t>Programas de Benefícios de TIC</a:t>
            </a:r>
            <a:br>
              <a:rPr lang="pt-BR" sz="3200" dirty="0"/>
            </a:br>
            <a:r>
              <a:rPr lang="pt-BR" sz="3200" dirty="0"/>
              <a:t> FURB</a:t>
            </a:r>
          </a:p>
        </p:txBody>
      </p:sp>
      <p:sp>
        <p:nvSpPr>
          <p:cNvPr id="9219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403350" y="1773238"/>
            <a:ext cx="6913066" cy="3052762"/>
          </a:xfrm>
          <a:noFill/>
        </p:spPr>
        <p:txBody>
          <a:bodyPr/>
          <a:lstStyle/>
          <a:p>
            <a:pPr>
              <a:lnSpc>
                <a:spcPct val="125000"/>
              </a:lnSpc>
              <a:buNone/>
            </a:pPr>
            <a:r>
              <a:rPr lang="pt-BR" sz="2000" dirty="0">
                <a:solidFill>
                  <a:srgbClr val="262673"/>
                </a:solidFill>
                <a:hlinkClick r:id="rId3"/>
              </a:rPr>
              <a:t>www.furb.br/elms</a:t>
            </a:r>
            <a:r>
              <a:rPr lang="pt-BR" sz="2000" dirty="0">
                <a:solidFill>
                  <a:srgbClr val="262673"/>
                </a:solidFill>
              </a:rPr>
              <a:t> </a:t>
            </a:r>
          </a:p>
          <a:p>
            <a:pPr>
              <a:lnSpc>
                <a:spcPct val="125000"/>
              </a:lnSpc>
              <a:buNone/>
            </a:pPr>
            <a:endParaRPr lang="pt-BR" sz="2000" b="1" dirty="0">
              <a:solidFill>
                <a:srgbClr val="262673"/>
              </a:solidFill>
            </a:endParaRPr>
          </a:p>
          <a:p>
            <a:pPr>
              <a:lnSpc>
                <a:spcPct val="125000"/>
              </a:lnSpc>
              <a:buNone/>
            </a:pPr>
            <a:r>
              <a:rPr lang="pt-BR" sz="2000" b="1" dirty="0">
                <a:solidFill>
                  <a:srgbClr val="262673"/>
                </a:solidFill>
              </a:rPr>
              <a:t>Office 365 </a:t>
            </a:r>
            <a:r>
              <a:rPr lang="pt-BR" sz="2000" dirty="0">
                <a:solidFill>
                  <a:srgbClr val="262673"/>
                </a:solidFill>
                <a:hlinkClick r:id="rId4"/>
              </a:rPr>
              <a:t>http://portal365.furb.br</a:t>
            </a:r>
            <a:endParaRPr lang="pt-BR" sz="2000" dirty="0">
              <a:solidFill>
                <a:srgbClr val="262673"/>
              </a:solidFill>
            </a:endParaRPr>
          </a:p>
          <a:p>
            <a:pPr>
              <a:lnSpc>
                <a:spcPct val="125000"/>
              </a:lnSpc>
              <a:buNone/>
            </a:pPr>
            <a:r>
              <a:rPr lang="pt-BR" sz="2000" dirty="0">
                <a:solidFill>
                  <a:srgbClr val="262673"/>
                </a:solidFill>
              </a:rPr>
              <a:t>	(integrando todos os serviços)</a:t>
            </a:r>
          </a:p>
          <a:p>
            <a:pPr>
              <a:lnSpc>
                <a:spcPct val="125000"/>
              </a:lnSpc>
              <a:buNone/>
            </a:pPr>
            <a:r>
              <a:rPr lang="pt-BR" sz="2000" dirty="0">
                <a:solidFill>
                  <a:srgbClr val="262673"/>
                </a:solidFill>
              </a:rPr>
              <a:t>	5 TB de espaço na nuvem</a:t>
            </a:r>
          </a:p>
          <a:p>
            <a:pPr>
              <a:lnSpc>
                <a:spcPct val="125000"/>
              </a:lnSpc>
              <a:buNone/>
            </a:pPr>
            <a:r>
              <a:rPr lang="pt-BR" sz="2000" dirty="0">
                <a:solidFill>
                  <a:srgbClr val="262673"/>
                </a:solidFill>
              </a:rPr>
              <a:t>	Conta de </a:t>
            </a:r>
            <a:r>
              <a:rPr lang="pt-BR" sz="2000" dirty="0" err="1">
                <a:solidFill>
                  <a:srgbClr val="262673"/>
                </a:solidFill>
              </a:rPr>
              <a:t>email</a:t>
            </a:r>
            <a:r>
              <a:rPr lang="pt-BR" sz="2000" dirty="0">
                <a:solidFill>
                  <a:srgbClr val="262673"/>
                </a:solidFill>
              </a:rPr>
              <a:t> (@furb.br)</a:t>
            </a:r>
          </a:p>
          <a:p>
            <a:pPr>
              <a:lnSpc>
                <a:spcPct val="125000"/>
              </a:lnSpc>
              <a:buNone/>
            </a:pPr>
            <a:r>
              <a:rPr lang="pt-BR" sz="2000" dirty="0">
                <a:solidFill>
                  <a:srgbClr val="262673"/>
                </a:solidFill>
              </a:rPr>
              <a:t>	</a:t>
            </a:r>
          </a:p>
          <a:p>
            <a:pPr>
              <a:lnSpc>
                <a:spcPct val="125000"/>
              </a:lnSpc>
              <a:buNone/>
            </a:pPr>
            <a:endParaRPr lang="pt-BR" sz="2000" dirty="0">
              <a:solidFill>
                <a:srgbClr val="262673"/>
              </a:solidFill>
            </a:endParaRPr>
          </a:p>
          <a:p>
            <a:pPr>
              <a:lnSpc>
                <a:spcPct val="125000"/>
              </a:lnSpc>
              <a:buFont typeface="Wingdings" pitchFamily="2" charset="2"/>
              <a:buNone/>
            </a:pPr>
            <a:endParaRPr lang="pt-BR" sz="3200" dirty="0"/>
          </a:p>
          <a:p>
            <a:pPr>
              <a:lnSpc>
                <a:spcPct val="125000"/>
              </a:lnSpc>
              <a:buFont typeface="Wingdings" pitchFamily="2" charset="2"/>
              <a:buNone/>
            </a:pPr>
            <a:r>
              <a:rPr lang="pt-BR" sz="3200" dirty="0"/>
              <a:t> </a:t>
            </a:r>
          </a:p>
        </p:txBody>
      </p:sp>
      <p:pic>
        <p:nvPicPr>
          <p:cNvPr id="3" name="Gráfico 2" descr="Marketing">
            <a:extLst>
              <a:ext uri="{FF2B5EF4-FFF2-40B4-BE49-F238E27FC236}">
                <a16:creationId xmlns:a16="http://schemas.microsoft.com/office/drawing/2014/main" id="{047280B1-5F6C-488B-A77B-9505966CCB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67744" y="4365104"/>
            <a:ext cx="1243013" cy="1243013"/>
          </a:xfrm>
          <a:prstGeom prst="rect">
            <a:avLst/>
          </a:prstGeom>
        </p:spPr>
      </p:pic>
      <p:sp>
        <p:nvSpPr>
          <p:cNvPr id="4" name="Balão de Fala: Oval 3">
            <a:extLst>
              <a:ext uri="{FF2B5EF4-FFF2-40B4-BE49-F238E27FC236}">
                <a16:creationId xmlns:a16="http://schemas.microsoft.com/office/drawing/2014/main" id="{3CE30C06-48A9-4287-8601-34D1EB1B960E}"/>
              </a:ext>
            </a:extLst>
          </p:cNvPr>
          <p:cNvSpPr/>
          <p:nvPr/>
        </p:nvSpPr>
        <p:spPr>
          <a:xfrm>
            <a:off x="5292080" y="4154487"/>
            <a:ext cx="2808312" cy="1453630"/>
          </a:xfrm>
          <a:prstGeom prst="wedgeEllipseCallout">
            <a:avLst>
              <a:gd name="adj1" fmla="val -118463"/>
              <a:gd name="adj2" fmla="val -126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262673"/>
                </a:solidFill>
              </a:rPr>
              <a:t>Comunicação institucional</a:t>
            </a:r>
          </a:p>
          <a:p>
            <a:pPr algn="ctr"/>
            <a:r>
              <a:rPr lang="pt-BR" dirty="0">
                <a:solidFill>
                  <a:srgbClr val="262673"/>
                </a:solidFill>
              </a:rPr>
              <a:t>ocorre por aqui.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 idx="4294967295"/>
          </p:nvPr>
        </p:nvSpPr>
        <p:spPr>
          <a:xfrm>
            <a:off x="684213" y="2133600"/>
            <a:ext cx="7772400" cy="1470025"/>
          </a:xfrm>
        </p:spPr>
        <p:txBody>
          <a:bodyPr anchor="ctr"/>
          <a:lstStyle/>
          <a:p>
            <a:r>
              <a:rPr lang="pt-BR" sz="4000"/>
              <a:t>Introdução à Computação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4294967295"/>
          </p:nvPr>
        </p:nvSpPr>
        <p:spPr>
          <a:xfrm>
            <a:off x="2182813" y="3905250"/>
            <a:ext cx="5688012" cy="159385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pt-BR"/>
              <a:t>Prof. Marcel Hugo</a:t>
            </a:r>
          </a:p>
          <a:p>
            <a:pPr marL="0" indent="0">
              <a:buFont typeface="Wingdings" pitchFamily="2" charset="2"/>
              <a:buNone/>
            </a:pPr>
            <a:r>
              <a:rPr lang="pt-BR">
                <a:hlinkClick r:id="rId3"/>
              </a:rPr>
              <a:t>marcel@furb.br</a:t>
            </a:r>
            <a:endParaRPr lang="pt-BR"/>
          </a:p>
          <a:p>
            <a:pPr marL="0" indent="0">
              <a:buFont typeface="Wingdings" pitchFamily="2" charset="2"/>
              <a:buNone/>
            </a:pPr>
            <a:endParaRPr lang="pt-BR"/>
          </a:p>
          <a:p>
            <a:pPr marL="0" indent="0">
              <a:buFont typeface="Wingdings" pitchFamily="2" charset="2"/>
              <a:buNone/>
            </a:pPr>
            <a:endParaRPr lang="pt-BR"/>
          </a:p>
          <a:p>
            <a:pPr marL="0" indent="0">
              <a:buFont typeface="Wingdings" pitchFamily="2" charset="2"/>
              <a:buNone/>
            </a:pPr>
            <a:endParaRPr lang="pt-BR"/>
          </a:p>
        </p:txBody>
      </p:sp>
      <p:pic>
        <p:nvPicPr>
          <p:cNvPr id="3077" name="Picture 5" descr="logomarcafurb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07200" y="0"/>
            <a:ext cx="2336800" cy="17002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Uma rápida pesquisa...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Acesse </a:t>
            </a:r>
            <a:r>
              <a:rPr lang="pt-BR" dirty="0">
                <a:hlinkClick r:id="rId3"/>
              </a:rPr>
              <a:t>www.menti.com</a:t>
            </a:r>
            <a:endParaRPr lang="pt-BR" dirty="0"/>
          </a:p>
          <a:p>
            <a:endParaRPr lang="pt-BR" dirty="0"/>
          </a:p>
          <a:p>
            <a:r>
              <a:rPr lang="pt-BR" dirty="0"/>
              <a:t>Digite o código 14 62 80</a:t>
            </a:r>
          </a:p>
        </p:txBody>
      </p:sp>
    </p:spTree>
    <p:extLst>
      <p:ext uri="{BB962C8B-B14F-4D97-AF65-F5344CB8AC3E}">
        <p14:creationId xmlns:p14="http://schemas.microsoft.com/office/powerpoint/2010/main" val="2228415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r>
              <a:rPr lang="pt-BR" sz="4000" dirty="0"/>
              <a:t>Unidade 1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2182812" y="3905250"/>
            <a:ext cx="6493643" cy="1593850"/>
          </a:xfrm>
          <a:noFill/>
        </p:spPr>
        <p:txBody>
          <a:bodyPr anchor="ctr"/>
          <a:lstStyle/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pt-BR" sz="2800" dirty="0"/>
              <a:t>O que é Ciência da Computação?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r>
              <a:rPr lang="pt-BR" dirty="0"/>
              <a:t>O que é Ciência da Computação</a:t>
            </a:r>
            <a:r>
              <a:rPr lang="en-US" dirty="0"/>
              <a:t>?</a:t>
            </a:r>
            <a:endParaRPr lang="pt-BR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93725" y="1974850"/>
            <a:ext cx="7956550" cy="2908300"/>
          </a:xfrm>
          <a:noFill/>
        </p:spPr>
        <p:txBody>
          <a:bodyPr anchor="ctr"/>
          <a:lstStyle/>
          <a:p>
            <a:pPr marL="609600" indent="-609600" algn="ctr">
              <a:lnSpc>
                <a:spcPct val="90000"/>
              </a:lnSpc>
              <a:buFont typeface="Wingdings" pitchFamily="2" charset="2"/>
              <a:buNone/>
            </a:pPr>
            <a:r>
              <a:rPr lang="pt-BR" dirty="0"/>
              <a:t>	Para responder, vamos entrar em</a:t>
            </a:r>
          </a:p>
          <a:p>
            <a:pPr marL="609600" indent="-609600" algn="ctr">
              <a:lnSpc>
                <a:spcPct val="90000"/>
              </a:lnSpc>
              <a:buNone/>
            </a:pPr>
            <a:r>
              <a:rPr lang="pt-BR" sz="3200" dirty="0">
                <a:solidFill>
                  <a:srgbClr val="262673"/>
                </a:solidFill>
                <a:hlinkClick r:id="rId3"/>
              </a:rPr>
              <a:t>http://ava3.furb.br</a:t>
            </a:r>
            <a:endParaRPr lang="pt-BR" sz="3200" dirty="0">
              <a:solidFill>
                <a:srgbClr val="262673"/>
              </a:solidFill>
            </a:endParaRPr>
          </a:p>
          <a:p>
            <a:pPr marL="609600" indent="-609600" algn="ctr">
              <a:lnSpc>
                <a:spcPct val="90000"/>
              </a:lnSpc>
              <a:buFont typeface="Wingdings" pitchFamily="2" charset="2"/>
              <a:buNone/>
            </a:pPr>
            <a:endParaRPr lang="pt-BR" dirty="0"/>
          </a:p>
          <a:p>
            <a:pPr marL="609600" indent="-609600" algn="ctr">
              <a:lnSpc>
                <a:spcPct val="90000"/>
              </a:lnSpc>
              <a:buFont typeface="Wingdings" pitchFamily="2" charset="2"/>
              <a:buNone/>
            </a:pPr>
            <a:r>
              <a:rPr lang="pt-BR" dirty="0"/>
              <a:t>Acesse com seu</a:t>
            </a:r>
          </a:p>
          <a:p>
            <a:pPr marL="609600" indent="-609600" algn="ctr">
              <a:lnSpc>
                <a:spcPct val="90000"/>
              </a:lnSpc>
              <a:buFont typeface="Wingdings" pitchFamily="2" charset="2"/>
              <a:buNone/>
            </a:pPr>
            <a:r>
              <a:rPr lang="pt-BR" dirty="0"/>
              <a:t>&lt;</a:t>
            </a:r>
            <a:r>
              <a:rPr lang="pt-BR" dirty="0" err="1"/>
              <a:t>nomedeusuário</a:t>
            </a:r>
            <a:r>
              <a:rPr lang="pt-BR" dirty="0"/>
              <a:t>&gt;@furb.br</a:t>
            </a:r>
          </a:p>
          <a:p>
            <a:pPr marL="609600" indent="-609600" algn="ctr">
              <a:lnSpc>
                <a:spcPct val="90000"/>
              </a:lnSpc>
              <a:buFont typeface="Wingdings" pitchFamily="2" charset="2"/>
              <a:buNone/>
            </a:pPr>
            <a:endParaRPr lang="pt-BR" dirty="0"/>
          </a:p>
          <a:p>
            <a:pPr marL="609600" indent="-609600" algn="ctr">
              <a:lnSpc>
                <a:spcPct val="90000"/>
              </a:lnSpc>
              <a:buFont typeface="Wingdings" pitchFamily="2" charset="2"/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09E4E4-0212-4573-90F3-E3B18D54D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301625"/>
            <a:ext cx="7704856" cy="1143000"/>
          </a:xfrm>
        </p:spPr>
        <p:txBody>
          <a:bodyPr/>
          <a:lstStyle/>
          <a:p>
            <a:r>
              <a:rPr lang="pt-BR" dirty="0"/>
              <a:t>Individualmente – 1 min para pensar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1FFE7A-1BAF-49C0-B653-A967EE2CC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8768" y="1827212"/>
            <a:ext cx="7841703" cy="4410099"/>
          </a:xfrm>
        </p:spPr>
        <p:txBody>
          <a:bodyPr/>
          <a:lstStyle/>
          <a:p>
            <a:pPr marL="0" indent="0">
              <a:buNone/>
            </a:pPr>
            <a:r>
              <a:rPr lang="pt-BR" sz="3600" dirty="0"/>
              <a:t>Qual o nome dos outros integrantes do meu grupo?</a:t>
            </a:r>
          </a:p>
        </p:txBody>
      </p:sp>
    </p:spTree>
    <p:extLst>
      <p:ext uri="{BB962C8B-B14F-4D97-AF65-F5344CB8AC3E}">
        <p14:creationId xmlns:p14="http://schemas.microsoft.com/office/powerpoint/2010/main" val="371096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09E4E4-0212-4573-90F3-E3B18D54D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301625"/>
            <a:ext cx="7704856" cy="1143000"/>
          </a:xfrm>
        </p:spPr>
        <p:txBody>
          <a:bodyPr/>
          <a:lstStyle/>
          <a:p>
            <a:r>
              <a:rPr lang="pt-BR" dirty="0"/>
              <a:t>Individualmente – 1 min para pensar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1FFE7A-1BAF-49C0-B653-A967EE2CC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8768" y="1827212"/>
            <a:ext cx="7841703" cy="4410099"/>
          </a:xfrm>
        </p:spPr>
        <p:txBody>
          <a:bodyPr/>
          <a:lstStyle/>
          <a:p>
            <a:pPr marL="0" indent="0">
              <a:buNone/>
            </a:pPr>
            <a:r>
              <a:rPr lang="pt-BR" sz="2000" dirty="0"/>
              <a:t>Assinale as afirmações corretas a respeito de Ciência da Computação:</a:t>
            </a:r>
          </a:p>
          <a:p>
            <a:pPr marL="0" indent="0">
              <a:buNone/>
            </a:pPr>
            <a:endParaRPr lang="pt-BR" sz="2000" dirty="0"/>
          </a:p>
          <a:p>
            <a:pPr marL="457200" indent="-457200">
              <a:buFont typeface="+mj-lt"/>
              <a:buAutoNum type="alphaLcPeriod"/>
            </a:pPr>
            <a:r>
              <a:rPr lang="pt-BR" sz="2000" dirty="0"/>
              <a:t>É o estudo dos algoritmos, suas aplicações e de sua implementação, na forma de programas para execução em computadores.</a:t>
            </a:r>
          </a:p>
          <a:p>
            <a:pPr marL="457200" indent="-457200">
              <a:buFont typeface="+mj-lt"/>
              <a:buAutoNum type="alphaLcPeriod"/>
            </a:pPr>
            <a:r>
              <a:rPr lang="pt-BR" sz="2000" dirty="0"/>
              <a:t>É o emprego da tecnologia computacional necessária para resolver os problemas de usuários.</a:t>
            </a:r>
          </a:p>
          <a:p>
            <a:pPr marL="457200" indent="-457200">
              <a:buFont typeface="+mj-lt"/>
              <a:buAutoNum type="alphaLcPeriod"/>
            </a:pPr>
            <a:r>
              <a:rPr lang="pt-BR" sz="2000" dirty="0"/>
              <a:t>É o estudo do computador e sua aplicação em problemas reais (usuários).</a:t>
            </a:r>
          </a:p>
          <a:p>
            <a:pPr marL="457200" indent="-457200">
              <a:buFont typeface="+mj-lt"/>
              <a:buAutoNum type="alphaLcPeriod"/>
            </a:pPr>
            <a:r>
              <a:rPr lang="pt-BR" sz="2000" dirty="0"/>
              <a:t>Tem como objeto de estudo os métodos e as técnicas destinadas a modelar, analisar e resolver problemas através da utilização de recursos computacionais.</a:t>
            </a:r>
          </a:p>
        </p:txBody>
      </p:sp>
    </p:spTree>
    <p:extLst>
      <p:ext uri="{BB962C8B-B14F-4D97-AF65-F5344CB8AC3E}">
        <p14:creationId xmlns:p14="http://schemas.microsoft.com/office/powerpoint/2010/main" val="1595897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r>
              <a:rPr lang="pt-BR" dirty="0"/>
              <a:t>O que é Ciência da Computação</a:t>
            </a:r>
            <a:r>
              <a:rPr lang="en-US" dirty="0"/>
              <a:t>?</a:t>
            </a:r>
            <a:endParaRPr lang="pt-BR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70013" y="1974850"/>
            <a:ext cx="7180262" cy="2908300"/>
          </a:xfrm>
          <a:noFill/>
        </p:spPr>
        <p:txBody>
          <a:bodyPr anchor="ctr"/>
          <a:lstStyle/>
          <a:p>
            <a:pPr marL="609600" indent="-609600" algn="ctr">
              <a:lnSpc>
                <a:spcPct val="90000"/>
              </a:lnSpc>
              <a:buNone/>
            </a:pPr>
            <a:r>
              <a:rPr lang="pt-BR" dirty="0"/>
              <a:t>A partir das respostas de cada um, discutam e respondam </a:t>
            </a:r>
            <a:r>
              <a:rPr lang="pt-BR" u="sng" dirty="0"/>
              <a:t>em grupo </a:t>
            </a:r>
            <a:r>
              <a:rPr lang="pt-BR" dirty="0"/>
              <a:t>a pergunta no AVA.</a:t>
            </a:r>
          </a:p>
          <a:p>
            <a:pPr marL="609600" indent="-609600" algn="ctr">
              <a:lnSpc>
                <a:spcPct val="90000"/>
              </a:lnSpc>
              <a:buFont typeface="Wingdings" pitchFamily="2" charset="2"/>
              <a:buNone/>
            </a:pPr>
            <a:endParaRPr lang="pt-BR" dirty="0"/>
          </a:p>
          <a:p>
            <a:pPr marL="609600" indent="-609600" algn="ctr">
              <a:lnSpc>
                <a:spcPct val="90000"/>
              </a:lnSpc>
              <a:buFont typeface="Wingdings" pitchFamily="2" charset="2"/>
              <a:buNone/>
            </a:pPr>
            <a:endParaRPr lang="pt-BR" dirty="0"/>
          </a:p>
          <a:p>
            <a:pPr marL="609600" indent="-609600" algn="ctr">
              <a:lnSpc>
                <a:spcPct val="90000"/>
              </a:lnSpc>
              <a:buNone/>
            </a:pPr>
            <a:r>
              <a:rPr lang="pt-BR" sz="3200" b="1" kern="1200" dirty="0">
                <a:latin typeface="Arial" charset="0"/>
                <a:cs typeface="Arial" charset="0"/>
              </a:rPr>
              <a:t>&lt;&lt;link&gt;&gt;</a:t>
            </a:r>
            <a:endParaRPr lang="pt-BR" dirty="0"/>
          </a:p>
          <a:p>
            <a:pPr marL="609600" indent="-609600" algn="ctr">
              <a:lnSpc>
                <a:spcPct val="90000"/>
              </a:lnSpc>
              <a:buFont typeface="Wingdings" pitchFamily="2" charset="2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2627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r>
              <a:rPr lang="pt-BR" dirty="0"/>
              <a:t>O que é Ciência da Computação</a:t>
            </a:r>
            <a:r>
              <a:rPr lang="en-US" dirty="0"/>
              <a:t>?</a:t>
            </a:r>
            <a:endParaRPr lang="pt-BR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47700" y="1600200"/>
            <a:ext cx="7956550" cy="2908300"/>
          </a:xfrm>
          <a:noFill/>
        </p:spPr>
        <p:txBody>
          <a:bodyPr anchor="ctr"/>
          <a:lstStyle/>
          <a:p>
            <a:pPr marL="609600" indent="-609600" algn="ctr">
              <a:lnSpc>
                <a:spcPct val="90000"/>
              </a:lnSpc>
              <a:buFont typeface="Wingdings" pitchFamily="2" charset="2"/>
              <a:buNone/>
            </a:pPr>
            <a:r>
              <a:rPr lang="pt-BR"/>
              <a:t>	É o estudo dos algoritmos e suas aplicações, bem como das estruturas matemáticas indispensáveis à formulação precisa dos conceitos fundamentais da teoria da computabilidade e da computação aplicada. 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1187450" y="4632325"/>
            <a:ext cx="7488238" cy="1389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pt-BR" sz="1600" i="1" dirty="0">
                <a:latin typeface="Arial" charset="0"/>
              </a:rPr>
              <a:t>"Ciência da computação tem tanto a ver com o computador como a Astronomia com o telescópio, a Biologia com o microscópio, ou a Química com os tubos de ensaio. A Ciência não estuda ferramentas, mas o que fazemos e o que descobrimos com elas.“</a:t>
            </a:r>
            <a:endParaRPr lang="pt-BR" sz="1600" dirty="0">
              <a:latin typeface="Arial" charset="0"/>
            </a:endParaRPr>
          </a:p>
          <a:p>
            <a:pPr algn="r">
              <a:spcBef>
                <a:spcPct val="50000"/>
              </a:spcBef>
            </a:pPr>
            <a:r>
              <a:rPr lang="pt-BR" sz="1400" dirty="0" err="1">
                <a:latin typeface="Arial" charset="0"/>
              </a:rPr>
              <a:t>Edsger</a:t>
            </a:r>
            <a:r>
              <a:rPr lang="pt-BR" sz="1400" dirty="0">
                <a:latin typeface="Arial" charset="0"/>
              </a:rPr>
              <a:t> </a:t>
            </a:r>
            <a:r>
              <a:rPr lang="pt-BR" sz="1400" dirty="0" err="1">
                <a:latin typeface="Arial" charset="0"/>
              </a:rPr>
              <a:t>Dijkstra</a:t>
            </a:r>
            <a:r>
              <a:rPr lang="pt-BR" sz="1400" dirty="0">
                <a:latin typeface="Arial" charset="0"/>
              </a:rPr>
              <a:t>, cientista de computação holandês</a:t>
            </a:r>
          </a:p>
        </p:txBody>
      </p:sp>
    </p:spTree>
    <p:extLst>
      <p:ext uri="{BB962C8B-B14F-4D97-AF65-F5344CB8AC3E}">
        <p14:creationId xmlns:p14="http://schemas.microsoft.com/office/powerpoint/2010/main" val="1193579701"/>
      </p:ext>
    </p:extLst>
  </p:cSld>
  <p:clrMapOvr>
    <a:masterClrMapping/>
  </p:clrMapOvr>
</p:sld>
</file>

<file path=ppt/theme/theme1.xml><?xml version="1.0" encoding="utf-8"?>
<a:theme xmlns:a="http://schemas.openxmlformats.org/drawingml/2006/main" name="Eclipse">
  <a:themeElements>
    <a:clrScheme name="Eclipse 1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AB9B9"/>
      </a:accent6>
      <a:hlink>
        <a:srgbClr val="006666"/>
      </a:hlink>
      <a:folHlink>
        <a:srgbClr val="B2B2B2"/>
      </a:folHlink>
    </a:clrScheme>
    <a:fontScheme name="Eclipse">
      <a:majorFont>
        <a:latin typeface="Arial"/>
        <a:ea typeface=""/>
        <a:cs typeface="Arial"/>
      </a:majorFont>
      <a:minorFont>
        <a:latin typeface="Verdana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clipse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Eclipse</Template>
  <TotalTime>15737</TotalTime>
  <Words>1533</Words>
  <Application>Microsoft Office PowerPoint</Application>
  <PresentationFormat>Apresentação na tela (4:3)</PresentationFormat>
  <Paragraphs>190</Paragraphs>
  <Slides>16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16</vt:i4>
      </vt:variant>
    </vt:vector>
  </HeadingPairs>
  <TitlesOfParts>
    <vt:vector size="25" baseType="lpstr">
      <vt:lpstr>Arial</vt:lpstr>
      <vt:lpstr>Bahnschrift Condensed</vt:lpstr>
      <vt:lpstr>Calibri</vt:lpstr>
      <vt:lpstr>Calibri Light</vt:lpstr>
      <vt:lpstr>Times New Roman</vt:lpstr>
      <vt:lpstr>Verdana</vt:lpstr>
      <vt:lpstr>Wingdings</vt:lpstr>
      <vt:lpstr>Eclipse</vt:lpstr>
      <vt:lpstr>Tema do Office</vt:lpstr>
      <vt:lpstr>Apresentação do PowerPoint</vt:lpstr>
      <vt:lpstr>Introdução à Computação</vt:lpstr>
      <vt:lpstr>Uma rápida pesquisa...</vt:lpstr>
      <vt:lpstr>Unidade 1</vt:lpstr>
      <vt:lpstr>O que é Ciência da Computação?</vt:lpstr>
      <vt:lpstr>Individualmente – 1 min para pensar</vt:lpstr>
      <vt:lpstr>Individualmente – 1 min para pensar</vt:lpstr>
      <vt:lpstr>O que é Ciência da Computação?</vt:lpstr>
      <vt:lpstr>O que é Ciência da Computação?</vt:lpstr>
      <vt:lpstr>O que é Ciência da Computação?</vt:lpstr>
      <vt:lpstr>Formação em Computação</vt:lpstr>
      <vt:lpstr>Entenda a diferença</vt:lpstr>
      <vt:lpstr>Apresentação do PowerPoint</vt:lpstr>
      <vt:lpstr>Apresentação do PowerPoint</vt:lpstr>
      <vt:lpstr>Apresentação do PowerPoint</vt:lpstr>
      <vt:lpstr>Programas de Benefícios de TIC  FURB</vt:lpstr>
    </vt:vector>
  </TitlesOfParts>
  <Company>FURB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Marcel Hugo</dc:creator>
  <cp:lastModifiedBy>Marcel Hugo</cp:lastModifiedBy>
  <cp:revision>121</cp:revision>
  <dcterms:created xsi:type="dcterms:W3CDTF">2006-12-01T16:52:49Z</dcterms:created>
  <dcterms:modified xsi:type="dcterms:W3CDTF">2021-07-27T18:57:03Z</dcterms:modified>
</cp:coreProperties>
</file>