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2" r:id="rId6"/>
    <p:sldId id="276" r:id="rId7"/>
    <p:sldId id="275" r:id="rId8"/>
    <p:sldId id="271" r:id="rId9"/>
    <p:sldId id="261" r:id="rId10"/>
    <p:sldId id="263" r:id="rId11"/>
    <p:sldId id="264" r:id="rId12"/>
    <p:sldId id="268" r:id="rId13"/>
    <p:sldId id="272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96796-2B34-0D2D-E1E8-8CD751CF218C}" v="537" dt="2020-10-13T21:29:00.758"/>
    <p1510:client id="{73E7A394-213F-E945-8AA4-E1AA9422D15C}" v="8" dt="2019-07-08T13:44:14.719"/>
    <p1510:client id="{DA200DA3-4BD3-8372-0D8D-571DD97C514F}" v="19" dt="2020-10-14T02:13:25.754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1" autoAdjust="0"/>
    <p:restoredTop sz="94619"/>
  </p:normalViewPr>
  <p:slideViewPr>
    <p:cSldViewPr>
      <p:cViewPr varScale="1">
        <p:scale>
          <a:sx n="109" d="100"/>
          <a:sy n="109" d="100"/>
        </p:scale>
        <p:origin x="5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ton Solano dos Reis" userId="6af4c44a-d9df-45de-a1b2-d9ee411f495f" providerId="ADAL" clId="{73E7A394-213F-E945-8AA4-E1AA9422D15C}"/>
    <pc:docChg chg="modSld modMainMaster">
      <pc:chgData name="Dalton Solano dos Reis" userId="6af4c44a-d9df-45de-a1b2-d9ee411f495f" providerId="ADAL" clId="{73E7A394-213F-E945-8AA4-E1AA9422D15C}" dt="2019-07-08T13:42:38.660" v="42" actId="1037"/>
      <pc:docMkLst>
        <pc:docMk/>
      </pc:docMkLst>
      <pc:sldChg chg="addSp delSp modSp">
        <pc:chgData name="Dalton Solano dos Reis" userId="6af4c44a-d9df-45de-a1b2-d9ee411f495f" providerId="ADAL" clId="{73E7A394-213F-E945-8AA4-E1AA9422D15C}" dt="2019-07-08T13:39:16.464" v="1" actId="767"/>
        <pc:sldMkLst>
          <pc:docMk/>
          <pc:sldMk cId="0" sldId="257"/>
        </pc:sldMkLst>
        <pc:spChg chg="add del mod">
          <ac:chgData name="Dalton Solano dos Reis" userId="6af4c44a-d9df-45de-a1b2-d9ee411f495f" providerId="ADAL" clId="{73E7A394-213F-E945-8AA4-E1AA9422D15C}" dt="2019-07-08T13:39:16.464" v="1" actId="767"/>
          <ac:spMkLst>
            <pc:docMk/>
            <pc:sldMk cId="0" sldId="257"/>
            <ac:spMk id="4" creationId="{E0E1B848-A314-C24A-8756-88E68C5A57E7}"/>
          </ac:spMkLst>
        </pc:spChg>
      </pc:sldChg>
      <pc:sldMasterChg chg="addSp delSp modSp modSldLayout">
        <pc:chgData name="Dalton Solano dos Reis" userId="6af4c44a-d9df-45de-a1b2-d9ee411f495f" providerId="ADAL" clId="{73E7A394-213F-E945-8AA4-E1AA9422D15C}" dt="2019-07-08T13:42:38.660" v="42" actId="1037"/>
        <pc:sldMasterMkLst>
          <pc:docMk/>
          <pc:sldMasterMk cId="0" sldId="2147483648"/>
        </pc:sldMasterMkLst>
        <pc:spChg chg="mod">
          <ac:chgData name="Dalton Solano dos Reis" userId="6af4c44a-d9df-45de-a1b2-d9ee411f495f" providerId="ADAL" clId="{73E7A394-213F-E945-8AA4-E1AA9422D15C}" dt="2019-07-08T13:40:30.222" v="27" actId="20577"/>
          <ac:spMkLst>
            <pc:docMk/>
            <pc:sldMasterMk cId="0" sldId="2147483648"/>
            <ac:spMk id="10" creationId="{EE993A6A-4509-6E42-B4A2-5AD5E583D10B}"/>
          </ac:spMkLst>
        </pc:spChg>
        <pc:picChg chg="add del">
          <ac:chgData name="Dalton Solano dos Reis" userId="6af4c44a-d9df-45de-a1b2-d9ee411f495f" providerId="ADAL" clId="{73E7A394-213F-E945-8AA4-E1AA9422D15C}" dt="2019-07-08T13:42:08.088" v="29"/>
          <ac:picMkLst>
            <pc:docMk/>
            <pc:sldMasterMk cId="0" sldId="2147483648"/>
            <ac:picMk id="2" creationId="{69363DAC-664F-7248-807A-784E4AD97262}"/>
          </ac:picMkLst>
        </pc:picChg>
        <pc:picChg chg="add mod">
          <ac:chgData name="Dalton Solano dos Reis" userId="6af4c44a-d9df-45de-a1b2-d9ee411f495f" providerId="ADAL" clId="{73E7A394-213F-E945-8AA4-E1AA9422D15C}" dt="2019-07-08T13:42:38.660" v="42" actId="1037"/>
          <ac:picMkLst>
            <pc:docMk/>
            <pc:sldMasterMk cId="0" sldId="2147483648"/>
            <ac:picMk id="3" creationId="{25B9E6C5-C6BC-DC46-B5CD-B2995F94997E}"/>
          </ac:picMkLst>
        </pc:picChg>
        <pc:sldLayoutChg chg="addSp delSp modSp">
          <pc:chgData name="Dalton Solano dos Reis" userId="6af4c44a-d9df-45de-a1b2-d9ee411f495f" providerId="ADAL" clId="{73E7A394-213F-E945-8AA4-E1AA9422D15C}" dt="2019-07-08T13:39:26.983" v="3" actId="767"/>
          <pc:sldLayoutMkLst>
            <pc:docMk/>
            <pc:sldMasterMk cId="0" sldId="2147483648"/>
            <pc:sldLayoutMk cId="0" sldId="2147483649"/>
          </pc:sldLayoutMkLst>
          <pc:spChg chg="add del mod">
            <ac:chgData name="Dalton Solano dos Reis" userId="6af4c44a-d9df-45de-a1b2-d9ee411f495f" providerId="ADAL" clId="{73E7A394-213F-E945-8AA4-E1AA9422D15C}" dt="2019-07-08T13:39:26.983" v="3" actId="767"/>
            <ac:spMkLst>
              <pc:docMk/>
              <pc:sldMasterMk cId="0" sldId="2147483648"/>
              <pc:sldLayoutMk cId="0" sldId="2147483649"/>
              <ac:spMk id="4" creationId="{8CADB217-C0AF-8B4D-A659-F7F51AA8221C}"/>
            </ac:spMkLst>
          </pc:spChg>
        </pc:sldLayoutChg>
      </pc:sldMasterChg>
    </pc:docChg>
  </pc:docChgLst>
  <pc:docChgLst>
    <pc:chgData name="Dalton Solano dos Reis" userId="S::dalton@furb.br::6af4c44a-d9df-45de-a1b2-d9ee411f495f" providerId="AD" clId="Web-{DA200DA3-4BD3-8372-0D8D-571DD97C514F}"/>
    <pc:docChg chg="modSld">
      <pc:chgData name="Dalton Solano dos Reis" userId="S::dalton@furb.br::6af4c44a-d9df-45de-a1b2-d9ee411f495f" providerId="AD" clId="Web-{DA200DA3-4BD3-8372-0D8D-571DD97C514F}" dt="2020-10-14T02:13:25.754" v="18" actId="14100"/>
      <pc:docMkLst>
        <pc:docMk/>
      </pc:docMkLst>
      <pc:sldChg chg="modSp">
        <pc:chgData name="Dalton Solano dos Reis" userId="S::dalton@furb.br::6af4c44a-d9df-45de-a1b2-d9ee411f495f" providerId="AD" clId="Web-{DA200DA3-4BD3-8372-0D8D-571DD97C514F}" dt="2020-10-14T02:13:25.754" v="18" actId="14100"/>
        <pc:sldMkLst>
          <pc:docMk/>
          <pc:sldMk cId="2793539094" sldId="268"/>
        </pc:sldMkLst>
        <pc:spChg chg="mod">
          <ac:chgData name="Dalton Solano dos Reis" userId="S::dalton@furb.br::6af4c44a-d9df-45de-a1b2-d9ee411f495f" providerId="AD" clId="Web-{DA200DA3-4BD3-8372-0D8D-571DD97C514F}" dt="2020-10-14T02:13:25.754" v="18" actId="14100"/>
          <ac:spMkLst>
            <pc:docMk/>
            <pc:sldMk cId="2793539094" sldId="268"/>
            <ac:spMk id="3" creationId="{00000000-0000-0000-0000-000000000000}"/>
          </ac:spMkLst>
        </pc:spChg>
      </pc:sldChg>
      <pc:sldChg chg="modSp">
        <pc:chgData name="Dalton Solano dos Reis" userId="S::dalton@furb.br::6af4c44a-d9df-45de-a1b2-d9ee411f495f" providerId="AD" clId="Web-{DA200DA3-4BD3-8372-0D8D-571DD97C514F}" dt="2020-10-14T02:11:15.961" v="2" actId="20577"/>
        <pc:sldMkLst>
          <pc:docMk/>
          <pc:sldMk cId="398994047" sldId="271"/>
        </pc:sldMkLst>
        <pc:spChg chg="mod">
          <ac:chgData name="Dalton Solano dos Reis" userId="S::dalton@furb.br::6af4c44a-d9df-45de-a1b2-d9ee411f495f" providerId="AD" clId="Web-{DA200DA3-4BD3-8372-0D8D-571DD97C514F}" dt="2020-10-14T02:11:15.961" v="2" actId="20577"/>
          <ac:spMkLst>
            <pc:docMk/>
            <pc:sldMk cId="398994047" sldId="271"/>
            <ac:spMk id="3" creationId="{00000000-0000-0000-0000-000000000000}"/>
          </ac:spMkLst>
        </pc:spChg>
      </pc:sldChg>
    </pc:docChg>
  </pc:docChgLst>
  <pc:docChgLst>
    <pc:chgData name="Dalton Solano dos Reis" userId="S::dalton@furb.br::6af4c44a-d9df-45de-a1b2-d9ee411f495f" providerId="AD" clId="Web-{0D596796-2B34-0D2D-E1E8-8CD751CF218C}"/>
    <pc:docChg chg="addSld delSld modSld sldOrd">
      <pc:chgData name="Dalton Solano dos Reis" userId="S::dalton@furb.br::6af4c44a-d9df-45de-a1b2-d9ee411f495f" providerId="AD" clId="Web-{0D596796-2B34-0D2D-E1E8-8CD751CF218C}" dt="2020-10-13T21:29:00.758" v="535" actId="20577"/>
      <pc:docMkLst>
        <pc:docMk/>
      </pc:docMkLst>
      <pc:sldChg chg="modSp">
        <pc:chgData name="Dalton Solano dos Reis" userId="S::dalton@furb.br::6af4c44a-d9df-45de-a1b2-d9ee411f495f" providerId="AD" clId="Web-{0D596796-2B34-0D2D-E1E8-8CD751CF218C}" dt="2020-10-13T19:59:24.716" v="174" actId="20577"/>
        <pc:sldMkLst>
          <pc:docMk/>
          <pc:sldMk cId="2472996622" sldId="258"/>
        </pc:sldMkLst>
        <pc:spChg chg="mod">
          <ac:chgData name="Dalton Solano dos Reis" userId="S::dalton@furb.br::6af4c44a-d9df-45de-a1b2-d9ee411f495f" providerId="AD" clId="Web-{0D596796-2B34-0D2D-E1E8-8CD751CF218C}" dt="2020-10-13T19:59:24.716" v="174" actId="20577"/>
          <ac:spMkLst>
            <pc:docMk/>
            <pc:sldMk cId="2472996622" sldId="258"/>
            <ac:spMk id="3" creationId="{00000000-0000-0000-0000-000000000000}"/>
          </ac:spMkLst>
        </pc:spChg>
      </pc:sldChg>
      <pc:sldChg chg="modSp">
        <pc:chgData name="Dalton Solano dos Reis" userId="S::dalton@furb.br::6af4c44a-d9df-45de-a1b2-d9ee411f495f" providerId="AD" clId="Web-{0D596796-2B34-0D2D-E1E8-8CD751CF218C}" dt="2020-10-13T20:02:14.520" v="179" actId="14100"/>
        <pc:sldMkLst>
          <pc:docMk/>
          <pc:sldMk cId="2769194924" sldId="259"/>
        </pc:sldMkLst>
        <pc:spChg chg="mod">
          <ac:chgData name="Dalton Solano dos Reis" userId="S::dalton@furb.br::6af4c44a-d9df-45de-a1b2-d9ee411f495f" providerId="AD" clId="Web-{0D596796-2B34-0D2D-E1E8-8CD751CF218C}" dt="2020-10-13T20:02:14.520" v="179" actId="14100"/>
          <ac:spMkLst>
            <pc:docMk/>
            <pc:sldMk cId="2769194924" sldId="259"/>
            <ac:spMk id="3" creationId="{00000000-0000-0000-0000-000000000000}"/>
          </ac:spMkLst>
        </pc:spChg>
      </pc:sldChg>
      <pc:sldChg chg="modSp">
        <pc:chgData name="Dalton Solano dos Reis" userId="S::dalton@furb.br::6af4c44a-d9df-45de-a1b2-d9ee411f495f" providerId="AD" clId="Web-{0D596796-2B34-0D2D-E1E8-8CD751CF218C}" dt="2020-10-13T20:02:23.067" v="180" actId="14100"/>
        <pc:sldMkLst>
          <pc:docMk/>
          <pc:sldMk cId="626955276" sldId="260"/>
        </pc:sldMkLst>
        <pc:spChg chg="mod">
          <ac:chgData name="Dalton Solano dos Reis" userId="S::dalton@furb.br::6af4c44a-d9df-45de-a1b2-d9ee411f495f" providerId="AD" clId="Web-{0D596796-2B34-0D2D-E1E8-8CD751CF218C}" dt="2020-10-13T20:02:23.067" v="180" actId="14100"/>
          <ac:spMkLst>
            <pc:docMk/>
            <pc:sldMk cId="626955276" sldId="260"/>
            <ac:spMk id="3" creationId="{00000000-0000-0000-0000-000000000000}"/>
          </ac:spMkLst>
        </pc:spChg>
      </pc:sldChg>
      <pc:sldChg chg="modSp ord">
        <pc:chgData name="Dalton Solano dos Reis" userId="S::dalton@furb.br::6af4c44a-d9df-45de-a1b2-d9ee411f495f" providerId="AD" clId="Web-{0D596796-2B34-0D2D-E1E8-8CD751CF218C}" dt="2020-10-13T21:27:39.961" v="514" actId="14100"/>
        <pc:sldMkLst>
          <pc:docMk/>
          <pc:sldMk cId="2489010789" sldId="261"/>
        </pc:sldMkLst>
        <pc:spChg chg="mod">
          <ac:chgData name="Dalton Solano dos Reis" userId="S::dalton@furb.br::6af4c44a-d9df-45de-a1b2-d9ee411f495f" providerId="AD" clId="Web-{0D596796-2B34-0D2D-E1E8-8CD751CF218C}" dt="2020-10-13T21:22:27.898" v="371" actId="20577"/>
          <ac:spMkLst>
            <pc:docMk/>
            <pc:sldMk cId="2489010789" sldId="261"/>
            <ac:spMk id="2" creationId="{00000000-0000-0000-0000-000000000000}"/>
          </ac:spMkLst>
        </pc:spChg>
        <pc:spChg chg="mod">
          <ac:chgData name="Dalton Solano dos Reis" userId="S::dalton@furb.br::6af4c44a-d9df-45de-a1b2-d9ee411f495f" providerId="AD" clId="Web-{0D596796-2B34-0D2D-E1E8-8CD751CF218C}" dt="2020-10-13T21:27:39.961" v="514" actId="14100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Dalton Solano dos Reis" userId="S::dalton@furb.br::6af4c44a-d9df-45de-a1b2-d9ee411f495f" providerId="AD" clId="Web-{0D596796-2B34-0D2D-E1E8-8CD751CF218C}" dt="2020-10-13T21:25:22.836" v="463" actId="20577"/>
        <pc:sldMkLst>
          <pc:docMk/>
          <pc:sldMk cId="1958979546" sldId="262"/>
        </pc:sldMkLst>
        <pc:spChg chg="mod">
          <ac:chgData name="Dalton Solano dos Reis" userId="S::dalton@furb.br::6af4c44a-d9df-45de-a1b2-d9ee411f495f" providerId="AD" clId="Web-{0D596796-2B34-0D2D-E1E8-8CD751CF218C}" dt="2020-10-13T21:21:07.460" v="358" actId="20577"/>
          <ac:spMkLst>
            <pc:docMk/>
            <pc:sldMk cId="1958979546" sldId="262"/>
            <ac:spMk id="2" creationId="{00000000-0000-0000-0000-000000000000}"/>
          </ac:spMkLst>
        </pc:spChg>
        <pc:spChg chg="mod">
          <ac:chgData name="Dalton Solano dos Reis" userId="S::dalton@furb.br::6af4c44a-d9df-45de-a1b2-d9ee411f495f" providerId="AD" clId="Web-{0D596796-2B34-0D2D-E1E8-8CD751CF218C}" dt="2020-10-13T21:25:22.836" v="463" actId="20577"/>
          <ac:spMkLst>
            <pc:docMk/>
            <pc:sldMk cId="1958979546" sldId="262"/>
            <ac:spMk id="3" creationId="{00000000-0000-0000-0000-000000000000}"/>
          </ac:spMkLst>
        </pc:spChg>
      </pc:sldChg>
      <pc:sldChg chg="modSp">
        <pc:chgData name="Dalton Solano dos Reis" userId="S::dalton@furb.br::6af4c44a-d9df-45de-a1b2-d9ee411f495f" providerId="AD" clId="Web-{0D596796-2B34-0D2D-E1E8-8CD751CF218C}" dt="2020-10-13T21:27:53.180" v="515" actId="14100"/>
        <pc:sldMkLst>
          <pc:docMk/>
          <pc:sldMk cId="1997644590" sldId="263"/>
        </pc:sldMkLst>
        <pc:spChg chg="mod">
          <ac:chgData name="Dalton Solano dos Reis" userId="S::dalton@furb.br::6af4c44a-d9df-45de-a1b2-d9ee411f495f" providerId="AD" clId="Web-{0D596796-2B34-0D2D-E1E8-8CD751CF218C}" dt="2020-10-13T21:23:01.351" v="381" actId="20577"/>
          <ac:spMkLst>
            <pc:docMk/>
            <pc:sldMk cId="1997644590" sldId="263"/>
            <ac:spMk id="2" creationId="{00000000-0000-0000-0000-000000000000}"/>
          </ac:spMkLst>
        </pc:spChg>
        <pc:spChg chg="mod">
          <ac:chgData name="Dalton Solano dos Reis" userId="S::dalton@furb.br::6af4c44a-d9df-45de-a1b2-d9ee411f495f" providerId="AD" clId="Web-{0D596796-2B34-0D2D-E1E8-8CD751CF218C}" dt="2020-10-13T21:27:53.180" v="515" actId="14100"/>
          <ac:spMkLst>
            <pc:docMk/>
            <pc:sldMk cId="1997644590" sldId="263"/>
            <ac:spMk id="3" creationId="{00000000-0000-0000-0000-000000000000}"/>
          </ac:spMkLst>
        </pc:spChg>
      </pc:sldChg>
      <pc:sldChg chg="modSp">
        <pc:chgData name="Dalton Solano dos Reis" userId="S::dalton@furb.br::6af4c44a-d9df-45de-a1b2-d9ee411f495f" providerId="AD" clId="Web-{0D596796-2B34-0D2D-E1E8-8CD751CF218C}" dt="2020-10-13T21:28:03.445" v="516" actId="14100"/>
        <pc:sldMkLst>
          <pc:docMk/>
          <pc:sldMk cId="2007070856" sldId="264"/>
        </pc:sldMkLst>
        <pc:spChg chg="mod">
          <ac:chgData name="Dalton Solano dos Reis" userId="S::dalton@furb.br::6af4c44a-d9df-45de-a1b2-d9ee411f495f" providerId="AD" clId="Web-{0D596796-2B34-0D2D-E1E8-8CD751CF218C}" dt="2020-10-13T21:23:25.820" v="384" actId="20577"/>
          <ac:spMkLst>
            <pc:docMk/>
            <pc:sldMk cId="2007070856" sldId="264"/>
            <ac:spMk id="2" creationId="{00000000-0000-0000-0000-000000000000}"/>
          </ac:spMkLst>
        </pc:spChg>
        <pc:spChg chg="mod">
          <ac:chgData name="Dalton Solano dos Reis" userId="S::dalton@furb.br::6af4c44a-d9df-45de-a1b2-d9ee411f495f" providerId="AD" clId="Web-{0D596796-2B34-0D2D-E1E8-8CD751CF218C}" dt="2020-10-13T21:28:03.445" v="516" actId="14100"/>
          <ac:spMkLst>
            <pc:docMk/>
            <pc:sldMk cId="2007070856" sldId="264"/>
            <ac:spMk id="3" creationId="{00000000-0000-0000-0000-000000000000}"/>
          </ac:spMkLst>
        </pc:spChg>
      </pc:sldChg>
      <pc:sldChg chg="del">
        <pc:chgData name="Dalton Solano dos Reis" userId="S::dalton@furb.br::6af4c44a-d9df-45de-a1b2-d9ee411f495f" providerId="AD" clId="Web-{0D596796-2B34-0D2D-E1E8-8CD751CF218C}" dt="2020-10-13T21:28:23.148" v="517"/>
        <pc:sldMkLst>
          <pc:docMk/>
          <pc:sldMk cId="3063325790" sldId="265"/>
        </pc:sldMkLst>
      </pc:sldChg>
      <pc:sldChg chg="del">
        <pc:chgData name="Dalton Solano dos Reis" userId="S::dalton@furb.br::6af4c44a-d9df-45de-a1b2-d9ee411f495f" providerId="AD" clId="Web-{0D596796-2B34-0D2D-E1E8-8CD751CF218C}" dt="2020-10-13T21:28:25.180" v="518"/>
        <pc:sldMkLst>
          <pc:docMk/>
          <pc:sldMk cId="1817476911" sldId="266"/>
        </pc:sldMkLst>
      </pc:sldChg>
      <pc:sldChg chg="del">
        <pc:chgData name="Dalton Solano dos Reis" userId="S::dalton@furb.br::6af4c44a-d9df-45de-a1b2-d9ee411f495f" providerId="AD" clId="Web-{0D596796-2B34-0D2D-E1E8-8CD751CF218C}" dt="2020-10-13T21:28:27.633" v="519"/>
        <pc:sldMkLst>
          <pc:docMk/>
          <pc:sldMk cId="3487219581" sldId="267"/>
        </pc:sldMkLst>
      </pc:sldChg>
      <pc:sldChg chg="modSp">
        <pc:chgData name="Dalton Solano dos Reis" userId="S::dalton@furb.br::6af4c44a-d9df-45de-a1b2-d9ee411f495f" providerId="AD" clId="Web-{0D596796-2B34-0D2D-E1E8-8CD751CF218C}" dt="2020-10-13T21:29:00.758" v="535" actId="20577"/>
        <pc:sldMkLst>
          <pc:docMk/>
          <pc:sldMk cId="2793539094" sldId="268"/>
        </pc:sldMkLst>
        <pc:spChg chg="mod">
          <ac:chgData name="Dalton Solano dos Reis" userId="S::dalton@furb.br::6af4c44a-d9df-45de-a1b2-d9ee411f495f" providerId="AD" clId="Web-{0D596796-2B34-0D2D-E1E8-8CD751CF218C}" dt="2020-10-13T21:29:00.758" v="535" actId="20577"/>
          <ac:spMkLst>
            <pc:docMk/>
            <pc:sldMk cId="2793539094" sldId="268"/>
            <ac:spMk id="2" creationId="{00000000-0000-0000-0000-000000000000}"/>
          </ac:spMkLst>
        </pc:spChg>
      </pc:sldChg>
      <pc:sldChg chg="del">
        <pc:chgData name="Dalton Solano dos Reis" userId="S::dalton@furb.br::6af4c44a-d9df-45de-a1b2-d9ee411f495f" providerId="AD" clId="Web-{0D596796-2B34-0D2D-E1E8-8CD751CF218C}" dt="2020-10-13T21:18:51.898" v="270"/>
        <pc:sldMkLst>
          <pc:docMk/>
          <pc:sldMk cId="3009681044" sldId="269"/>
        </pc:sldMkLst>
      </pc:sldChg>
      <pc:sldChg chg="del">
        <pc:chgData name="Dalton Solano dos Reis" userId="S::dalton@furb.br::6af4c44a-d9df-45de-a1b2-d9ee411f495f" providerId="AD" clId="Web-{0D596796-2B34-0D2D-E1E8-8CD751CF218C}" dt="2020-10-13T21:18:54.210" v="271"/>
        <pc:sldMkLst>
          <pc:docMk/>
          <pc:sldMk cId="261013987" sldId="270"/>
        </pc:sldMkLst>
      </pc:sldChg>
      <pc:sldChg chg="modSp">
        <pc:chgData name="Dalton Solano dos Reis" userId="S::dalton@furb.br::6af4c44a-d9df-45de-a1b2-d9ee411f495f" providerId="AD" clId="Web-{0D596796-2B34-0D2D-E1E8-8CD751CF218C}" dt="2020-10-13T21:27:26.961" v="513" actId="14100"/>
        <pc:sldMkLst>
          <pc:docMk/>
          <pc:sldMk cId="398994047" sldId="271"/>
        </pc:sldMkLst>
        <pc:spChg chg="mod">
          <ac:chgData name="Dalton Solano dos Reis" userId="S::dalton@furb.br::6af4c44a-d9df-45de-a1b2-d9ee411f495f" providerId="AD" clId="Web-{0D596796-2B34-0D2D-E1E8-8CD751CF218C}" dt="2020-10-13T21:21:44.054" v="365" actId="20577"/>
          <ac:spMkLst>
            <pc:docMk/>
            <pc:sldMk cId="398994047" sldId="271"/>
            <ac:spMk id="2" creationId="{00000000-0000-0000-0000-000000000000}"/>
          </ac:spMkLst>
        </pc:spChg>
        <pc:spChg chg="mod">
          <ac:chgData name="Dalton Solano dos Reis" userId="S::dalton@furb.br::6af4c44a-d9df-45de-a1b2-d9ee411f495f" providerId="AD" clId="Web-{0D596796-2B34-0D2D-E1E8-8CD751CF218C}" dt="2020-10-13T21:27:26.961" v="513" actId="14100"/>
          <ac:spMkLst>
            <pc:docMk/>
            <pc:sldMk cId="398994047" sldId="271"/>
            <ac:spMk id="3" creationId="{00000000-0000-0000-0000-000000000000}"/>
          </ac:spMkLst>
        </pc:spChg>
      </pc:sldChg>
      <pc:sldChg chg="modSp">
        <pc:chgData name="Dalton Solano dos Reis" userId="S::dalton@furb.br::6af4c44a-d9df-45de-a1b2-d9ee411f495f" providerId="AD" clId="Web-{0D596796-2B34-0D2D-E1E8-8CD751CF218C}" dt="2020-10-13T21:28:38.836" v="524" actId="20577"/>
        <pc:sldMkLst>
          <pc:docMk/>
          <pc:sldMk cId="3799530391" sldId="272"/>
        </pc:sldMkLst>
        <pc:spChg chg="mod">
          <ac:chgData name="Dalton Solano dos Reis" userId="S::dalton@furb.br::6af4c44a-d9df-45de-a1b2-d9ee411f495f" providerId="AD" clId="Web-{0D596796-2B34-0D2D-E1E8-8CD751CF218C}" dt="2020-10-13T21:28:38.836" v="524" actId="20577"/>
          <ac:spMkLst>
            <pc:docMk/>
            <pc:sldMk cId="3799530391" sldId="272"/>
            <ac:spMk id="2" creationId="{00000000-0000-0000-0000-000000000000}"/>
          </ac:spMkLst>
        </pc:spChg>
      </pc:sldChg>
      <pc:sldChg chg="delSp new del">
        <pc:chgData name="Dalton Solano dos Reis" userId="S::dalton@furb.br::6af4c44a-d9df-45de-a1b2-d9ee411f495f" providerId="AD" clId="Web-{0D596796-2B34-0D2D-E1E8-8CD751CF218C}" dt="2020-10-13T20:03:19.366" v="265"/>
        <pc:sldMkLst>
          <pc:docMk/>
          <pc:sldMk cId="1014132433" sldId="273"/>
        </pc:sldMkLst>
        <pc:spChg chg="del">
          <ac:chgData name="Dalton Solano dos Reis" userId="S::dalton@furb.br::6af4c44a-d9df-45de-a1b2-d9ee411f495f" providerId="AD" clId="Web-{0D596796-2B34-0D2D-E1E8-8CD751CF218C}" dt="2020-10-13T20:01:22.877" v="177"/>
          <ac:spMkLst>
            <pc:docMk/>
            <pc:sldMk cId="1014132433" sldId="273"/>
            <ac:spMk id="3" creationId="{B66E7035-2021-4068-A63A-7B84C07023B8}"/>
          </ac:spMkLst>
        </pc:spChg>
      </pc:sldChg>
      <pc:sldChg chg="modSp add del replId">
        <pc:chgData name="Dalton Solano dos Reis" userId="S::dalton@furb.br::6af4c44a-d9df-45de-a1b2-d9ee411f495f" providerId="AD" clId="Web-{0D596796-2B34-0D2D-E1E8-8CD751CF218C}" dt="2020-10-13T21:25:48.258" v="469"/>
        <pc:sldMkLst>
          <pc:docMk/>
          <pc:sldMk cId="1219871737" sldId="273"/>
        </pc:sldMkLst>
        <pc:spChg chg="mod">
          <ac:chgData name="Dalton Solano dos Reis" userId="S::dalton@furb.br::6af4c44a-d9df-45de-a1b2-d9ee411f495f" providerId="AD" clId="Web-{0D596796-2B34-0D2D-E1E8-8CD751CF218C}" dt="2020-10-13T21:21:23.710" v="360" actId="20577"/>
          <ac:spMkLst>
            <pc:docMk/>
            <pc:sldMk cId="1219871737" sldId="273"/>
            <ac:spMk id="2" creationId="{00000000-0000-0000-0000-000000000000}"/>
          </ac:spMkLst>
        </pc:spChg>
        <pc:spChg chg="mod">
          <ac:chgData name="Dalton Solano dos Reis" userId="S::dalton@furb.br::6af4c44a-d9df-45de-a1b2-d9ee411f495f" providerId="AD" clId="Web-{0D596796-2B34-0D2D-E1E8-8CD751CF218C}" dt="2020-10-13T21:19:41.288" v="283" actId="20577"/>
          <ac:spMkLst>
            <pc:docMk/>
            <pc:sldMk cId="1219871737" sldId="273"/>
            <ac:spMk id="3" creationId="{00000000-0000-0000-0000-000000000000}"/>
          </ac:spMkLst>
        </pc:spChg>
      </pc:sldChg>
      <pc:sldChg chg="modSp add del replId">
        <pc:chgData name="Dalton Solano dos Reis" userId="S::dalton@furb.br::6af4c44a-d9df-45de-a1b2-d9ee411f495f" providerId="AD" clId="Web-{0D596796-2B34-0D2D-E1E8-8CD751CF218C}" dt="2020-10-13T21:25:51.336" v="470"/>
        <pc:sldMkLst>
          <pc:docMk/>
          <pc:sldMk cId="359545099" sldId="274"/>
        </pc:sldMkLst>
        <pc:spChg chg="mod">
          <ac:chgData name="Dalton Solano dos Reis" userId="S::dalton@furb.br::6af4c44a-d9df-45de-a1b2-d9ee411f495f" providerId="AD" clId="Web-{0D596796-2B34-0D2D-E1E8-8CD751CF218C}" dt="2020-10-13T21:21:32.023" v="362" actId="20577"/>
          <ac:spMkLst>
            <pc:docMk/>
            <pc:sldMk cId="359545099" sldId="274"/>
            <ac:spMk id="2" creationId="{00000000-0000-0000-0000-000000000000}"/>
          </ac:spMkLst>
        </pc:spChg>
        <pc:spChg chg="mod">
          <ac:chgData name="Dalton Solano dos Reis" userId="S::dalton@furb.br::6af4c44a-d9df-45de-a1b2-d9ee411f495f" providerId="AD" clId="Web-{0D596796-2B34-0D2D-E1E8-8CD751CF218C}" dt="2020-10-13T21:19:46.101" v="288" actId="20577"/>
          <ac:spMkLst>
            <pc:docMk/>
            <pc:sldMk cId="359545099" sldId="274"/>
            <ac:spMk id="3" creationId="{00000000-0000-0000-0000-000000000000}"/>
          </ac:spMkLst>
        </pc:spChg>
      </pc:sldChg>
      <pc:sldChg chg="modSp add replId">
        <pc:chgData name="Dalton Solano dos Reis" userId="S::dalton@furb.br::6af4c44a-d9df-45de-a1b2-d9ee411f495f" providerId="AD" clId="Web-{0D596796-2B34-0D2D-E1E8-8CD751CF218C}" dt="2020-10-13T21:25:44.805" v="468" actId="20577"/>
        <pc:sldMkLst>
          <pc:docMk/>
          <pc:sldMk cId="3668445094" sldId="275"/>
        </pc:sldMkLst>
        <pc:spChg chg="mod">
          <ac:chgData name="Dalton Solano dos Reis" userId="S::dalton@furb.br::6af4c44a-d9df-45de-a1b2-d9ee411f495f" providerId="AD" clId="Web-{0D596796-2B34-0D2D-E1E8-8CD751CF218C}" dt="2020-10-13T21:25:44.805" v="468" actId="20577"/>
          <ac:spMkLst>
            <pc:docMk/>
            <pc:sldMk cId="3668445094" sldId="275"/>
            <ac:spMk id="2" creationId="{00000000-0000-0000-0000-000000000000}"/>
          </ac:spMkLst>
        </pc:spChg>
      </pc:sldChg>
      <pc:sldChg chg="modSp add replId">
        <pc:chgData name="Dalton Solano dos Reis" userId="S::dalton@furb.br::6af4c44a-d9df-45de-a1b2-d9ee411f495f" providerId="AD" clId="Web-{0D596796-2B34-0D2D-E1E8-8CD751CF218C}" dt="2020-10-13T21:25:38.304" v="467" actId="20577"/>
        <pc:sldMkLst>
          <pc:docMk/>
          <pc:sldMk cId="1582558187" sldId="276"/>
        </pc:sldMkLst>
        <pc:spChg chg="mod">
          <ac:chgData name="Dalton Solano dos Reis" userId="S::dalton@furb.br::6af4c44a-d9df-45de-a1b2-d9ee411f495f" providerId="AD" clId="Web-{0D596796-2B34-0D2D-E1E8-8CD751CF218C}" dt="2020-10-13T21:25:38.304" v="467" actId="20577"/>
          <ac:spMkLst>
            <pc:docMk/>
            <pc:sldMk cId="1582558187" sldId="27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F2C62C-C18E-354C-B668-54D71299C4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D21D-62CA-D642-927D-829772F1E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0DBA0-2A5E-934F-AFB6-CE0A428C4F0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6D6AA-2799-CA43-940F-6D44A0DEAD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EC709-034F-2A43-9A22-58AFE1D6FF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F20B-5F7D-364B-8658-1A6A1914C3F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EC45F-8D64-BC4E-9D79-2D93D087B1C1}"/>
              </a:ext>
            </a:extLst>
          </p:cNvPr>
          <p:cNvSpPr txBox="1"/>
          <p:nvPr/>
        </p:nvSpPr>
        <p:spPr>
          <a:xfrm rot="5400000">
            <a:off x="5308215" y="4281683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6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E2F7-640C-064B-9A80-C6E726BCF74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B8179-957A-0D41-B147-BE7F3D78F1C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6A73F-9B0E-264D-A6A8-ABA85EDF9929}"/>
              </a:ext>
            </a:extLst>
          </p:cNvPr>
          <p:cNvSpPr txBox="1"/>
          <p:nvPr/>
        </p:nvSpPr>
        <p:spPr>
          <a:xfrm rot="5400000">
            <a:off x="4682540" y="6016109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39232"/>
            <a:ext cx="7772400" cy="14700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tecedu.inf.furb.br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35126-1852-404A-A6A5-0657D004519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204" y="5851518"/>
            <a:ext cx="9144000" cy="1006482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93A6A-4509-6E42-B4A2-5AD5E583D10B}"/>
              </a:ext>
            </a:extLst>
          </p:cNvPr>
          <p:cNvSpPr txBox="1"/>
          <p:nvPr userDrawn="1"/>
        </p:nvSpPr>
        <p:spPr>
          <a:xfrm rot="5400000">
            <a:off x="7677343" y="351937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5"/>
              </a:rPr>
              <a:t>http://</a:t>
            </a:r>
            <a:r>
              <a:rPr lang="en-US" dirty="0" err="1">
                <a:hlinkClick r:id="rId15"/>
              </a:rPr>
              <a:t>tecedu.inf.furb.br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9E6C5-C6BC-DC46-B5CD-B2995F94997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516216" y="5899598"/>
            <a:ext cx="693310" cy="6977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470025"/>
          </a:xfrm>
        </p:spPr>
        <p:txBody>
          <a:bodyPr/>
          <a:lstStyle/>
          <a:p>
            <a:r>
              <a:rPr lang="pt-BR" dirty="0"/>
              <a:t>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1584176"/>
          </a:xfrm>
        </p:spPr>
        <p:txBody>
          <a:bodyPr>
            <a:normAutofit fontScale="92500"/>
          </a:bodyPr>
          <a:lstStyle/>
          <a:p>
            <a:r>
              <a:rPr lang="pt-BR" dirty="0"/>
              <a:t>Aluno(a): </a:t>
            </a:r>
            <a:r>
              <a:rPr lang="pt-BR" dirty="0" err="1"/>
              <a:t>xxxxx</a:t>
            </a:r>
            <a:endParaRPr lang="pt-BR" dirty="0"/>
          </a:p>
          <a:p>
            <a:endParaRPr lang="pt-BR" sz="1200" dirty="0"/>
          </a:p>
          <a:p>
            <a:r>
              <a:rPr lang="pt-BR" dirty="0"/>
              <a:t>Orientador: prof. Dalton S.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Proposta: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0042" y="1412776"/>
            <a:ext cx="8242443" cy="4153970"/>
          </a:xfrm>
        </p:spPr>
        <p:txBody>
          <a:bodyPr/>
          <a:lstStyle/>
          <a:p>
            <a:r>
              <a:rPr lang="pt-BR" dirty="0"/>
              <a:t>(Apresentar os requisitos funcionais e não funcionais do trabalho)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Proposta: 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0042" y="1412776"/>
            <a:ext cx="8242443" cy="4153970"/>
          </a:xfrm>
        </p:spPr>
        <p:txBody>
          <a:bodyPr/>
          <a:lstStyle/>
          <a:p>
            <a:r>
              <a:rPr lang="pt-BR"/>
              <a:t>(Apresentar o quadro do cronograma da metodologia</a:t>
            </a:r>
            <a:r>
              <a:rPr lang="pt-BR" dirty="0"/>
              <a:t>)</a:t>
            </a:r>
          </a:p>
          <a:p>
            <a:r>
              <a:rPr lang="pt-BR"/>
              <a:t>(Tempo estimado – 1 minutos)</a:t>
            </a:r>
            <a:endParaRPr lang="pt-BR">
              <a:cs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Revisão bibliográfica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0042" y="1412776"/>
            <a:ext cx="8242443" cy="4051228"/>
          </a:xfrm>
        </p:spPr>
        <p:txBody>
          <a:bodyPr/>
          <a:lstStyle/>
          <a:p>
            <a:endParaRPr lang="pt-BR" dirty="0"/>
          </a:p>
          <a:p>
            <a:r>
              <a:rPr lang="pt-BR" dirty="0">
                <a:ea typeface="+mn-lt"/>
                <a:cs typeface="+mn-lt"/>
              </a:rPr>
              <a:t>(Focar nos conceitos, técnicas e ferramentas mais relevantes para a compreensão do trabalho)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(Tempo estimado – 3 minutos)</a:t>
            </a:r>
            <a:endParaRPr lang="en-US" dirty="0">
              <a:ea typeface="+mn-lt"/>
              <a:cs typeface="+mn-lt"/>
            </a:endParaRPr>
          </a:p>
          <a:p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352928" cy="1470025"/>
          </a:xfrm>
        </p:spPr>
        <p:txBody>
          <a:bodyPr/>
          <a:lstStyle/>
          <a:p>
            <a:r>
              <a:rPr lang="pt-BR"/>
              <a:t>Questionamentos</a:t>
            </a:r>
          </a:p>
        </p:txBody>
      </p:sp>
    </p:spTree>
    <p:extLst>
      <p:ext uri="{BB962C8B-B14F-4D97-AF65-F5344CB8AC3E}">
        <p14:creationId xmlns:p14="http://schemas.microsoft.com/office/powerpoint/2010/main" val="379953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1413" y="1412776"/>
            <a:ext cx="8191072" cy="3562761"/>
          </a:xfrm>
        </p:spPr>
        <p:txBody>
          <a:bodyPr>
            <a:normAutofit fontScale="925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>
                <a:cs typeface="Arial"/>
              </a:rPr>
              <a:t>Trabalho Atual </a:t>
            </a:r>
            <a:r>
              <a:rPr lang="pt-BR" sz="2200" dirty="0">
                <a:cs typeface="Arial"/>
              </a:rPr>
              <a:t>(se for o caso de continuação)</a:t>
            </a:r>
            <a:endParaRPr lang="pt-BR" sz="3000" dirty="0">
              <a:cs typeface="Arial"/>
            </a:endParaRPr>
          </a:p>
          <a:p>
            <a:r>
              <a:rPr lang="pt-BR" dirty="0"/>
              <a:t>Proposta: </a:t>
            </a:r>
            <a:r>
              <a:rPr lang="pt-BR" sz="3000" dirty="0"/>
              <a:t>justificativa, requisito e metodologia</a:t>
            </a:r>
            <a:endParaRPr lang="pt-BR" sz="3000">
              <a:cs typeface="Arial"/>
            </a:endParaRPr>
          </a:p>
          <a:p>
            <a:r>
              <a:rPr lang="pt-BR" dirty="0"/>
              <a:t>Revisão bibliográfica</a:t>
            </a:r>
            <a:endParaRPr lang="pt-BR" dirty="0">
              <a:cs typeface="Arial"/>
            </a:endParaRPr>
          </a:p>
          <a:p>
            <a:pPr marL="0" indent="0">
              <a:buNone/>
            </a:pP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0042" y="1412776"/>
            <a:ext cx="8242443" cy="4153970"/>
          </a:xfrm>
        </p:spPr>
        <p:txBody>
          <a:bodyPr>
            <a:normAutofit/>
          </a:bodyPr>
          <a:lstStyle/>
          <a:p>
            <a:r>
              <a:rPr lang="pt-BR" dirty="0"/>
              <a:t>(Contextualizar o trabalho – Como ele surgiu? Por que é importante? Qual foi a motivação em desenvolver este trabalho?)</a:t>
            </a:r>
          </a:p>
          <a:p>
            <a:r>
              <a:rPr lang="pt-BR" dirty="0"/>
              <a:t>(Tempo estimado – 1 minuto)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0042" y="1412776"/>
            <a:ext cx="8242443" cy="4141127"/>
          </a:xfrm>
        </p:spPr>
        <p:txBody>
          <a:bodyPr>
            <a:normAutofit/>
          </a:bodyPr>
          <a:lstStyle/>
          <a:p>
            <a:r>
              <a:rPr lang="pt-BR" dirty="0"/>
              <a:t>(Objetivo geral e específicos – cuidado para as letras não ficarem pequenas. Tamanho mínimo recomendado: 18)</a:t>
            </a:r>
          </a:p>
          <a:p>
            <a:r>
              <a:rPr lang="pt-BR" dirty="0"/>
              <a:t>(Tempo estimado – 1 minuto)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Trabalho Correlato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6862" y="1412776"/>
            <a:ext cx="4145623" cy="433376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(Abordar as características </a:t>
            </a:r>
            <a:r>
              <a:rPr lang="pt-BR"/>
              <a:t>essenciais do correlato)</a:t>
            </a:r>
          </a:p>
          <a:p>
            <a:r>
              <a:rPr lang="pt-BR">
                <a:ea typeface="+mn-lt"/>
                <a:cs typeface="+mn-lt"/>
              </a:rPr>
              <a:t>(na esquerda uma imagem, na direita texto)</a:t>
            </a:r>
            <a:endParaRPr lang="en-US">
              <a:ea typeface="+mn-lt"/>
              <a:cs typeface="+mn-lt"/>
            </a:endParaRPr>
          </a:p>
          <a:p>
            <a:r>
              <a:rPr lang="pt-BR"/>
              <a:t>(Tempo estimado – 2 minutos)</a:t>
            </a:r>
            <a:endParaRPr lang="pt-B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Trabalho Correlato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6862" y="1412776"/>
            <a:ext cx="4145623" cy="433376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(Abordar as características </a:t>
            </a:r>
            <a:r>
              <a:rPr lang="pt-BR"/>
              <a:t>essenciais do correlato)</a:t>
            </a:r>
          </a:p>
          <a:p>
            <a:r>
              <a:rPr lang="pt-BR">
                <a:ea typeface="+mn-lt"/>
                <a:cs typeface="+mn-lt"/>
              </a:rPr>
              <a:t>(na esquerda uma imagem, na direita texto)</a:t>
            </a:r>
            <a:endParaRPr lang="en-US">
              <a:ea typeface="+mn-lt"/>
              <a:cs typeface="+mn-lt"/>
            </a:endParaRPr>
          </a:p>
          <a:p>
            <a:r>
              <a:rPr lang="pt-BR"/>
              <a:t>(Tempo estimado – 2 minutos)</a:t>
            </a:r>
            <a:endParaRPr lang="pt-B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55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Trabalho Correlato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6862" y="1412776"/>
            <a:ext cx="4145623" cy="433376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(Abordar as características </a:t>
            </a:r>
            <a:r>
              <a:rPr lang="pt-BR"/>
              <a:t>essenciais do correlato)</a:t>
            </a:r>
          </a:p>
          <a:p>
            <a:r>
              <a:rPr lang="pt-BR">
                <a:ea typeface="+mn-lt"/>
                <a:cs typeface="+mn-lt"/>
              </a:rPr>
              <a:t>(na esquerda uma imagem, na direita texto)</a:t>
            </a:r>
            <a:endParaRPr lang="en-US">
              <a:ea typeface="+mn-lt"/>
              <a:cs typeface="+mn-lt"/>
            </a:endParaRPr>
          </a:p>
          <a:p>
            <a:r>
              <a:rPr lang="pt-BR"/>
              <a:t>(Tempo estimado – 2 minutos)</a:t>
            </a:r>
            <a:endParaRPr lang="pt-B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44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 Trabalho Atual</a:t>
            </a:r>
            <a:r>
              <a:rPr lang="pt-BR" sz="2000" dirty="0"/>
              <a:t> (se for o caso)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0042" y="1412776"/>
            <a:ext cx="8242443" cy="4192498"/>
          </a:xfrm>
        </p:spPr>
        <p:txBody>
          <a:bodyPr/>
          <a:lstStyle/>
          <a:p>
            <a:r>
              <a:rPr lang="pt-BR" dirty="0"/>
              <a:t>(Abordar as características essenciais do trabalho atual – se estiver estendendo um TCC anterior)</a:t>
            </a:r>
            <a:endParaRPr lang="pt-BR" dirty="0">
              <a:cs typeface="Arial"/>
            </a:endParaRP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9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Proposta: 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0042" y="1412776"/>
            <a:ext cx="8242443" cy="4141127"/>
          </a:xfrm>
        </p:spPr>
        <p:txBody>
          <a:bodyPr/>
          <a:lstStyle/>
          <a:p>
            <a:r>
              <a:rPr lang="pt-BR"/>
              <a:t>(Focar no que pode justificar o desenvolvimento deste projeto)</a:t>
            </a:r>
          </a:p>
          <a:p>
            <a:r>
              <a:rPr lang="pt-BR"/>
              <a:t>(Tempo estimado – 1 minutos)</a:t>
            </a:r>
            <a:endParaRPr lang="pt-BR">
              <a:cs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368</Words>
  <Application>Microsoft Office PowerPoint</Application>
  <PresentationFormat>Apresentação na tela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Design padrão</vt:lpstr>
      <vt:lpstr>Título</vt:lpstr>
      <vt:lpstr>Roteiro</vt:lpstr>
      <vt:lpstr>Introdução</vt:lpstr>
      <vt:lpstr>Objetivos</vt:lpstr>
      <vt:lpstr>Trabalho Correlato 1</vt:lpstr>
      <vt:lpstr>Trabalho Correlato 2</vt:lpstr>
      <vt:lpstr>Trabalho Correlato 3</vt:lpstr>
      <vt:lpstr> Trabalho Atual (se for o caso)</vt:lpstr>
      <vt:lpstr>Proposta: justificativa</vt:lpstr>
      <vt:lpstr>Proposta: requisitos</vt:lpstr>
      <vt:lpstr>Proposta: metodologia</vt:lpstr>
      <vt:lpstr>Revisão bibliográfica</vt:lpstr>
      <vt:lpstr>Questionamentos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Dalton Solano dos Reis</cp:lastModifiedBy>
  <cp:revision>230</cp:revision>
  <dcterms:created xsi:type="dcterms:W3CDTF">2012-05-08T00:10:24Z</dcterms:created>
  <dcterms:modified xsi:type="dcterms:W3CDTF">2020-10-14T02:13:26Z</dcterms:modified>
</cp:coreProperties>
</file>