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9" r:id="rId8"/>
    <p:sldId id="270" r:id="rId9"/>
    <p:sldId id="271" r:id="rId10"/>
    <p:sldId id="263" r:id="rId11"/>
    <p:sldId id="264" r:id="rId12"/>
    <p:sldId id="265" r:id="rId13"/>
    <p:sldId id="266" r:id="rId14"/>
    <p:sldId id="267" r:id="rId15"/>
    <p:sldId id="268" r:id="rId16"/>
    <p:sldId id="272" r:id="rId1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E7A394-213F-E945-8AA4-E1AA9422D15C}" v="8" dt="2019-07-08T13:44:14.719"/>
  </p1510:revLst>
</p1510:revInfo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1" autoAdjust="0"/>
    <p:restoredTop sz="94619"/>
  </p:normalViewPr>
  <p:slideViewPr>
    <p:cSldViewPr>
      <p:cViewPr varScale="1">
        <p:scale>
          <a:sx n="109" d="100"/>
          <a:sy n="109" d="100"/>
        </p:scale>
        <p:origin x="50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lton Solano dos Reis" userId="6af4c44a-d9df-45de-a1b2-d9ee411f495f" providerId="ADAL" clId="{73E7A394-213F-E945-8AA4-E1AA9422D15C}"/>
    <pc:docChg chg="modSld modMainMaster">
      <pc:chgData name="Dalton Solano dos Reis" userId="6af4c44a-d9df-45de-a1b2-d9ee411f495f" providerId="ADAL" clId="{73E7A394-213F-E945-8AA4-E1AA9422D15C}" dt="2019-07-08T13:42:38.660" v="42" actId="1037"/>
      <pc:docMkLst>
        <pc:docMk/>
      </pc:docMkLst>
      <pc:sldChg chg="addSp delSp modSp">
        <pc:chgData name="Dalton Solano dos Reis" userId="6af4c44a-d9df-45de-a1b2-d9ee411f495f" providerId="ADAL" clId="{73E7A394-213F-E945-8AA4-E1AA9422D15C}" dt="2019-07-08T13:39:16.464" v="1" actId="767"/>
        <pc:sldMkLst>
          <pc:docMk/>
          <pc:sldMk cId="0" sldId="257"/>
        </pc:sldMkLst>
        <pc:spChg chg="add del mod">
          <ac:chgData name="Dalton Solano dos Reis" userId="6af4c44a-d9df-45de-a1b2-d9ee411f495f" providerId="ADAL" clId="{73E7A394-213F-E945-8AA4-E1AA9422D15C}" dt="2019-07-08T13:39:16.464" v="1" actId="767"/>
          <ac:spMkLst>
            <pc:docMk/>
            <pc:sldMk cId="0" sldId="257"/>
            <ac:spMk id="4" creationId="{E0E1B848-A314-C24A-8756-88E68C5A57E7}"/>
          </ac:spMkLst>
        </pc:spChg>
      </pc:sldChg>
      <pc:sldMasterChg chg="addSp delSp modSp modSldLayout">
        <pc:chgData name="Dalton Solano dos Reis" userId="6af4c44a-d9df-45de-a1b2-d9ee411f495f" providerId="ADAL" clId="{73E7A394-213F-E945-8AA4-E1AA9422D15C}" dt="2019-07-08T13:42:38.660" v="42" actId="1037"/>
        <pc:sldMasterMkLst>
          <pc:docMk/>
          <pc:sldMasterMk cId="0" sldId="2147483648"/>
        </pc:sldMasterMkLst>
        <pc:spChg chg="mod">
          <ac:chgData name="Dalton Solano dos Reis" userId="6af4c44a-d9df-45de-a1b2-d9ee411f495f" providerId="ADAL" clId="{73E7A394-213F-E945-8AA4-E1AA9422D15C}" dt="2019-07-08T13:40:30.222" v="27" actId="20577"/>
          <ac:spMkLst>
            <pc:docMk/>
            <pc:sldMasterMk cId="0" sldId="2147483648"/>
            <ac:spMk id="10" creationId="{EE993A6A-4509-6E42-B4A2-5AD5E583D10B}"/>
          </ac:spMkLst>
        </pc:spChg>
        <pc:picChg chg="add del">
          <ac:chgData name="Dalton Solano dos Reis" userId="6af4c44a-d9df-45de-a1b2-d9ee411f495f" providerId="ADAL" clId="{73E7A394-213F-E945-8AA4-E1AA9422D15C}" dt="2019-07-08T13:42:08.088" v="29"/>
          <ac:picMkLst>
            <pc:docMk/>
            <pc:sldMasterMk cId="0" sldId="2147483648"/>
            <ac:picMk id="2" creationId="{69363DAC-664F-7248-807A-784E4AD97262}"/>
          </ac:picMkLst>
        </pc:picChg>
        <pc:picChg chg="add mod">
          <ac:chgData name="Dalton Solano dos Reis" userId="6af4c44a-d9df-45de-a1b2-d9ee411f495f" providerId="ADAL" clId="{73E7A394-213F-E945-8AA4-E1AA9422D15C}" dt="2019-07-08T13:42:38.660" v="42" actId="1037"/>
          <ac:picMkLst>
            <pc:docMk/>
            <pc:sldMasterMk cId="0" sldId="2147483648"/>
            <ac:picMk id="3" creationId="{25B9E6C5-C6BC-DC46-B5CD-B2995F94997E}"/>
          </ac:picMkLst>
        </pc:picChg>
        <pc:sldLayoutChg chg="addSp delSp modSp">
          <pc:chgData name="Dalton Solano dos Reis" userId="6af4c44a-d9df-45de-a1b2-d9ee411f495f" providerId="ADAL" clId="{73E7A394-213F-E945-8AA4-E1AA9422D15C}" dt="2019-07-08T13:39:26.983" v="3" actId="767"/>
          <pc:sldLayoutMkLst>
            <pc:docMk/>
            <pc:sldMasterMk cId="0" sldId="2147483648"/>
            <pc:sldLayoutMk cId="0" sldId="2147483649"/>
          </pc:sldLayoutMkLst>
          <pc:spChg chg="add del mod">
            <ac:chgData name="Dalton Solano dos Reis" userId="6af4c44a-d9df-45de-a1b2-d9ee411f495f" providerId="ADAL" clId="{73E7A394-213F-E945-8AA4-E1AA9422D15C}" dt="2019-07-08T13:39:26.983" v="3" actId="767"/>
            <ac:spMkLst>
              <pc:docMk/>
              <pc:sldMasterMk cId="0" sldId="2147483648"/>
              <pc:sldLayoutMk cId="0" sldId="2147483649"/>
              <ac:spMk id="4" creationId="{8CADB217-C0AF-8B4D-A659-F7F51AA8221C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F2C62C-C18E-354C-B668-54D71299C4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8D21D-62CA-D642-927D-829772F1E3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0DBA0-2A5E-934F-AFB6-CE0A428C4F0C}" type="datetimeFigureOut">
              <a:rPr lang="en-US" smtClean="0"/>
              <a:t>7/8/19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6D6AA-2799-CA43-940F-6D44A0DEAD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EC709-034F-2A43-9A22-58AFE1D6FF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EF20B-5F7D-364B-8658-1A6A1914C3F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0EC45F-8D64-BC4E-9D79-2D93D087B1C1}"/>
              </a:ext>
            </a:extLst>
          </p:cNvPr>
          <p:cNvSpPr txBox="1"/>
          <p:nvPr/>
        </p:nvSpPr>
        <p:spPr>
          <a:xfrm rot="5400000">
            <a:off x="5308215" y="4281683"/>
            <a:ext cx="265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TecEdu</a:t>
            </a:r>
            <a:r>
              <a:rPr lang="en-US" dirty="0"/>
              <a:t> - </a:t>
            </a:r>
            <a:r>
              <a:rPr lang="en-US" dirty="0" err="1"/>
              <a:t>tecedu.inf.furb.br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62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BE2F7-640C-064B-9A80-C6E726BCF742}" type="datetimeFigureOut">
              <a:rPr lang="en-US" smtClean="0"/>
              <a:t>7/8/19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B8179-957A-0D41-B147-BE7F3D78F1C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6A73F-9B0E-264D-A6A8-ABA85EDF9929}"/>
              </a:ext>
            </a:extLst>
          </p:cNvPr>
          <p:cNvSpPr txBox="1"/>
          <p:nvPr/>
        </p:nvSpPr>
        <p:spPr>
          <a:xfrm rot="5400000">
            <a:off x="4682540" y="6016109"/>
            <a:ext cx="265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TecEdu</a:t>
            </a:r>
            <a:r>
              <a:rPr lang="en-US" dirty="0"/>
              <a:t> - </a:t>
            </a:r>
            <a:r>
              <a:rPr lang="en-US" dirty="0" err="1"/>
              <a:t>tecedu.inf.furb.br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3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39232"/>
            <a:ext cx="7772400" cy="1470025"/>
          </a:xfr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645024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tecedu.inf.furb.br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335126-1852-404A-A6A5-0657D004519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204" y="5851518"/>
            <a:ext cx="9144000" cy="1006482"/>
          </a:xfrm>
          <a:prstGeom prst="rect">
            <a:avLst/>
          </a:prstGeom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‹#›</a:t>
            </a:fld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993A6A-4509-6E42-B4A2-5AD5E583D10B}"/>
              </a:ext>
            </a:extLst>
          </p:cNvPr>
          <p:cNvSpPr txBox="1"/>
          <p:nvPr userDrawn="1"/>
        </p:nvSpPr>
        <p:spPr>
          <a:xfrm rot="5400000">
            <a:off x="7677343" y="351937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15"/>
              </a:rPr>
              <a:t>http://</a:t>
            </a:r>
            <a:r>
              <a:rPr lang="en-US" dirty="0" err="1">
                <a:hlinkClick r:id="rId15"/>
              </a:rPr>
              <a:t>tecedu.inf.furb.br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B9E6C5-C6BC-DC46-B5CD-B2995F94997E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516216" y="5899598"/>
            <a:ext cx="693310" cy="69775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340768"/>
            <a:ext cx="8352928" cy="1470025"/>
          </a:xfrm>
        </p:spPr>
        <p:txBody>
          <a:bodyPr/>
          <a:lstStyle/>
          <a:p>
            <a:r>
              <a:rPr lang="pt-BR" dirty="0"/>
              <a:t>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284984"/>
            <a:ext cx="6400800" cy="1584176"/>
          </a:xfrm>
        </p:spPr>
        <p:txBody>
          <a:bodyPr>
            <a:normAutofit fontScale="92500"/>
          </a:bodyPr>
          <a:lstStyle/>
          <a:p>
            <a:r>
              <a:rPr lang="pt-BR" dirty="0"/>
              <a:t>Aluno(a): </a:t>
            </a:r>
            <a:r>
              <a:rPr lang="pt-BR" dirty="0" err="1"/>
              <a:t>xxxxx</a:t>
            </a:r>
            <a:endParaRPr lang="pt-BR" dirty="0"/>
          </a:p>
          <a:p>
            <a:endParaRPr lang="pt-BR" sz="1200" dirty="0"/>
          </a:p>
          <a:p>
            <a:r>
              <a:rPr lang="pt-BR" dirty="0"/>
              <a:t>Orientador: prof. Dalton S. dos Reis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(Apresentar os requisitos funcionais e não funcionais do trabalho)</a:t>
            </a:r>
          </a:p>
          <a:p>
            <a:r>
              <a:rPr lang="pt-BR" dirty="0"/>
              <a:t>(Tempo estimado – 2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(Apresentar os principais diagramas desenvolvidos na especificação e que permitem compreender os elementos essenciais do trabalho)</a:t>
            </a:r>
          </a:p>
          <a:p>
            <a:r>
              <a:rPr lang="pt-BR" dirty="0"/>
              <a:t>(Cuidado com a legibilidade das figuras – redesenhe-as caso necessário)</a:t>
            </a:r>
          </a:p>
          <a:p>
            <a:r>
              <a:rPr lang="pt-BR" dirty="0"/>
              <a:t>(Tempo estimado – 8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(Focar nas principais técnicas e/ou algoritmos implementados)</a:t>
            </a:r>
          </a:p>
          <a:p>
            <a:r>
              <a:rPr lang="pt-BR" dirty="0"/>
              <a:t>(Tempo estimado – 4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3325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Operacionalidade da 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(Apresentar algumas (poucas) telas do software – quando houver. Lembre-se que você irá apresentar o software em funcionamento)</a:t>
            </a:r>
          </a:p>
          <a:p>
            <a:r>
              <a:rPr lang="pt-BR" dirty="0"/>
              <a:t>(Tempo estimado – 2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7476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e Discussões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(Demonstrar os principais resultados e discussões do trabalho)</a:t>
            </a:r>
          </a:p>
          <a:p>
            <a:r>
              <a:rPr lang="pt-BR" dirty="0"/>
              <a:t>(Apresentar sua comparação com os correlatos)</a:t>
            </a:r>
          </a:p>
          <a:p>
            <a:r>
              <a:rPr lang="pt-BR" dirty="0"/>
              <a:t>(Tempo estimado – 2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e 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(Apresentar as principais conclusões e sugestões do trabalho – reforce o atendimento dos objetivos e aponte o maior número possível de sugestões significativas para continuidade do trabalho)</a:t>
            </a:r>
          </a:p>
          <a:p>
            <a:r>
              <a:rPr lang="pt-BR" dirty="0"/>
              <a:t>(Tempo estimado – 3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352928" cy="1470025"/>
          </a:xfrm>
        </p:spPr>
        <p:txBody>
          <a:bodyPr/>
          <a:lstStyle/>
          <a:p>
            <a:r>
              <a:rPr lang="pt-BR" dirty="0"/>
              <a:t>Apresentação Prática</a:t>
            </a:r>
          </a:p>
        </p:txBody>
      </p:sp>
    </p:spTree>
    <p:extLst>
      <p:ext uri="{BB962C8B-B14F-4D97-AF65-F5344CB8AC3E}">
        <p14:creationId xmlns:p14="http://schemas.microsoft.com/office/powerpoint/2010/main" val="379953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32048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Objetivos</a:t>
            </a:r>
          </a:p>
          <a:p>
            <a:r>
              <a:rPr lang="pt-BR" dirty="0"/>
              <a:t>Fundamentação Teórica</a:t>
            </a:r>
          </a:p>
          <a:p>
            <a:r>
              <a:rPr lang="pt-BR" dirty="0"/>
              <a:t>Trabalhos Correlatos</a:t>
            </a:r>
          </a:p>
          <a:p>
            <a:r>
              <a:rPr lang="pt-BR" dirty="0"/>
              <a:t>Requisitos e Especificação</a:t>
            </a:r>
          </a:p>
          <a:p>
            <a:r>
              <a:rPr lang="pt-BR" dirty="0"/>
              <a:t>Implementação</a:t>
            </a:r>
          </a:p>
          <a:p>
            <a:r>
              <a:rPr lang="pt-BR" dirty="0"/>
              <a:t>Operacionalidade</a:t>
            </a:r>
          </a:p>
          <a:p>
            <a:r>
              <a:rPr lang="pt-BR" dirty="0"/>
              <a:t>Resultados</a:t>
            </a:r>
          </a:p>
          <a:p>
            <a:r>
              <a:rPr lang="pt-BR" dirty="0"/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(Contextualizar o trabalho – Como ele surgiu? Por que é importante? Qual foi a motivação em desenvolver este trabalho?)</a:t>
            </a:r>
          </a:p>
          <a:p>
            <a:r>
              <a:rPr lang="pt-BR" dirty="0"/>
              <a:t>(Tempo estimado – 1 minuto)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(Objetivo geral e específicos – cuidado para as letras não ficarem pequenas. Tamanho mínimo recomendado: 18)</a:t>
            </a:r>
          </a:p>
          <a:p>
            <a:r>
              <a:rPr lang="pt-BR" dirty="0"/>
              <a:t>(Tempo estimado – 1 minuto)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(Focar nos conceitos, técnicas e ferramentas mais relevantes para a compreensão do trabalho)</a:t>
            </a:r>
          </a:p>
          <a:p>
            <a:r>
              <a:rPr lang="pt-BR" dirty="0"/>
              <a:t>(Tempo estimado – 3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(Abordar as características essenciais dos correlatos)</a:t>
            </a:r>
          </a:p>
          <a:p>
            <a:r>
              <a:rPr lang="pt-BR" dirty="0"/>
              <a:t>(Tempo estimado – 2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(Abordar as características essenciais dos correlatos)</a:t>
            </a:r>
          </a:p>
          <a:p>
            <a:r>
              <a:rPr lang="pt-BR" dirty="0"/>
              <a:t>(Tempo estimado – 2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9681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 3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(Abordar as características essenciais dos correlatos)</a:t>
            </a:r>
          </a:p>
          <a:p>
            <a:r>
              <a:rPr lang="pt-BR" dirty="0"/>
              <a:t>(Tempo estimado – 2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013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Atual</a:t>
            </a:r>
            <a:r>
              <a:rPr lang="pt-BR" sz="2000" dirty="0"/>
              <a:t> (se for o caso)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(Abordar as características essenciais dos correlatos)</a:t>
            </a:r>
          </a:p>
          <a:p>
            <a:r>
              <a:rPr lang="pt-BR" dirty="0"/>
              <a:t>(Tempo estimado – 2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994047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368</Words>
  <Application>Microsoft Macintosh PowerPoint</Application>
  <PresentationFormat>On-screen Show (4:3)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Design padrão</vt:lpstr>
      <vt:lpstr>Título</vt:lpstr>
      <vt:lpstr>Roteiro</vt:lpstr>
      <vt:lpstr>Introdução</vt:lpstr>
      <vt:lpstr>Objetivos</vt:lpstr>
      <vt:lpstr>Fundamentação Teórica</vt:lpstr>
      <vt:lpstr>Trabalhos Correlatos 1</vt:lpstr>
      <vt:lpstr>Trabalhos Correlatos 2</vt:lpstr>
      <vt:lpstr>Trabalhos Correlatos 3</vt:lpstr>
      <vt:lpstr>Trabalhos Atual (se for o caso)</vt:lpstr>
      <vt:lpstr>Requisitos</vt:lpstr>
      <vt:lpstr>Especificação</vt:lpstr>
      <vt:lpstr>Implementação</vt:lpstr>
      <vt:lpstr>Operacionalidade da Implementação</vt:lpstr>
      <vt:lpstr>Resultados e Discussões</vt:lpstr>
      <vt:lpstr>Conclusões e Sugestões</vt:lpstr>
      <vt:lpstr>Apresentação Prática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Dalton Solano dos Reis</cp:lastModifiedBy>
  <cp:revision>97</cp:revision>
  <dcterms:created xsi:type="dcterms:W3CDTF">2012-05-08T00:10:24Z</dcterms:created>
  <dcterms:modified xsi:type="dcterms:W3CDTF">2019-07-08T13:44:24Z</dcterms:modified>
</cp:coreProperties>
</file>