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8" r:id="rId5"/>
    <p:sldId id="303" r:id="rId6"/>
    <p:sldId id="328" r:id="rId7"/>
    <p:sldId id="331" r:id="rId8"/>
    <p:sldId id="304" r:id="rId9"/>
    <p:sldId id="308" r:id="rId10"/>
    <p:sldId id="309" r:id="rId11"/>
    <p:sldId id="310" r:id="rId12"/>
    <p:sldId id="327" r:id="rId13"/>
    <p:sldId id="345" r:id="rId14"/>
    <p:sldId id="344" r:id="rId15"/>
    <p:sldId id="343" r:id="rId16"/>
    <p:sldId id="329" r:id="rId17"/>
    <p:sldId id="330" r:id="rId18"/>
    <p:sldId id="346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5311F-95F8-4F49-B158-759DFC23F212}" v="172" dt="2021-03-05T20:33:46.913"/>
    <p1510:client id="{E92186D2-6C1D-44F0-BA12-8B34A47C5501}" v="13" dt="2021-03-05T18:05:3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4416" autoAdjust="0"/>
  </p:normalViewPr>
  <p:slideViewPr>
    <p:cSldViewPr>
      <p:cViewPr varScale="1">
        <p:scale>
          <a:sx n="57" d="100"/>
          <a:sy n="57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za Sartori" userId="ea6eee42-b779-4019-893c-752f0a6abeeb" providerId="ADAL" clId="{E92186D2-6C1D-44F0-BA12-8B34A47C5501}"/>
    <pc:docChg chg="undo custSel modSld">
      <pc:chgData name="Andreza Sartori" userId="ea6eee42-b779-4019-893c-752f0a6abeeb" providerId="ADAL" clId="{E92186D2-6C1D-44F0-BA12-8B34A47C5501}" dt="2021-03-05T18:05:36.146" v="77"/>
      <pc:docMkLst>
        <pc:docMk/>
      </pc:docMkLst>
      <pc:sldChg chg="addSp delSp modSp mod modAnim modNotesTx">
        <pc:chgData name="Andreza Sartori" userId="ea6eee42-b779-4019-893c-752f0a6abeeb" providerId="ADAL" clId="{E92186D2-6C1D-44F0-BA12-8B34A47C5501}" dt="2021-03-05T18:05:36.146" v="77"/>
        <pc:sldMkLst>
          <pc:docMk/>
          <pc:sldMk cId="74288132" sldId="303"/>
        </pc:sldMkLst>
        <pc:spChg chg="mod">
          <ac:chgData name="Andreza Sartori" userId="ea6eee42-b779-4019-893c-752f0a6abeeb" providerId="ADAL" clId="{E92186D2-6C1D-44F0-BA12-8B34A47C5501}" dt="2021-03-05T18:05:22.096" v="59" actId="113"/>
          <ac:spMkLst>
            <pc:docMk/>
            <pc:sldMk cId="74288132" sldId="303"/>
            <ac:spMk id="5" creationId="{F8BB4ACE-8CDD-4F98-A0D7-20E45C15FE4A}"/>
          </ac:spMkLst>
        </pc:spChg>
        <pc:spChg chg="add del mod">
          <ac:chgData name="Andreza Sartori" userId="ea6eee42-b779-4019-893c-752f0a6abeeb" providerId="ADAL" clId="{E92186D2-6C1D-44F0-BA12-8B34A47C5501}" dt="2021-03-05T18:05:33.001" v="69" actId="22"/>
          <ac:spMkLst>
            <pc:docMk/>
            <pc:sldMk cId="74288132" sldId="303"/>
            <ac:spMk id="6" creationId="{9C0DEA5E-5080-419B-A4BB-9E6F738F5181}"/>
          </ac:spMkLst>
        </pc:spChg>
      </pc:sldChg>
    </pc:docChg>
  </pc:docChgLst>
  <pc:docChgLst>
    <pc:chgData name="Mauricio Capobianco Lopes" userId="e2602793-81ee-4f40-ac4e-f7a7f9d1e175" providerId="ADAL" clId="{82DB89E6-4BBD-45AF-8765-E2CED280F6D1}"/>
    <pc:docChg chg="undo custSel addSld delSld modSld sldOrd modMainMaster">
      <pc:chgData name="Mauricio Capobianco Lopes" userId="e2602793-81ee-4f40-ac4e-f7a7f9d1e175" providerId="ADAL" clId="{82DB89E6-4BBD-45AF-8765-E2CED280F6D1}" dt="2020-08-28T23:31:16.997" v="4375" actId="20577"/>
      <pc:docMkLst>
        <pc:docMk/>
      </pc:docMkLst>
      <pc:sldChg chg="modSp">
        <pc:chgData name="Mauricio Capobianco Lopes" userId="e2602793-81ee-4f40-ac4e-f7a7f9d1e175" providerId="ADAL" clId="{82DB89E6-4BBD-45AF-8765-E2CED280F6D1}" dt="2020-08-28T19:44:04.484" v="52" actId="20577"/>
        <pc:sldMkLst>
          <pc:docMk/>
          <pc:sldMk cId="692163523" sldId="258"/>
        </pc:sldMkLst>
        <pc:spChg chg="mod">
          <ac:chgData name="Mauricio Capobianco Lopes" userId="e2602793-81ee-4f40-ac4e-f7a7f9d1e175" providerId="ADAL" clId="{82DB89E6-4BBD-45AF-8765-E2CED280F6D1}" dt="2020-08-28T19:43:46.996" v="7" actId="20577"/>
          <ac:spMkLst>
            <pc:docMk/>
            <pc:sldMk cId="692163523" sldId="258"/>
            <ac:spMk id="4" creationId="{00000000-0000-0000-0000-000000000000}"/>
          </ac:spMkLst>
        </pc:spChg>
        <pc:spChg chg="mod">
          <ac:chgData name="Mauricio Capobianco Lopes" userId="e2602793-81ee-4f40-ac4e-f7a7f9d1e175" providerId="ADAL" clId="{82DB89E6-4BBD-45AF-8765-E2CED280F6D1}" dt="2020-08-28T19:44:04.484" v="52" actId="20577"/>
          <ac:spMkLst>
            <pc:docMk/>
            <pc:sldMk cId="692163523" sldId="258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09.336" v="2597" actId="2696"/>
        <pc:sldMkLst>
          <pc:docMk/>
          <pc:sldMk cId="2805969038" sldId="259"/>
        </pc:sldMkLst>
        <pc:spChg chg="mod">
          <ac:chgData name="Mauricio Capobianco Lopes" userId="e2602793-81ee-4f40-ac4e-f7a7f9d1e175" providerId="ADAL" clId="{82DB89E6-4BBD-45AF-8765-E2CED280F6D1}" dt="2020-08-28T20:26:12.042" v="2509" actId="27636"/>
          <ac:spMkLst>
            <pc:docMk/>
            <pc:sldMk cId="2805969038" sldId="259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10.055" v="2598" actId="2696"/>
        <pc:sldMkLst>
          <pc:docMk/>
          <pc:sldMk cId="2267353728" sldId="260"/>
        </pc:sldMkLst>
        <pc:spChg chg="mod">
          <ac:chgData name="Mauricio Capobianco Lopes" userId="e2602793-81ee-4f40-ac4e-f7a7f9d1e175" providerId="ADAL" clId="{82DB89E6-4BBD-45AF-8765-E2CED280F6D1}" dt="2020-08-28T20:26:12.110" v="2510" actId="27636"/>
          <ac:spMkLst>
            <pc:docMk/>
            <pc:sldMk cId="2267353728" sldId="260"/>
            <ac:spMk id="5" creationId="{00000000-0000-0000-0000-000000000000}"/>
          </ac:spMkLst>
        </pc:spChg>
      </pc:sldChg>
      <pc:sldChg chg="del">
        <pc:chgData name="Mauricio Capobianco Lopes" userId="e2602793-81ee-4f40-ac4e-f7a7f9d1e175" providerId="ADAL" clId="{82DB89E6-4BBD-45AF-8765-E2CED280F6D1}" dt="2020-08-28T20:33:10.947" v="2599" actId="2696"/>
        <pc:sldMkLst>
          <pc:docMk/>
          <pc:sldMk cId="2115742031" sldId="261"/>
        </pc:sldMkLst>
      </pc:sldChg>
      <pc:sldChg chg="modSp del">
        <pc:chgData name="Mauricio Capobianco Lopes" userId="e2602793-81ee-4f40-ac4e-f7a7f9d1e175" providerId="ADAL" clId="{82DB89E6-4BBD-45AF-8765-E2CED280F6D1}" dt="2020-08-28T20:33:12.444" v="2601" actId="2696"/>
        <pc:sldMkLst>
          <pc:docMk/>
          <pc:sldMk cId="3221830233" sldId="262"/>
        </pc:sldMkLst>
        <pc:spChg chg="mod">
          <ac:chgData name="Mauricio Capobianco Lopes" userId="e2602793-81ee-4f40-ac4e-f7a7f9d1e175" providerId="ADAL" clId="{82DB89E6-4BBD-45AF-8765-E2CED280F6D1}" dt="2020-08-28T20:28:35.726" v="2545" actId="27636"/>
          <ac:spMkLst>
            <pc:docMk/>
            <pc:sldMk cId="3221830233" sldId="262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13.136" v="2602" actId="2696"/>
        <pc:sldMkLst>
          <pc:docMk/>
          <pc:sldMk cId="3641446558" sldId="263"/>
        </pc:sldMkLst>
        <pc:spChg chg="mod">
          <ac:chgData name="Mauricio Capobianco Lopes" userId="e2602793-81ee-4f40-ac4e-f7a7f9d1e175" providerId="ADAL" clId="{82DB89E6-4BBD-45AF-8765-E2CED280F6D1}" dt="2020-08-28T20:26:12.208" v="2513" actId="27636"/>
          <ac:spMkLst>
            <pc:docMk/>
            <pc:sldMk cId="3641446558" sldId="263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11.699" v="2600" actId="2696"/>
        <pc:sldMkLst>
          <pc:docMk/>
          <pc:sldMk cId="4093006066" sldId="266"/>
        </pc:sldMkLst>
        <pc:spChg chg="mod">
          <ac:chgData name="Mauricio Capobianco Lopes" userId="e2602793-81ee-4f40-ac4e-f7a7f9d1e175" providerId="ADAL" clId="{82DB89E6-4BBD-45AF-8765-E2CED280F6D1}" dt="2020-08-28T20:26:12.155" v="2511" actId="27636"/>
          <ac:spMkLst>
            <pc:docMk/>
            <pc:sldMk cId="4093006066" sldId="266"/>
            <ac:spMk id="3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19:44:47.365" v="74" actId="2696"/>
        <pc:sldMkLst>
          <pc:docMk/>
          <pc:sldMk cId="2901133063" sldId="267"/>
        </pc:sldMkLst>
        <pc:spChg chg="mod">
          <ac:chgData name="Mauricio Capobianco Lopes" userId="e2602793-81ee-4f40-ac4e-f7a7f9d1e175" providerId="ADAL" clId="{82DB89E6-4BBD-45AF-8765-E2CED280F6D1}" dt="2020-08-28T19:44:13.746" v="71" actId="20577"/>
          <ac:spMkLst>
            <pc:docMk/>
            <pc:sldMk cId="2901133063" sldId="267"/>
            <ac:spMk id="2" creationId="{00000000-0000-0000-0000-000000000000}"/>
          </ac:spMkLst>
        </pc:spChg>
      </pc:sldChg>
      <pc:sldChg chg="del">
        <pc:chgData name="Mauricio Capobianco Lopes" userId="e2602793-81ee-4f40-ac4e-f7a7f9d1e175" providerId="ADAL" clId="{82DB89E6-4BBD-45AF-8765-E2CED280F6D1}" dt="2020-08-28T20:33:13.945" v="2603" actId="2696"/>
        <pc:sldMkLst>
          <pc:docMk/>
          <pc:sldMk cId="4026298728" sldId="268"/>
        </pc:sldMkLst>
      </pc:sldChg>
      <pc:sldChg chg="del">
        <pc:chgData name="Mauricio Capobianco Lopes" userId="e2602793-81ee-4f40-ac4e-f7a7f9d1e175" providerId="ADAL" clId="{82DB89E6-4BBD-45AF-8765-E2CED280F6D1}" dt="2020-08-28T20:33:07.804" v="2595" actId="2696"/>
        <pc:sldMkLst>
          <pc:docMk/>
          <pc:sldMk cId="290770579" sldId="269"/>
        </pc:sldMkLst>
      </pc:sldChg>
      <pc:sldChg chg="modSp del">
        <pc:chgData name="Mauricio Capobianco Lopes" userId="e2602793-81ee-4f40-ac4e-f7a7f9d1e175" providerId="ADAL" clId="{82DB89E6-4BBD-45AF-8765-E2CED280F6D1}" dt="2020-08-28T20:33:08.758" v="2596" actId="2696"/>
        <pc:sldMkLst>
          <pc:docMk/>
          <pc:sldMk cId="3002235756" sldId="270"/>
        </pc:sldMkLst>
        <pc:spChg chg="mod">
          <ac:chgData name="Mauricio Capobianco Lopes" userId="e2602793-81ee-4f40-ac4e-f7a7f9d1e175" providerId="ADAL" clId="{82DB89E6-4BBD-45AF-8765-E2CED280F6D1}" dt="2020-08-28T20:26:12.015" v="2508" actId="27636"/>
          <ac:spMkLst>
            <pc:docMk/>
            <pc:sldMk cId="3002235756" sldId="270"/>
            <ac:spMk id="5" creationId="{00000000-0000-0000-0000-000000000000}"/>
          </ac:spMkLst>
        </pc:spChg>
      </pc:sldChg>
      <pc:sldChg chg="add del">
        <pc:chgData name="Mauricio Capobianco Lopes" userId="e2602793-81ee-4f40-ac4e-f7a7f9d1e175" providerId="ADAL" clId="{82DB89E6-4BBD-45AF-8765-E2CED280F6D1}" dt="2020-08-28T20:32:59.906" v="2586" actId="2696"/>
        <pc:sldMkLst>
          <pc:docMk/>
          <pc:sldMk cId="0" sldId="275"/>
        </pc:sldMkLst>
      </pc:sldChg>
      <pc:sldChg chg="add del">
        <pc:chgData name="Mauricio Capobianco Lopes" userId="e2602793-81ee-4f40-ac4e-f7a7f9d1e175" providerId="ADAL" clId="{82DB89E6-4BBD-45AF-8765-E2CED280F6D1}" dt="2020-08-28T20:32:15.095" v="2565" actId="2696"/>
        <pc:sldMkLst>
          <pc:docMk/>
          <pc:sldMk cId="0" sldId="276"/>
        </pc:sldMkLst>
      </pc:sldChg>
      <pc:sldChg chg="add del">
        <pc:chgData name="Mauricio Capobianco Lopes" userId="e2602793-81ee-4f40-ac4e-f7a7f9d1e175" providerId="ADAL" clId="{82DB89E6-4BBD-45AF-8765-E2CED280F6D1}" dt="2020-08-28T20:32:16.599" v="2566" actId="2696"/>
        <pc:sldMkLst>
          <pc:docMk/>
          <pc:sldMk cId="0" sldId="277"/>
        </pc:sldMkLst>
      </pc:sldChg>
      <pc:sldChg chg="add del">
        <pc:chgData name="Mauricio Capobianco Lopes" userId="e2602793-81ee-4f40-ac4e-f7a7f9d1e175" providerId="ADAL" clId="{82DB89E6-4BBD-45AF-8765-E2CED280F6D1}" dt="2020-08-28T20:32:19.401" v="2567" actId="2696"/>
        <pc:sldMkLst>
          <pc:docMk/>
          <pc:sldMk cId="0" sldId="278"/>
        </pc:sldMkLst>
      </pc:sldChg>
      <pc:sldChg chg="add del">
        <pc:chgData name="Mauricio Capobianco Lopes" userId="e2602793-81ee-4f40-ac4e-f7a7f9d1e175" providerId="ADAL" clId="{82DB89E6-4BBD-45AF-8765-E2CED280F6D1}" dt="2020-08-28T20:32:20.790" v="2568" actId="2696"/>
        <pc:sldMkLst>
          <pc:docMk/>
          <pc:sldMk cId="0" sldId="279"/>
        </pc:sldMkLst>
      </pc:sldChg>
      <pc:sldChg chg="add del">
        <pc:chgData name="Mauricio Capobianco Lopes" userId="e2602793-81ee-4f40-ac4e-f7a7f9d1e175" providerId="ADAL" clId="{82DB89E6-4BBD-45AF-8765-E2CED280F6D1}" dt="2020-08-28T20:32:25.072" v="2569" actId="2696"/>
        <pc:sldMkLst>
          <pc:docMk/>
          <pc:sldMk cId="0" sldId="280"/>
        </pc:sldMkLst>
      </pc:sldChg>
      <pc:sldChg chg="add del">
        <pc:chgData name="Mauricio Capobianco Lopes" userId="e2602793-81ee-4f40-ac4e-f7a7f9d1e175" providerId="ADAL" clId="{82DB89E6-4BBD-45AF-8765-E2CED280F6D1}" dt="2020-08-28T20:32:29.972" v="2572" actId="2696"/>
        <pc:sldMkLst>
          <pc:docMk/>
          <pc:sldMk cId="0" sldId="281"/>
        </pc:sldMkLst>
      </pc:sldChg>
      <pc:sldChg chg="add del">
        <pc:chgData name="Mauricio Capobianco Lopes" userId="e2602793-81ee-4f40-ac4e-f7a7f9d1e175" providerId="ADAL" clId="{82DB89E6-4BBD-45AF-8765-E2CED280F6D1}" dt="2020-08-28T20:32:34.408" v="2574" actId="2696"/>
        <pc:sldMkLst>
          <pc:docMk/>
          <pc:sldMk cId="0" sldId="282"/>
        </pc:sldMkLst>
      </pc:sldChg>
      <pc:sldChg chg="add del">
        <pc:chgData name="Mauricio Capobianco Lopes" userId="e2602793-81ee-4f40-ac4e-f7a7f9d1e175" providerId="ADAL" clId="{82DB89E6-4BBD-45AF-8765-E2CED280F6D1}" dt="2020-08-28T20:32:35.790" v="2575" actId="2696"/>
        <pc:sldMkLst>
          <pc:docMk/>
          <pc:sldMk cId="0" sldId="283"/>
        </pc:sldMkLst>
      </pc:sldChg>
      <pc:sldChg chg="add del">
        <pc:chgData name="Mauricio Capobianco Lopes" userId="e2602793-81ee-4f40-ac4e-f7a7f9d1e175" providerId="ADAL" clId="{82DB89E6-4BBD-45AF-8765-E2CED280F6D1}" dt="2020-08-28T20:32:37.744" v="2576" actId="2696"/>
        <pc:sldMkLst>
          <pc:docMk/>
          <pc:sldMk cId="0" sldId="284"/>
        </pc:sldMkLst>
      </pc:sldChg>
      <pc:sldChg chg="add del">
        <pc:chgData name="Mauricio Capobianco Lopes" userId="e2602793-81ee-4f40-ac4e-f7a7f9d1e175" providerId="ADAL" clId="{82DB89E6-4BBD-45AF-8765-E2CED280F6D1}" dt="2020-08-28T20:32:42.443" v="2577" actId="2696"/>
        <pc:sldMkLst>
          <pc:docMk/>
          <pc:sldMk cId="0" sldId="285"/>
        </pc:sldMkLst>
      </pc:sldChg>
      <pc:sldChg chg="add del">
        <pc:chgData name="Mauricio Capobianco Lopes" userId="e2602793-81ee-4f40-ac4e-f7a7f9d1e175" providerId="ADAL" clId="{82DB89E6-4BBD-45AF-8765-E2CED280F6D1}" dt="2020-08-28T20:32:27.695" v="2570" actId="2696"/>
        <pc:sldMkLst>
          <pc:docMk/>
          <pc:sldMk cId="0" sldId="286"/>
        </pc:sldMkLst>
      </pc:sldChg>
      <pc:sldChg chg="add del">
        <pc:chgData name="Mauricio Capobianco Lopes" userId="e2602793-81ee-4f40-ac4e-f7a7f9d1e175" providerId="ADAL" clId="{82DB89E6-4BBD-45AF-8765-E2CED280F6D1}" dt="2020-08-28T20:32:28.934" v="2571" actId="2696"/>
        <pc:sldMkLst>
          <pc:docMk/>
          <pc:sldMk cId="0" sldId="287"/>
        </pc:sldMkLst>
      </pc:sldChg>
      <pc:sldChg chg="add del">
        <pc:chgData name="Mauricio Capobianco Lopes" userId="e2602793-81ee-4f40-ac4e-f7a7f9d1e175" providerId="ADAL" clId="{82DB89E6-4BBD-45AF-8765-E2CED280F6D1}" dt="2020-08-28T20:32:31.156" v="2573" actId="2696"/>
        <pc:sldMkLst>
          <pc:docMk/>
          <pc:sldMk cId="0" sldId="288"/>
        </pc:sldMkLst>
      </pc:sldChg>
      <pc:sldChg chg="add del">
        <pc:chgData name="Mauricio Capobianco Lopes" userId="e2602793-81ee-4f40-ac4e-f7a7f9d1e175" providerId="ADAL" clId="{82DB89E6-4BBD-45AF-8765-E2CED280F6D1}" dt="2020-08-28T20:32:44.805" v="2578" actId="2696"/>
        <pc:sldMkLst>
          <pc:docMk/>
          <pc:sldMk cId="0" sldId="289"/>
        </pc:sldMkLst>
      </pc:sldChg>
      <pc:sldChg chg="add del">
        <pc:chgData name="Mauricio Capobianco Lopes" userId="e2602793-81ee-4f40-ac4e-f7a7f9d1e175" providerId="ADAL" clId="{82DB89E6-4BBD-45AF-8765-E2CED280F6D1}" dt="2020-08-28T20:32:46.034" v="2579" actId="2696"/>
        <pc:sldMkLst>
          <pc:docMk/>
          <pc:sldMk cId="0" sldId="290"/>
        </pc:sldMkLst>
      </pc:sldChg>
      <pc:sldChg chg="add del">
        <pc:chgData name="Mauricio Capobianco Lopes" userId="e2602793-81ee-4f40-ac4e-f7a7f9d1e175" providerId="ADAL" clId="{82DB89E6-4BBD-45AF-8765-E2CED280F6D1}" dt="2020-08-28T20:32:49.626" v="2581" actId="2696"/>
        <pc:sldMkLst>
          <pc:docMk/>
          <pc:sldMk cId="0" sldId="291"/>
        </pc:sldMkLst>
      </pc:sldChg>
      <pc:sldChg chg="add del">
        <pc:chgData name="Mauricio Capobianco Lopes" userId="e2602793-81ee-4f40-ac4e-f7a7f9d1e175" providerId="ADAL" clId="{82DB89E6-4BBD-45AF-8765-E2CED280F6D1}" dt="2020-08-28T20:32:48.167" v="2580" actId="2696"/>
        <pc:sldMkLst>
          <pc:docMk/>
          <pc:sldMk cId="0" sldId="292"/>
        </pc:sldMkLst>
      </pc:sldChg>
      <pc:sldChg chg="add del">
        <pc:chgData name="Mauricio Capobianco Lopes" userId="e2602793-81ee-4f40-ac4e-f7a7f9d1e175" providerId="ADAL" clId="{82DB89E6-4BBD-45AF-8765-E2CED280F6D1}" dt="2020-08-28T20:32:53.295" v="2582" actId="2696"/>
        <pc:sldMkLst>
          <pc:docMk/>
          <pc:sldMk cId="0" sldId="293"/>
        </pc:sldMkLst>
      </pc:sldChg>
      <pc:sldChg chg="add del">
        <pc:chgData name="Mauricio Capobianco Lopes" userId="e2602793-81ee-4f40-ac4e-f7a7f9d1e175" providerId="ADAL" clId="{82DB89E6-4BBD-45AF-8765-E2CED280F6D1}" dt="2020-08-28T20:32:54.089" v="2583" actId="2696"/>
        <pc:sldMkLst>
          <pc:docMk/>
          <pc:sldMk cId="0" sldId="294"/>
        </pc:sldMkLst>
      </pc:sldChg>
      <pc:sldChg chg="add del">
        <pc:chgData name="Mauricio Capobianco Lopes" userId="e2602793-81ee-4f40-ac4e-f7a7f9d1e175" providerId="ADAL" clId="{82DB89E6-4BBD-45AF-8765-E2CED280F6D1}" dt="2020-08-28T20:32:55.267" v="2584" actId="2696"/>
        <pc:sldMkLst>
          <pc:docMk/>
          <pc:sldMk cId="0" sldId="295"/>
        </pc:sldMkLst>
      </pc:sldChg>
      <pc:sldChg chg="add del">
        <pc:chgData name="Mauricio Capobianco Lopes" userId="e2602793-81ee-4f40-ac4e-f7a7f9d1e175" providerId="ADAL" clId="{82DB89E6-4BBD-45AF-8765-E2CED280F6D1}" dt="2020-08-28T20:33:06.451" v="2594" actId="2696"/>
        <pc:sldMkLst>
          <pc:docMk/>
          <pc:sldMk cId="0" sldId="296"/>
        </pc:sldMkLst>
      </pc:sldChg>
      <pc:sldChg chg="add del">
        <pc:chgData name="Mauricio Capobianco Lopes" userId="e2602793-81ee-4f40-ac4e-f7a7f9d1e175" providerId="ADAL" clId="{82DB89E6-4BBD-45AF-8765-E2CED280F6D1}" dt="2020-08-28T20:33:00.754" v="2587" actId="2696"/>
        <pc:sldMkLst>
          <pc:docMk/>
          <pc:sldMk cId="0" sldId="297"/>
        </pc:sldMkLst>
      </pc:sldChg>
      <pc:sldChg chg="add del">
        <pc:chgData name="Mauricio Capobianco Lopes" userId="e2602793-81ee-4f40-ac4e-f7a7f9d1e175" providerId="ADAL" clId="{82DB89E6-4BBD-45AF-8765-E2CED280F6D1}" dt="2020-08-28T20:33:01.727" v="2588" actId="2696"/>
        <pc:sldMkLst>
          <pc:docMk/>
          <pc:sldMk cId="0" sldId="298"/>
        </pc:sldMkLst>
      </pc:sldChg>
      <pc:sldChg chg="add del">
        <pc:chgData name="Mauricio Capobianco Lopes" userId="e2602793-81ee-4f40-ac4e-f7a7f9d1e175" providerId="ADAL" clId="{82DB89E6-4BBD-45AF-8765-E2CED280F6D1}" dt="2020-08-28T20:33:02.329" v="2589" actId="2696"/>
        <pc:sldMkLst>
          <pc:docMk/>
          <pc:sldMk cId="0" sldId="299"/>
        </pc:sldMkLst>
      </pc:sldChg>
      <pc:sldChg chg="add del">
        <pc:chgData name="Mauricio Capobianco Lopes" userId="e2602793-81ee-4f40-ac4e-f7a7f9d1e175" providerId="ADAL" clId="{82DB89E6-4BBD-45AF-8765-E2CED280F6D1}" dt="2020-08-28T20:33:03.157" v="2590" actId="2696"/>
        <pc:sldMkLst>
          <pc:docMk/>
          <pc:sldMk cId="0" sldId="300"/>
        </pc:sldMkLst>
      </pc:sldChg>
      <pc:sldChg chg="add del">
        <pc:chgData name="Mauricio Capobianco Lopes" userId="e2602793-81ee-4f40-ac4e-f7a7f9d1e175" providerId="ADAL" clId="{82DB89E6-4BBD-45AF-8765-E2CED280F6D1}" dt="2020-08-28T20:33:03.838" v="2591" actId="2696"/>
        <pc:sldMkLst>
          <pc:docMk/>
          <pc:sldMk cId="0" sldId="301"/>
        </pc:sldMkLst>
      </pc:sldChg>
      <pc:sldChg chg="add del">
        <pc:chgData name="Mauricio Capobianco Lopes" userId="e2602793-81ee-4f40-ac4e-f7a7f9d1e175" providerId="ADAL" clId="{82DB89E6-4BBD-45AF-8765-E2CED280F6D1}" dt="2020-08-28T20:33:05.205" v="2592" actId="2696"/>
        <pc:sldMkLst>
          <pc:docMk/>
          <pc:sldMk cId="0" sldId="302"/>
        </pc:sldMkLst>
      </pc:sldChg>
      <pc:sldChg chg="addSp delSp modSp add">
        <pc:chgData name="Mauricio Capobianco Lopes" userId="e2602793-81ee-4f40-ac4e-f7a7f9d1e175" providerId="ADAL" clId="{82DB89E6-4BBD-45AF-8765-E2CED280F6D1}" dt="2020-08-28T20:26:38.558" v="2522" actId="27636"/>
        <pc:sldMkLst>
          <pc:docMk/>
          <pc:sldMk cId="74288132" sldId="303"/>
        </pc:sldMkLst>
        <pc:spChg chg="add del mod">
          <ac:chgData name="Mauricio Capobianco Lopes" userId="e2602793-81ee-4f40-ac4e-f7a7f9d1e175" providerId="ADAL" clId="{82DB89E6-4BBD-45AF-8765-E2CED280F6D1}" dt="2020-08-28T20:01:38.051" v="955"/>
          <ac:spMkLst>
            <pc:docMk/>
            <pc:sldMk cId="74288132" sldId="303"/>
            <ac:spMk id="2" creationId="{110DE33B-C23B-44D4-BE01-07C561844033}"/>
          </ac:spMkLst>
        </pc:spChg>
        <pc:spChg chg="add del mod">
          <ac:chgData name="Mauricio Capobianco Lopes" userId="e2602793-81ee-4f40-ac4e-f7a7f9d1e175" providerId="ADAL" clId="{82DB89E6-4BBD-45AF-8765-E2CED280F6D1}" dt="2020-08-28T20:01:38.051" v="955"/>
          <ac:spMkLst>
            <pc:docMk/>
            <pc:sldMk cId="74288132" sldId="303"/>
            <ac:spMk id="3" creationId="{5DCF677B-3EAC-4D47-8F60-7DDACA296DD7}"/>
          </ac:spMkLst>
        </pc:spChg>
        <pc:spChg chg="mod">
          <ac:chgData name="Mauricio Capobianco Lopes" userId="e2602793-81ee-4f40-ac4e-f7a7f9d1e175" providerId="ADAL" clId="{82DB89E6-4BBD-45AF-8765-E2CED280F6D1}" dt="2020-08-28T20:26:38.558" v="2522" actId="27636"/>
          <ac:spMkLst>
            <pc:docMk/>
            <pc:sldMk cId="74288132" sldId="303"/>
            <ac:spMk id="5" creationId="{F8BB4ACE-8CDD-4F98-A0D7-20E45C15FE4A}"/>
          </ac:spMkLst>
        </pc:spChg>
        <pc:spChg chg="add del mod">
          <ac:chgData name="Mauricio Capobianco Lopes" userId="e2602793-81ee-4f40-ac4e-f7a7f9d1e175" providerId="ADAL" clId="{82DB89E6-4BBD-45AF-8765-E2CED280F6D1}" dt="2020-08-28T20:26:38.429" v="2521"/>
          <ac:spMkLst>
            <pc:docMk/>
            <pc:sldMk cId="74288132" sldId="303"/>
            <ac:spMk id="6" creationId="{D07E9436-F9DC-4084-9443-D57025FF38A5}"/>
          </ac:spMkLst>
        </pc:spChg>
        <pc:spChg chg="add del mod">
          <ac:chgData name="Mauricio Capobianco Lopes" userId="e2602793-81ee-4f40-ac4e-f7a7f9d1e175" providerId="ADAL" clId="{82DB89E6-4BBD-45AF-8765-E2CED280F6D1}" dt="2020-08-28T20:26:38.429" v="2521"/>
          <ac:spMkLst>
            <pc:docMk/>
            <pc:sldMk cId="74288132" sldId="303"/>
            <ac:spMk id="7" creationId="{00E07ECB-CB8A-4FE2-9CE7-C50ACCA4AD5E}"/>
          </ac:spMkLst>
        </pc:spChg>
      </pc:sldChg>
      <pc:sldChg chg="addSp delSp modSp add">
        <pc:chgData name="Mauricio Capobianco Lopes" userId="e2602793-81ee-4f40-ac4e-f7a7f9d1e175" providerId="ADAL" clId="{82DB89E6-4BBD-45AF-8765-E2CED280F6D1}" dt="2020-08-28T20:28:35.571" v="2543" actId="27636"/>
        <pc:sldMkLst>
          <pc:docMk/>
          <pc:sldMk cId="2551842008" sldId="304"/>
        </pc:sldMkLst>
        <pc:spChg chg="add del mod">
          <ac:chgData name="Mauricio Capobianco Lopes" userId="e2602793-81ee-4f40-ac4e-f7a7f9d1e175" providerId="ADAL" clId="{82DB89E6-4BBD-45AF-8765-E2CED280F6D1}" dt="2020-08-28T19:47:13.390" v="201"/>
          <ac:spMkLst>
            <pc:docMk/>
            <pc:sldMk cId="2551842008" sldId="304"/>
            <ac:spMk id="2" creationId="{44D7856C-379A-4F67-9FFF-BF77B74DA437}"/>
          </ac:spMkLst>
        </pc:spChg>
        <pc:spChg chg="add del mod">
          <ac:chgData name="Mauricio Capobianco Lopes" userId="e2602793-81ee-4f40-ac4e-f7a7f9d1e175" providerId="ADAL" clId="{82DB89E6-4BBD-45AF-8765-E2CED280F6D1}" dt="2020-08-28T19:47:13.390" v="201"/>
          <ac:spMkLst>
            <pc:docMk/>
            <pc:sldMk cId="2551842008" sldId="304"/>
            <ac:spMk id="3" creationId="{6739D040-5DE0-48CF-9BFF-D11D9008E329}"/>
          </ac:spMkLst>
        </pc:spChg>
        <pc:spChg chg="add mod">
          <ac:chgData name="Mauricio Capobianco Lopes" userId="e2602793-81ee-4f40-ac4e-f7a7f9d1e175" providerId="ADAL" clId="{82DB89E6-4BBD-45AF-8765-E2CED280F6D1}" dt="2020-08-28T19:47:33.096" v="227" actId="20577"/>
          <ac:spMkLst>
            <pc:docMk/>
            <pc:sldMk cId="2551842008" sldId="304"/>
            <ac:spMk id="4" creationId="{E1E24978-9BF5-46DD-A438-3AF54C7F1193}"/>
          </ac:spMkLst>
        </pc:spChg>
        <pc:spChg chg="add mod">
          <ac:chgData name="Mauricio Capobianco Lopes" userId="e2602793-81ee-4f40-ac4e-f7a7f9d1e175" providerId="ADAL" clId="{82DB89E6-4BBD-45AF-8765-E2CED280F6D1}" dt="2020-08-28T20:28:35.571" v="2543" actId="27636"/>
          <ac:spMkLst>
            <pc:docMk/>
            <pc:sldMk cId="2551842008" sldId="304"/>
            <ac:spMk id="5" creationId="{4AF432A5-0391-42C1-B35B-E18A7A22F485}"/>
          </ac:spMkLst>
        </pc:spChg>
        <pc:spChg chg="add del mod">
          <ac:chgData name="Mauricio Capobianco Lopes" userId="e2602793-81ee-4f40-ac4e-f7a7f9d1e175" providerId="ADAL" clId="{82DB89E6-4BBD-45AF-8765-E2CED280F6D1}" dt="2020-08-28T19:47:39.699" v="229"/>
          <ac:spMkLst>
            <pc:docMk/>
            <pc:sldMk cId="2551842008" sldId="304"/>
            <ac:spMk id="6" creationId="{6E03CD7C-15F3-4B1D-B24F-C2C77F762E61}"/>
          </ac:spMkLst>
        </pc:spChg>
        <pc:spChg chg="add del mod">
          <ac:chgData name="Mauricio Capobianco Lopes" userId="e2602793-81ee-4f40-ac4e-f7a7f9d1e175" providerId="ADAL" clId="{82DB89E6-4BBD-45AF-8765-E2CED280F6D1}" dt="2020-08-28T19:47:39.699" v="229"/>
          <ac:spMkLst>
            <pc:docMk/>
            <pc:sldMk cId="2551842008" sldId="304"/>
            <ac:spMk id="7" creationId="{247C0962-B450-42A3-BC50-80C6E3CE5C28}"/>
          </ac:spMkLst>
        </pc:spChg>
        <pc:spChg chg="add del mod">
          <ac:chgData name="Mauricio Capobianco Lopes" userId="e2602793-81ee-4f40-ac4e-f7a7f9d1e175" providerId="ADAL" clId="{82DB89E6-4BBD-45AF-8765-E2CED280F6D1}" dt="2020-08-28T20:01:45.788" v="957"/>
          <ac:spMkLst>
            <pc:docMk/>
            <pc:sldMk cId="2551842008" sldId="304"/>
            <ac:spMk id="8" creationId="{FE0F7B16-3CB0-47FB-BB98-9589D940AD09}"/>
          </ac:spMkLst>
        </pc:spChg>
        <pc:spChg chg="add del mod">
          <ac:chgData name="Mauricio Capobianco Lopes" userId="e2602793-81ee-4f40-ac4e-f7a7f9d1e175" providerId="ADAL" clId="{82DB89E6-4BBD-45AF-8765-E2CED280F6D1}" dt="2020-08-28T20:01:45.788" v="957"/>
          <ac:spMkLst>
            <pc:docMk/>
            <pc:sldMk cId="2551842008" sldId="304"/>
            <ac:spMk id="9" creationId="{03F9BA15-2F97-4B7D-9518-E1D3CBC8334E}"/>
          </ac:spMkLst>
        </pc:spChg>
        <pc:spChg chg="del mod">
          <ac:chgData name="Mauricio Capobianco Lopes" userId="e2602793-81ee-4f40-ac4e-f7a7f9d1e175" providerId="ADAL" clId="{82DB89E6-4BBD-45AF-8765-E2CED280F6D1}" dt="2020-08-28T19:47:25.153" v="206" actId="478"/>
          <ac:spMkLst>
            <pc:docMk/>
            <pc:sldMk cId="2551842008" sldId="304"/>
            <ac:spMk id="102402" creationId="{C16D7E88-8B62-473B-8D86-6DBFD171A1FB}"/>
          </ac:spMkLst>
        </pc:spChg>
        <pc:spChg chg="del">
          <ac:chgData name="Mauricio Capobianco Lopes" userId="e2602793-81ee-4f40-ac4e-f7a7f9d1e175" providerId="ADAL" clId="{82DB89E6-4BBD-45AF-8765-E2CED280F6D1}" dt="2020-08-28T19:47:26.177" v="207" actId="478"/>
          <ac:spMkLst>
            <pc:docMk/>
            <pc:sldMk cId="2551842008" sldId="304"/>
            <ac:spMk id="102403" creationId="{F1B8EC24-E915-4D21-9E28-B29443E86A88}"/>
          </ac:spMkLst>
        </pc:spChg>
        <pc:spChg chg="del mod">
          <ac:chgData name="Mauricio Capobianco Lopes" userId="e2602793-81ee-4f40-ac4e-f7a7f9d1e175" providerId="ADAL" clId="{82DB89E6-4BBD-45AF-8765-E2CED280F6D1}" dt="2020-08-28T19:47:18.512" v="204"/>
          <ac:spMkLst>
            <pc:docMk/>
            <pc:sldMk cId="2551842008" sldId="304"/>
            <ac:spMk id="102405" creationId="{2BC69576-DFDD-41A9-A7A2-5B235228738E}"/>
          </ac:spMkLst>
        </pc:spChg>
      </pc:sldChg>
      <pc:sldChg chg="add del">
        <pc:chgData name="Mauricio Capobianco Lopes" userId="e2602793-81ee-4f40-ac4e-f7a7f9d1e175" providerId="ADAL" clId="{82DB89E6-4BBD-45AF-8765-E2CED280F6D1}" dt="2020-08-28T19:55:33.978" v="748" actId="2696"/>
        <pc:sldMkLst>
          <pc:docMk/>
          <pc:sldMk cId="2285628456" sldId="305"/>
        </pc:sldMkLst>
      </pc:sldChg>
      <pc:sldChg chg="add del">
        <pc:chgData name="Mauricio Capobianco Lopes" userId="e2602793-81ee-4f40-ac4e-f7a7f9d1e175" providerId="ADAL" clId="{82DB89E6-4BBD-45AF-8765-E2CED280F6D1}" dt="2020-08-28T19:55:44.258" v="749" actId="2696"/>
        <pc:sldMkLst>
          <pc:docMk/>
          <pc:sldMk cId="1733080633" sldId="306"/>
        </pc:sldMkLst>
      </pc:sldChg>
      <pc:sldChg chg="add del">
        <pc:chgData name="Mauricio Capobianco Lopes" userId="e2602793-81ee-4f40-ac4e-f7a7f9d1e175" providerId="ADAL" clId="{82DB89E6-4BBD-45AF-8765-E2CED280F6D1}" dt="2020-08-28T19:56:22.745" v="750" actId="2696"/>
        <pc:sldMkLst>
          <pc:docMk/>
          <pc:sldMk cId="4218823453" sldId="307"/>
        </pc:sldMkLst>
      </pc:sldChg>
      <pc:sldChg chg="addSp delSp modSp add">
        <pc:chgData name="Mauricio Capobianco Lopes" userId="e2602793-81ee-4f40-ac4e-f7a7f9d1e175" providerId="ADAL" clId="{82DB89E6-4BBD-45AF-8765-E2CED280F6D1}" dt="2020-08-28T20:26:11.933" v="2506" actId="27636"/>
        <pc:sldMkLst>
          <pc:docMk/>
          <pc:sldMk cId="3648282606" sldId="308"/>
        </pc:sldMkLst>
        <pc:spChg chg="add mod">
          <ac:chgData name="Mauricio Capobianco Lopes" userId="e2602793-81ee-4f40-ac4e-f7a7f9d1e175" providerId="ADAL" clId="{82DB89E6-4BBD-45AF-8765-E2CED280F6D1}" dt="2020-08-28T20:13:53.208" v="1628" actId="20577"/>
          <ac:spMkLst>
            <pc:docMk/>
            <pc:sldMk cId="3648282606" sldId="308"/>
            <ac:spMk id="2" creationId="{56756B49-3A14-47A4-82AE-6EC0875FF176}"/>
          </ac:spMkLst>
        </pc:spChg>
        <pc:spChg chg="add mod">
          <ac:chgData name="Mauricio Capobianco Lopes" userId="e2602793-81ee-4f40-ac4e-f7a7f9d1e175" providerId="ADAL" clId="{82DB89E6-4BBD-45AF-8765-E2CED280F6D1}" dt="2020-08-28T20:26:11.933" v="2506" actId="27636"/>
          <ac:spMkLst>
            <pc:docMk/>
            <pc:sldMk cId="3648282606" sldId="308"/>
            <ac:spMk id="3" creationId="{295872FD-52D6-4C97-89D9-EEEA41DE3541}"/>
          </ac:spMkLst>
        </pc:spChg>
        <pc:spChg chg="add del mod">
          <ac:chgData name="Mauricio Capobianco Lopes" userId="e2602793-81ee-4f40-ac4e-f7a7f9d1e175" providerId="ADAL" clId="{82DB89E6-4BBD-45AF-8765-E2CED280F6D1}" dt="2020-08-28T19:57:43.491" v="814"/>
          <ac:spMkLst>
            <pc:docMk/>
            <pc:sldMk cId="3648282606" sldId="308"/>
            <ac:spMk id="4" creationId="{9C98F9E3-66FF-4DF6-82E3-ADAB8CEFBAD5}"/>
          </ac:spMkLst>
        </pc:spChg>
        <pc:spChg chg="add del mod">
          <ac:chgData name="Mauricio Capobianco Lopes" userId="e2602793-81ee-4f40-ac4e-f7a7f9d1e175" providerId="ADAL" clId="{82DB89E6-4BBD-45AF-8765-E2CED280F6D1}" dt="2020-08-28T19:57:43.491" v="814"/>
          <ac:spMkLst>
            <pc:docMk/>
            <pc:sldMk cId="3648282606" sldId="308"/>
            <ac:spMk id="5" creationId="{23E8745B-91F1-4EC0-A901-F17A3AF82414}"/>
          </ac:spMkLst>
        </pc:spChg>
        <pc:spChg chg="add del mod">
          <ac:chgData name="Mauricio Capobianco Lopes" userId="e2602793-81ee-4f40-ac4e-f7a7f9d1e175" providerId="ADAL" clId="{82DB89E6-4BBD-45AF-8765-E2CED280F6D1}" dt="2020-08-28T20:01:30.536" v="953"/>
          <ac:spMkLst>
            <pc:docMk/>
            <pc:sldMk cId="3648282606" sldId="308"/>
            <ac:spMk id="6" creationId="{0DFB5675-3F5A-4203-81B4-836F735519D4}"/>
          </ac:spMkLst>
        </pc:spChg>
        <pc:spChg chg="add del mod">
          <ac:chgData name="Mauricio Capobianco Lopes" userId="e2602793-81ee-4f40-ac4e-f7a7f9d1e175" providerId="ADAL" clId="{82DB89E6-4BBD-45AF-8765-E2CED280F6D1}" dt="2020-08-28T20:01:30.536" v="953"/>
          <ac:spMkLst>
            <pc:docMk/>
            <pc:sldMk cId="3648282606" sldId="308"/>
            <ac:spMk id="7" creationId="{990D3CFD-7C85-434C-B0FE-E741DACF550A}"/>
          </ac:spMkLst>
        </pc:spChg>
        <pc:spChg chg="del">
          <ac:chgData name="Mauricio Capobianco Lopes" userId="e2602793-81ee-4f40-ac4e-f7a7f9d1e175" providerId="ADAL" clId="{82DB89E6-4BBD-45AF-8765-E2CED280F6D1}" dt="2020-08-28T19:56:56.779" v="770" actId="478"/>
          <ac:spMkLst>
            <pc:docMk/>
            <pc:sldMk cId="3648282606" sldId="308"/>
            <ac:spMk id="112642" creationId="{B427D5B5-1DFF-47BC-9BEA-0360662C7975}"/>
          </ac:spMkLst>
        </pc:spChg>
        <pc:spChg chg="del">
          <ac:chgData name="Mauricio Capobianco Lopes" userId="e2602793-81ee-4f40-ac4e-f7a7f9d1e175" providerId="ADAL" clId="{82DB89E6-4BBD-45AF-8765-E2CED280F6D1}" dt="2020-08-28T19:56:55.456" v="767" actId="478"/>
          <ac:spMkLst>
            <pc:docMk/>
            <pc:sldMk cId="3648282606" sldId="308"/>
            <ac:spMk id="112643" creationId="{F943D5EE-8131-458C-AE5D-113FDBA75719}"/>
          </ac:spMkLst>
        </pc:spChg>
        <pc:spChg chg="del mod">
          <ac:chgData name="Mauricio Capobianco Lopes" userId="e2602793-81ee-4f40-ac4e-f7a7f9d1e175" providerId="ADAL" clId="{82DB89E6-4BBD-45AF-8765-E2CED280F6D1}" dt="2020-08-28T19:56:55.457" v="769"/>
          <ac:spMkLst>
            <pc:docMk/>
            <pc:sldMk cId="3648282606" sldId="308"/>
            <ac:spMk id="112645" creationId="{3892AB9F-A34C-4506-BCA5-6CF3E4C6AD51}"/>
          </ac:spMkLst>
        </pc:spChg>
      </pc:sldChg>
      <pc:sldChg chg="addSp delSp modSp add modAnim">
        <pc:chgData name="Mauricio Capobianco Lopes" userId="e2602793-81ee-4f40-ac4e-f7a7f9d1e175" providerId="ADAL" clId="{82DB89E6-4BBD-45AF-8765-E2CED280F6D1}" dt="2020-08-28T21:18:51.894" v="4265"/>
        <pc:sldMkLst>
          <pc:docMk/>
          <pc:sldMk cId="2453450235" sldId="309"/>
        </pc:sldMkLst>
        <pc:spChg chg="add mod">
          <ac:chgData name="Mauricio Capobianco Lopes" userId="e2602793-81ee-4f40-ac4e-f7a7f9d1e175" providerId="ADAL" clId="{82DB89E6-4BBD-45AF-8765-E2CED280F6D1}" dt="2020-08-28T20:04:44.666" v="1016" actId="20577"/>
          <ac:spMkLst>
            <pc:docMk/>
            <pc:sldMk cId="2453450235" sldId="309"/>
            <ac:spMk id="2" creationId="{30CE67D0-21A1-4CCC-9C8E-34193CB3656D}"/>
          </ac:spMkLst>
        </pc:spChg>
        <pc:spChg chg="add mod">
          <ac:chgData name="Mauricio Capobianco Lopes" userId="e2602793-81ee-4f40-ac4e-f7a7f9d1e175" providerId="ADAL" clId="{82DB89E6-4BBD-45AF-8765-E2CED280F6D1}" dt="2020-08-28T21:18:46.068" v="4263" actId="1076"/>
          <ac:spMkLst>
            <pc:docMk/>
            <pc:sldMk cId="2453450235" sldId="309"/>
            <ac:spMk id="3" creationId="{778E659C-4DE9-4283-92C5-1793BE2D217A}"/>
          </ac:spMkLst>
        </pc:spChg>
        <pc:spChg chg="add del mod">
          <ac:chgData name="Mauricio Capobianco Lopes" userId="e2602793-81ee-4f40-ac4e-f7a7f9d1e175" providerId="ADAL" clId="{82DB89E6-4BBD-45AF-8765-E2CED280F6D1}" dt="2020-08-28T20:06:13.800" v="1158"/>
          <ac:spMkLst>
            <pc:docMk/>
            <pc:sldMk cId="2453450235" sldId="309"/>
            <ac:spMk id="4" creationId="{EE23A840-489B-44AA-931B-5DC5098A8B51}"/>
          </ac:spMkLst>
        </pc:spChg>
        <pc:spChg chg="add del mod">
          <ac:chgData name="Mauricio Capobianco Lopes" userId="e2602793-81ee-4f40-ac4e-f7a7f9d1e175" providerId="ADAL" clId="{82DB89E6-4BBD-45AF-8765-E2CED280F6D1}" dt="2020-08-28T20:06:13.800" v="1158"/>
          <ac:spMkLst>
            <pc:docMk/>
            <pc:sldMk cId="2453450235" sldId="309"/>
            <ac:spMk id="5" creationId="{E643AA03-D20E-475A-BFEA-3B0875269CCD}"/>
          </ac:spMkLst>
        </pc:spChg>
        <pc:spChg chg="add del mod">
          <ac:chgData name="Mauricio Capobianco Lopes" userId="e2602793-81ee-4f40-ac4e-f7a7f9d1e175" providerId="ADAL" clId="{82DB89E6-4BBD-45AF-8765-E2CED280F6D1}" dt="2020-08-28T21:18:51.894" v="4265"/>
          <ac:spMkLst>
            <pc:docMk/>
            <pc:sldMk cId="2453450235" sldId="309"/>
            <ac:spMk id="6" creationId="{04DCA3FA-8C7C-4C64-B1E1-2E7138B1FFA6}"/>
          </ac:spMkLst>
        </pc:spChg>
        <pc:spChg chg="add del mod">
          <ac:chgData name="Mauricio Capobianco Lopes" userId="e2602793-81ee-4f40-ac4e-f7a7f9d1e175" providerId="ADAL" clId="{82DB89E6-4BBD-45AF-8765-E2CED280F6D1}" dt="2020-08-28T21:18:51.894" v="4265"/>
          <ac:spMkLst>
            <pc:docMk/>
            <pc:sldMk cId="2453450235" sldId="309"/>
            <ac:spMk id="7" creationId="{776D7955-33A2-4C0F-94C3-EB3EC9F6BD5E}"/>
          </ac:spMkLst>
        </pc:spChg>
        <pc:spChg chg="del">
          <ac:chgData name="Mauricio Capobianco Lopes" userId="e2602793-81ee-4f40-ac4e-f7a7f9d1e175" providerId="ADAL" clId="{82DB89E6-4BBD-45AF-8765-E2CED280F6D1}" dt="2020-08-28T20:04:09.075" v="971" actId="478"/>
          <ac:spMkLst>
            <pc:docMk/>
            <pc:sldMk cId="2453450235" sldId="309"/>
            <ac:spMk id="124930" creationId="{A919B19F-F93C-4048-BA34-2F1377E413A4}"/>
          </ac:spMkLst>
        </pc:spChg>
        <pc:spChg chg="del">
          <ac:chgData name="Mauricio Capobianco Lopes" userId="e2602793-81ee-4f40-ac4e-f7a7f9d1e175" providerId="ADAL" clId="{82DB89E6-4BBD-45AF-8765-E2CED280F6D1}" dt="2020-08-28T20:04:07.364" v="970" actId="478"/>
          <ac:spMkLst>
            <pc:docMk/>
            <pc:sldMk cId="2453450235" sldId="309"/>
            <ac:spMk id="124931" creationId="{EACE5E79-3438-426E-A4BD-AB8A49B20EBD}"/>
          </ac:spMkLst>
        </pc:spChg>
        <pc:spChg chg="del mod">
          <ac:chgData name="Mauricio Capobianco Lopes" userId="e2602793-81ee-4f40-ac4e-f7a7f9d1e175" providerId="ADAL" clId="{82DB89E6-4BBD-45AF-8765-E2CED280F6D1}" dt="2020-08-28T21:18:50.047" v="4264" actId="478"/>
          <ac:spMkLst>
            <pc:docMk/>
            <pc:sldMk cId="2453450235" sldId="309"/>
            <ac:spMk id="124933" creationId="{C412D014-98F2-42CC-89D6-C402E67F827F}"/>
          </ac:spMkLst>
        </pc:spChg>
        <pc:spChg chg="del">
          <ac:chgData name="Mauricio Capobianco Lopes" userId="e2602793-81ee-4f40-ac4e-f7a7f9d1e175" providerId="ADAL" clId="{82DB89E6-4BBD-45AF-8765-E2CED280F6D1}" dt="2020-08-28T20:06:09.708" v="1157" actId="478"/>
          <ac:spMkLst>
            <pc:docMk/>
            <pc:sldMk cId="2453450235" sldId="309"/>
            <ac:spMk id="124939" creationId="{FFD14086-1FE0-4A22-BB8B-CDB742B92A63}"/>
          </ac:spMkLst>
        </pc:spChg>
      </pc:sldChg>
      <pc:sldChg chg="addSp delSp modSp add">
        <pc:chgData name="Mauricio Capobianco Lopes" userId="e2602793-81ee-4f40-ac4e-f7a7f9d1e175" providerId="ADAL" clId="{82DB89E6-4BBD-45AF-8765-E2CED280F6D1}" dt="2020-08-28T21:18:12.680" v="4260" actId="20577"/>
        <pc:sldMkLst>
          <pc:docMk/>
          <pc:sldMk cId="1612625867" sldId="310"/>
        </pc:sldMkLst>
        <pc:spChg chg="add mod">
          <ac:chgData name="Mauricio Capobianco Lopes" userId="e2602793-81ee-4f40-ac4e-f7a7f9d1e175" providerId="ADAL" clId="{82DB89E6-4BBD-45AF-8765-E2CED280F6D1}" dt="2020-08-28T21:17:46.390" v="4248" actId="6549"/>
          <ac:spMkLst>
            <pc:docMk/>
            <pc:sldMk cId="1612625867" sldId="310"/>
            <ac:spMk id="2" creationId="{16CCCEBF-1651-48D7-9240-F1B6C7D382CF}"/>
          </ac:spMkLst>
        </pc:spChg>
        <pc:spChg chg="add mod">
          <ac:chgData name="Mauricio Capobianco Lopes" userId="e2602793-81ee-4f40-ac4e-f7a7f9d1e175" providerId="ADAL" clId="{82DB89E6-4BBD-45AF-8765-E2CED280F6D1}" dt="2020-08-28T21:18:12.680" v="4260" actId="20577"/>
          <ac:spMkLst>
            <pc:docMk/>
            <pc:sldMk cId="1612625867" sldId="310"/>
            <ac:spMk id="3" creationId="{EF28C515-8F00-46F3-9AF4-BEAF1112F8A5}"/>
          </ac:spMkLst>
        </pc:spChg>
        <pc:spChg chg="add del mod">
          <ac:chgData name="Mauricio Capobianco Lopes" userId="e2602793-81ee-4f40-ac4e-f7a7f9d1e175" providerId="ADAL" clId="{82DB89E6-4BBD-45AF-8765-E2CED280F6D1}" dt="2020-08-28T20:07:40.169" v="1203"/>
          <ac:spMkLst>
            <pc:docMk/>
            <pc:sldMk cId="1612625867" sldId="310"/>
            <ac:spMk id="4" creationId="{131B1370-6775-43A4-8F8B-1FD2353AB643}"/>
          </ac:spMkLst>
        </pc:spChg>
        <pc:spChg chg="add del mod">
          <ac:chgData name="Mauricio Capobianco Lopes" userId="e2602793-81ee-4f40-ac4e-f7a7f9d1e175" providerId="ADAL" clId="{82DB89E6-4BBD-45AF-8765-E2CED280F6D1}" dt="2020-08-28T20:07:40.169" v="1203"/>
          <ac:spMkLst>
            <pc:docMk/>
            <pc:sldMk cId="1612625867" sldId="310"/>
            <ac:spMk id="5" creationId="{1522976E-72A9-43F4-9A37-7B57B62AA238}"/>
          </ac:spMkLst>
        </pc:spChg>
        <pc:spChg chg="add del mod">
          <ac:chgData name="Mauricio Capobianco Lopes" userId="e2602793-81ee-4f40-ac4e-f7a7f9d1e175" providerId="ADAL" clId="{82DB89E6-4BBD-45AF-8765-E2CED280F6D1}" dt="2020-08-28T20:27:54.349" v="2535"/>
          <ac:spMkLst>
            <pc:docMk/>
            <pc:sldMk cId="1612625867" sldId="310"/>
            <ac:spMk id="6" creationId="{F13F14CD-9A6C-468C-AF49-E1D3191D9193}"/>
          </ac:spMkLst>
        </pc:spChg>
        <pc:spChg chg="add del mod">
          <ac:chgData name="Mauricio Capobianco Lopes" userId="e2602793-81ee-4f40-ac4e-f7a7f9d1e175" providerId="ADAL" clId="{82DB89E6-4BBD-45AF-8765-E2CED280F6D1}" dt="2020-08-28T20:27:54.349" v="2535"/>
          <ac:spMkLst>
            <pc:docMk/>
            <pc:sldMk cId="1612625867" sldId="310"/>
            <ac:spMk id="7" creationId="{0476B827-DE81-48C6-838E-87AC13CB3AD4}"/>
          </ac:spMkLst>
        </pc:spChg>
        <pc:spChg chg="del">
          <ac:chgData name="Mauricio Capobianco Lopes" userId="e2602793-81ee-4f40-ac4e-f7a7f9d1e175" providerId="ADAL" clId="{82DB89E6-4BBD-45AF-8765-E2CED280F6D1}" dt="2020-08-28T20:07:17.700" v="1163" actId="478"/>
          <ac:spMkLst>
            <pc:docMk/>
            <pc:sldMk cId="1612625867" sldId="310"/>
            <ac:spMk id="126978" creationId="{1E68DDFA-254C-4F31-9606-903E4C1B3E2E}"/>
          </ac:spMkLst>
        </pc:spChg>
        <pc:spChg chg="del">
          <ac:chgData name="Mauricio Capobianco Lopes" userId="e2602793-81ee-4f40-ac4e-f7a7f9d1e175" providerId="ADAL" clId="{82DB89E6-4BBD-45AF-8765-E2CED280F6D1}" dt="2020-08-28T20:07:15.913" v="1160" actId="478"/>
          <ac:spMkLst>
            <pc:docMk/>
            <pc:sldMk cId="1612625867" sldId="310"/>
            <ac:spMk id="126979" creationId="{FC43F6C5-7EDA-4FC6-AF38-768986971E3F}"/>
          </ac:spMkLst>
        </pc:spChg>
        <pc:spChg chg="del mod">
          <ac:chgData name="Mauricio Capobianco Lopes" userId="e2602793-81ee-4f40-ac4e-f7a7f9d1e175" providerId="ADAL" clId="{82DB89E6-4BBD-45AF-8765-E2CED280F6D1}" dt="2020-08-28T20:07:15.917" v="1162"/>
          <ac:spMkLst>
            <pc:docMk/>
            <pc:sldMk cId="1612625867" sldId="310"/>
            <ac:spMk id="126981" creationId="{B203B62A-39B2-47F6-B0D0-6EEF394EA1DE}"/>
          </ac:spMkLst>
        </pc:spChg>
      </pc:sldChg>
      <pc:sldChg chg="add del">
        <pc:chgData name="Mauricio Capobianco Lopes" userId="e2602793-81ee-4f40-ac4e-f7a7f9d1e175" providerId="ADAL" clId="{82DB89E6-4BBD-45AF-8765-E2CED280F6D1}" dt="2020-08-28T20:30:09.381" v="2560" actId="2696"/>
        <pc:sldMkLst>
          <pc:docMk/>
          <pc:sldMk cId="1891454906" sldId="311"/>
        </pc:sldMkLst>
      </pc:sldChg>
      <pc:sldChg chg="add del">
        <pc:chgData name="Mauricio Capobianco Lopes" userId="e2602793-81ee-4f40-ac4e-f7a7f9d1e175" providerId="ADAL" clId="{82DB89E6-4BBD-45AF-8765-E2CED280F6D1}" dt="2020-08-28T20:30:22.078" v="2561" actId="2696"/>
        <pc:sldMkLst>
          <pc:docMk/>
          <pc:sldMk cId="1752272859" sldId="312"/>
        </pc:sldMkLst>
      </pc:sldChg>
      <pc:sldChg chg="add del">
        <pc:chgData name="Mauricio Capobianco Lopes" userId="e2602793-81ee-4f40-ac4e-f7a7f9d1e175" providerId="ADAL" clId="{82DB89E6-4BBD-45AF-8765-E2CED280F6D1}" dt="2020-08-28T21:12:21.506" v="4001" actId="2696"/>
        <pc:sldMkLst>
          <pc:docMk/>
          <pc:sldMk cId="2594449316" sldId="313"/>
        </pc:sldMkLst>
      </pc:sldChg>
      <pc:sldChg chg="add del">
        <pc:chgData name="Mauricio Capobianco Lopes" userId="e2602793-81ee-4f40-ac4e-f7a7f9d1e175" providerId="ADAL" clId="{82DB89E6-4BBD-45AF-8765-E2CED280F6D1}" dt="2020-08-28T21:12:23.314" v="4002" actId="2696"/>
        <pc:sldMkLst>
          <pc:docMk/>
          <pc:sldMk cId="2073666207" sldId="314"/>
        </pc:sldMkLst>
      </pc:sldChg>
      <pc:sldChg chg="add del">
        <pc:chgData name="Mauricio Capobianco Lopes" userId="e2602793-81ee-4f40-ac4e-f7a7f9d1e175" providerId="ADAL" clId="{82DB89E6-4BBD-45AF-8765-E2CED280F6D1}" dt="2020-08-28T21:12:24.976" v="4004" actId="2696"/>
        <pc:sldMkLst>
          <pc:docMk/>
          <pc:sldMk cId="849458743" sldId="315"/>
        </pc:sldMkLst>
      </pc:sldChg>
      <pc:sldChg chg="add del">
        <pc:chgData name="Mauricio Capobianco Lopes" userId="e2602793-81ee-4f40-ac4e-f7a7f9d1e175" providerId="ADAL" clId="{82DB89E6-4BBD-45AF-8765-E2CED280F6D1}" dt="2020-08-28T21:12:24.007" v="4003" actId="2696"/>
        <pc:sldMkLst>
          <pc:docMk/>
          <pc:sldMk cId="2030880597" sldId="316"/>
        </pc:sldMkLst>
      </pc:sldChg>
      <pc:sldChg chg="add del">
        <pc:chgData name="Mauricio Capobianco Lopes" userId="e2602793-81ee-4f40-ac4e-f7a7f9d1e175" providerId="ADAL" clId="{82DB89E6-4BBD-45AF-8765-E2CED280F6D1}" dt="2020-08-28T21:12:26.227" v="4005" actId="2696"/>
        <pc:sldMkLst>
          <pc:docMk/>
          <pc:sldMk cId="3895592993" sldId="317"/>
        </pc:sldMkLst>
      </pc:sldChg>
      <pc:sldChg chg="add del">
        <pc:chgData name="Mauricio Capobianco Lopes" userId="e2602793-81ee-4f40-ac4e-f7a7f9d1e175" providerId="ADAL" clId="{82DB89E6-4BBD-45AF-8765-E2CED280F6D1}" dt="2020-08-28T21:12:27.443" v="4006" actId="2696"/>
        <pc:sldMkLst>
          <pc:docMk/>
          <pc:sldMk cId="1523612180" sldId="318"/>
        </pc:sldMkLst>
      </pc:sldChg>
      <pc:sldChg chg="add del">
        <pc:chgData name="Mauricio Capobianco Lopes" userId="e2602793-81ee-4f40-ac4e-f7a7f9d1e175" providerId="ADAL" clId="{82DB89E6-4BBD-45AF-8765-E2CED280F6D1}" dt="2020-08-28T21:12:28.569" v="4007" actId="2696"/>
        <pc:sldMkLst>
          <pc:docMk/>
          <pc:sldMk cId="2786365222" sldId="319"/>
        </pc:sldMkLst>
      </pc:sldChg>
      <pc:sldChg chg="add del">
        <pc:chgData name="Mauricio Capobianco Lopes" userId="e2602793-81ee-4f40-ac4e-f7a7f9d1e175" providerId="ADAL" clId="{82DB89E6-4BBD-45AF-8765-E2CED280F6D1}" dt="2020-08-28T21:12:29.843" v="4008" actId="2696"/>
        <pc:sldMkLst>
          <pc:docMk/>
          <pc:sldMk cId="3101222755" sldId="320"/>
        </pc:sldMkLst>
      </pc:sldChg>
      <pc:sldChg chg="add del">
        <pc:chgData name="Mauricio Capobianco Lopes" userId="e2602793-81ee-4f40-ac4e-f7a7f9d1e175" providerId="ADAL" clId="{82DB89E6-4BBD-45AF-8765-E2CED280F6D1}" dt="2020-08-28T21:12:30.973" v="4009" actId="2696"/>
        <pc:sldMkLst>
          <pc:docMk/>
          <pc:sldMk cId="55611734" sldId="321"/>
        </pc:sldMkLst>
      </pc:sldChg>
      <pc:sldChg chg="add del">
        <pc:chgData name="Mauricio Capobianco Lopes" userId="e2602793-81ee-4f40-ac4e-f7a7f9d1e175" providerId="ADAL" clId="{82DB89E6-4BBD-45AF-8765-E2CED280F6D1}" dt="2020-08-28T21:12:31.889" v="4010" actId="2696"/>
        <pc:sldMkLst>
          <pc:docMk/>
          <pc:sldMk cId="3892749744" sldId="322"/>
        </pc:sldMkLst>
      </pc:sldChg>
      <pc:sldChg chg="add del">
        <pc:chgData name="Mauricio Capobianco Lopes" userId="e2602793-81ee-4f40-ac4e-f7a7f9d1e175" providerId="ADAL" clId="{82DB89E6-4BBD-45AF-8765-E2CED280F6D1}" dt="2020-08-28T20:32:05.538" v="2562" actId="2696"/>
        <pc:sldMkLst>
          <pc:docMk/>
          <pc:sldMk cId="1054130659" sldId="323"/>
        </pc:sldMkLst>
      </pc:sldChg>
      <pc:sldChg chg="add del">
        <pc:chgData name="Mauricio Capobianco Lopes" userId="e2602793-81ee-4f40-ac4e-f7a7f9d1e175" providerId="ADAL" clId="{82DB89E6-4BBD-45AF-8765-E2CED280F6D1}" dt="2020-08-28T20:32:08.345" v="2563" actId="2696"/>
        <pc:sldMkLst>
          <pc:docMk/>
          <pc:sldMk cId="2061089904" sldId="324"/>
        </pc:sldMkLst>
      </pc:sldChg>
      <pc:sldChg chg="add del">
        <pc:chgData name="Mauricio Capobianco Lopes" userId="e2602793-81ee-4f40-ac4e-f7a7f9d1e175" providerId="ADAL" clId="{82DB89E6-4BBD-45AF-8765-E2CED280F6D1}" dt="2020-08-28T20:32:13.364" v="2564" actId="2696"/>
        <pc:sldMkLst>
          <pc:docMk/>
          <pc:sldMk cId="0" sldId="325"/>
        </pc:sldMkLst>
      </pc:sldChg>
      <pc:sldChg chg="add del">
        <pc:chgData name="Mauricio Capobianco Lopes" userId="e2602793-81ee-4f40-ac4e-f7a7f9d1e175" providerId="ADAL" clId="{82DB89E6-4BBD-45AF-8765-E2CED280F6D1}" dt="2020-08-28T20:32:56.470" v="2585" actId="2696"/>
        <pc:sldMkLst>
          <pc:docMk/>
          <pc:sldMk cId="0" sldId="326"/>
        </pc:sldMkLst>
      </pc:sldChg>
      <pc:sldChg chg="addSp delSp modSp add ord">
        <pc:chgData name="Mauricio Capobianco Lopes" userId="e2602793-81ee-4f40-ac4e-f7a7f9d1e175" providerId="ADAL" clId="{82DB89E6-4BBD-45AF-8765-E2CED280F6D1}" dt="2020-08-28T20:29:39.939" v="2559" actId="27636"/>
        <pc:sldMkLst>
          <pc:docMk/>
          <pc:sldMk cId="213994021" sldId="327"/>
        </pc:sldMkLst>
        <pc:spChg chg="mod">
          <ac:chgData name="Mauricio Capobianco Lopes" userId="e2602793-81ee-4f40-ac4e-f7a7f9d1e175" providerId="ADAL" clId="{82DB89E6-4BBD-45AF-8765-E2CED280F6D1}" dt="2020-08-28T20:18:09.579" v="1871" actId="20577"/>
          <ac:spMkLst>
            <pc:docMk/>
            <pc:sldMk cId="213994021" sldId="327"/>
            <ac:spMk id="2" creationId="{CE12B61B-7A25-45B7-BE0C-46D8B3ADC55B}"/>
          </ac:spMkLst>
        </pc:spChg>
        <pc:spChg chg="mod">
          <ac:chgData name="Mauricio Capobianco Lopes" userId="e2602793-81ee-4f40-ac4e-f7a7f9d1e175" providerId="ADAL" clId="{82DB89E6-4BBD-45AF-8765-E2CED280F6D1}" dt="2020-08-28T20:29:39.939" v="2559" actId="27636"/>
          <ac:spMkLst>
            <pc:docMk/>
            <pc:sldMk cId="213994021" sldId="327"/>
            <ac:spMk id="3" creationId="{2205A2D9-B975-461C-9CB1-196A27B4B598}"/>
          </ac:spMkLst>
        </pc:spChg>
        <pc:spChg chg="add del mod">
          <ac:chgData name="Mauricio Capobianco Lopes" userId="e2602793-81ee-4f40-ac4e-f7a7f9d1e175" providerId="ADAL" clId="{82DB89E6-4BBD-45AF-8765-E2CED280F6D1}" dt="2020-08-28T20:29:20.065" v="2546"/>
          <ac:spMkLst>
            <pc:docMk/>
            <pc:sldMk cId="213994021" sldId="327"/>
            <ac:spMk id="4" creationId="{85CDB4B2-794D-4171-A7C9-454CB6BA40BD}"/>
          </ac:spMkLst>
        </pc:spChg>
        <pc:spChg chg="add del mod">
          <ac:chgData name="Mauricio Capobianco Lopes" userId="e2602793-81ee-4f40-ac4e-f7a7f9d1e175" providerId="ADAL" clId="{82DB89E6-4BBD-45AF-8765-E2CED280F6D1}" dt="2020-08-28T20:29:20.065" v="2546"/>
          <ac:spMkLst>
            <pc:docMk/>
            <pc:sldMk cId="213994021" sldId="327"/>
            <ac:spMk id="5" creationId="{474100ED-5EA0-43B4-B1D9-684DD7DB2C8D}"/>
          </ac:spMkLst>
        </pc:spChg>
      </pc:sldChg>
      <pc:sldChg chg="addSp delSp modSp add">
        <pc:chgData name="Mauricio Capobianco Lopes" userId="e2602793-81ee-4f40-ac4e-f7a7f9d1e175" providerId="ADAL" clId="{82DB89E6-4BBD-45AF-8765-E2CED280F6D1}" dt="2020-08-28T20:28:35.554" v="2542" actId="27636"/>
        <pc:sldMkLst>
          <pc:docMk/>
          <pc:sldMk cId="1881795579" sldId="328"/>
        </pc:sldMkLst>
        <pc:spChg chg="add del mod">
          <ac:chgData name="Mauricio Capobianco Lopes" userId="e2602793-81ee-4f40-ac4e-f7a7f9d1e175" providerId="ADAL" clId="{82DB89E6-4BBD-45AF-8765-E2CED280F6D1}" dt="2020-08-28T20:26:44.013" v="2523"/>
          <ac:spMkLst>
            <pc:docMk/>
            <pc:sldMk cId="1881795579" sldId="328"/>
            <ac:spMk id="2" creationId="{2F5839DF-1CA1-48EC-A087-66F22CA15E24}"/>
          </ac:spMkLst>
        </pc:spChg>
        <pc:spChg chg="add del mod">
          <ac:chgData name="Mauricio Capobianco Lopes" userId="e2602793-81ee-4f40-ac4e-f7a7f9d1e175" providerId="ADAL" clId="{82DB89E6-4BBD-45AF-8765-E2CED280F6D1}" dt="2020-08-28T20:26:44.013" v="2523"/>
          <ac:spMkLst>
            <pc:docMk/>
            <pc:sldMk cId="1881795579" sldId="328"/>
            <ac:spMk id="3" creationId="{2A5CD25C-BC3A-4672-83DA-2D970FDCB40C}"/>
          </ac:spMkLst>
        </pc:spChg>
        <pc:spChg chg="mod">
          <ac:chgData name="Mauricio Capobianco Lopes" userId="e2602793-81ee-4f40-ac4e-f7a7f9d1e175" providerId="ADAL" clId="{82DB89E6-4BBD-45AF-8765-E2CED280F6D1}" dt="2020-08-28T20:19:57.132" v="2077" actId="20577"/>
          <ac:spMkLst>
            <pc:docMk/>
            <pc:sldMk cId="1881795579" sldId="328"/>
            <ac:spMk id="4" creationId="{58E7AE47-3486-4188-825A-C90489532D54}"/>
          </ac:spMkLst>
        </pc:spChg>
        <pc:spChg chg="mod">
          <ac:chgData name="Mauricio Capobianco Lopes" userId="e2602793-81ee-4f40-ac4e-f7a7f9d1e175" providerId="ADAL" clId="{82DB89E6-4BBD-45AF-8765-E2CED280F6D1}" dt="2020-08-28T20:28:35.554" v="2542" actId="27636"/>
          <ac:spMkLst>
            <pc:docMk/>
            <pc:sldMk cId="1881795579" sldId="328"/>
            <ac:spMk id="5" creationId="{F8BB4ACE-8CDD-4F98-A0D7-20E45C15FE4A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3:31:16.997" v="4375" actId="20577"/>
        <pc:sldMkLst>
          <pc:docMk/>
          <pc:sldMk cId="3388174116" sldId="329"/>
        </pc:sldMkLst>
        <pc:spChg chg="mod">
          <ac:chgData name="Mauricio Capobianco Lopes" userId="e2602793-81ee-4f40-ac4e-f7a7f9d1e175" providerId="ADAL" clId="{82DB89E6-4BBD-45AF-8765-E2CED280F6D1}" dt="2020-08-28T20:33:52.278" v="2623" actId="20577"/>
          <ac:spMkLst>
            <pc:docMk/>
            <pc:sldMk cId="3388174116" sldId="329"/>
            <ac:spMk id="2" creationId="{CE12B61B-7A25-45B7-BE0C-46D8B3ADC55B}"/>
          </ac:spMkLst>
        </pc:spChg>
        <pc:spChg chg="mod">
          <ac:chgData name="Mauricio Capobianco Lopes" userId="e2602793-81ee-4f40-ac4e-f7a7f9d1e175" providerId="ADAL" clId="{82DB89E6-4BBD-45AF-8765-E2CED280F6D1}" dt="2020-08-28T23:31:16.997" v="4375" actId="20577"/>
          <ac:spMkLst>
            <pc:docMk/>
            <pc:sldMk cId="3388174116" sldId="329"/>
            <ac:spMk id="3" creationId="{2205A2D9-B975-461C-9CB1-196A27B4B598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1:04:50.745" v="3409" actId="20577"/>
        <pc:sldMkLst>
          <pc:docMk/>
          <pc:sldMk cId="1290880477" sldId="330"/>
        </pc:sldMkLst>
        <pc:spChg chg="mod">
          <ac:chgData name="Mauricio Capobianco Lopes" userId="e2602793-81ee-4f40-ac4e-f7a7f9d1e175" providerId="ADAL" clId="{82DB89E6-4BBD-45AF-8765-E2CED280F6D1}" dt="2020-08-28T21:04:50.745" v="3409" actId="20577"/>
          <ac:spMkLst>
            <pc:docMk/>
            <pc:sldMk cId="1290880477" sldId="330"/>
            <ac:spMk id="3" creationId="{2205A2D9-B975-461C-9CB1-196A27B4B598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1:11:52.510" v="4000" actId="20577"/>
        <pc:sldMkLst>
          <pc:docMk/>
          <pc:sldMk cId="1730787265" sldId="331"/>
        </pc:sldMkLst>
        <pc:spChg chg="mod">
          <ac:chgData name="Mauricio Capobianco Lopes" userId="e2602793-81ee-4f40-ac4e-f7a7f9d1e175" providerId="ADAL" clId="{82DB89E6-4BBD-45AF-8765-E2CED280F6D1}" dt="2020-08-28T21:11:52.510" v="4000" actId="20577"/>
          <ac:spMkLst>
            <pc:docMk/>
            <pc:sldMk cId="1730787265" sldId="331"/>
            <ac:spMk id="5" creationId="{F8BB4ACE-8CDD-4F98-A0D7-20E45C15FE4A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1:17:17.664" v="4240" actId="1036"/>
        <pc:sldMkLst>
          <pc:docMk/>
          <pc:sldMk cId="2551450412" sldId="332"/>
        </pc:sldMkLst>
        <pc:spChg chg="mod">
          <ac:chgData name="Mauricio Capobianco Lopes" userId="e2602793-81ee-4f40-ac4e-f7a7f9d1e175" providerId="ADAL" clId="{82DB89E6-4BBD-45AF-8765-E2CED280F6D1}" dt="2020-08-28T21:13:45.951" v="4031" actId="20577"/>
          <ac:spMkLst>
            <pc:docMk/>
            <pc:sldMk cId="2551450412" sldId="332"/>
            <ac:spMk id="2" creationId="{895C7B38-7364-4549-A616-41F388E7A805}"/>
          </ac:spMkLst>
        </pc:spChg>
        <pc:spChg chg="mod">
          <ac:chgData name="Mauricio Capobianco Lopes" userId="e2602793-81ee-4f40-ac4e-f7a7f9d1e175" providerId="ADAL" clId="{82DB89E6-4BBD-45AF-8765-E2CED280F6D1}" dt="2020-08-28T21:17:17.664" v="4240" actId="1036"/>
          <ac:spMkLst>
            <pc:docMk/>
            <pc:sldMk cId="2551450412" sldId="332"/>
            <ac:spMk id="3" creationId="{D577C8CA-0466-4A94-A299-DE77877A508C}"/>
          </ac:spMkLst>
        </pc:spChg>
      </pc:sldChg>
      <pc:sldMasterChg chg="delSldLayout modSldLayout">
        <pc:chgData name="Mauricio Capobianco Lopes" userId="e2602793-81ee-4f40-ac4e-f7a7f9d1e175" providerId="ADAL" clId="{82DB89E6-4BBD-45AF-8765-E2CED280F6D1}" dt="2020-08-28T20:33:05.229" v="2593" actId="2696"/>
        <pc:sldMasterMkLst>
          <pc:docMk/>
          <pc:sldMasterMk cId="0" sldId="2147483648"/>
        </pc:sldMasterMkLst>
        <pc:sldLayoutChg chg="delSp modSp">
          <pc:chgData name="Mauricio Capobianco Lopes" userId="e2602793-81ee-4f40-ac4e-f7a7f9d1e175" providerId="ADAL" clId="{82DB89E6-4BBD-45AF-8765-E2CED280F6D1}" dt="2020-08-28T20:28:35.339" v="2541" actId="14100"/>
          <pc:sldLayoutMkLst>
            <pc:docMk/>
            <pc:sldMasterMk cId="0" sldId="2147483648"/>
            <pc:sldLayoutMk cId="0" sldId="2147483650"/>
          </pc:sldLayoutMkLst>
          <pc:spChg chg="mod">
            <ac:chgData name="Mauricio Capobianco Lopes" userId="e2602793-81ee-4f40-ac4e-f7a7f9d1e175" providerId="ADAL" clId="{82DB89E6-4BBD-45AF-8765-E2CED280F6D1}" dt="2020-08-28T20:26:29.578" v="2520" actId="403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Mauricio Capobianco Lopes" userId="e2602793-81ee-4f40-ac4e-f7a7f9d1e175" providerId="ADAL" clId="{82DB89E6-4BBD-45AF-8765-E2CED280F6D1}" dt="2020-08-28T20:28:35.339" v="2541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Mauricio Capobianco Lopes" userId="e2602793-81ee-4f40-ac4e-f7a7f9d1e175" providerId="ADAL" clId="{82DB89E6-4BBD-45AF-8765-E2CED280F6D1}" dt="2020-08-28T20:26:04.295" v="2499" actId="478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del">
            <ac:chgData name="Mauricio Capobianco Lopes" userId="e2602793-81ee-4f40-ac4e-f7a7f9d1e175" providerId="ADAL" clId="{82DB89E6-4BBD-45AF-8765-E2CED280F6D1}" dt="2020-08-28T20:26:06.195" v="2500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del">
            <ac:chgData name="Mauricio Capobianco Lopes" userId="e2602793-81ee-4f40-ac4e-f7a7f9d1e175" providerId="ADAL" clId="{82DB89E6-4BBD-45AF-8765-E2CED280F6D1}" dt="2020-08-28T20:26:08.019" v="2501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del">
          <pc:chgData name="Mauricio Capobianco Lopes" userId="e2602793-81ee-4f40-ac4e-f7a7f9d1e175" providerId="ADAL" clId="{82DB89E6-4BBD-45AF-8765-E2CED280F6D1}" dt="2020-08-28T20:33:05.229" v="2593" actId="2696"/>
          <pc:sldLayoutMkLst>
            <pc:docMk/>
            <pc:sldMasterMk cId="0" sldId="2147483648"/>
            <pc:sldLayoutMk cId="942432996" sldId="2147483660"/>
          </pc:sldLayoutMkLst>
        </pc:sldLayoutChg>
      </pc:sldMasterChg>
    </pc:docChg>
  </pc:docChgLst>
  <pc:docChgLst>
    <pc:chgData name="Andreza Sartori" userId="ea6eee42-b779-4019-893c-752f0a6abeeb" providerId="ADAL" clId="{3E25311F-95F8-4F49-B158-759DFC23F212}"/>
    <pc:docChg chg="undo custSel addSld modSld">
      <pc:chgData name="Andreza Sartori" userId="ea6eee42-b779-4019-893c-752f0a6abeeb" providerId="ADAL" clId="{3E25311F-95F8-4F49-B158-759DFC23F212}" dt="2021-03-05T20:39:32.170" v="810" actId="1076"/>
      <pc:docMkLst>
        <pc:docMk/>
      </pc:docMkLst>
      <pc:sldChg chg="modSp modAnim">
        <pc:chgData name="Andreza Sartori" userId="ea6eee42-b779-4019-893c-752f0a6abeeb" providerId="ADAL" clId="{3E25311F-95F8-4F49-B158-759DFC23F212}" dt="2021-03-05T18:13:54.484" v="6" actId="113"/>
        <pc:sldMkLst>
          <pc:docMk/>
          <pc:sldMk cId="74288132" sldId="303"/>
        </pc:sldMkLst>
        <pc:spChg chg="mod">
          <ac:chgData name="Andreza Sartori" userId="ea6eee42-b779-4019-893c-752f0a6abeeb" providerId="ADAL" clId="{3E25311F-95F8-4F49-B158-759DFC23F212}" dt="2021-03-05T18:13:54.484" v="6" actId="113"/>
          <ac:spMkLst>
            <pc:docMk/>
            <pc:sldMk cId="74288132" sldId="303"/>
            <ac:spMk id="5" creationId="{F8BB4ACE-8CDD-4F98-A0D7-20E45C15FE4A}"/>
          </ac:spMkLst>
        </pc:spChg>
      </pc:sldChg>
      <pc:sldChg chg="modSp modAnim">
        <pc:chgData name="Andreza Sartori" userId="ea6eee42-b779-4019-893c-752f0a6abeeb" providerId="ADAL" clId="{3E25311F-95F8-4F49-B158-759DFC23F212}" dt="2021-03-05T19:18:56.030" v="233" actId="20577"/>
        <pc:sldMkLst>
          <pc:docMk/>
          <pc:sldMk cId="2551842008" sldId="304"/>
        </pc:sldMkLst>
        <pc:spChg chg="mod">
          <ac:chgData name="Andreza Sartori" userId="ea6eee42-b779-4019-893c-752f0a6abeeb" providerId="ADAL" clId="{3E25311F-95F8-4F49-B158-759DFC23F212}" dt="2021-03-05T19:18:56.030" v="233" actId="20577"/>
          <ac:spMkLst>
            <pc:docMk/>
            <pc:sldMk cId="2551842008" sldId="304"/>
            <ac:spMk id="5" creationId="{4AF432A5-0391-42C1-B35B-E18A7A22F485}"/>
          </ac:spMkLst>
        </pc:spChg>
      </pc:sldChg>
      <pc:sldChg chg="modSp">
        <pc:chgData name="Andreza Sartori" userId="ea6eee42-b779-4019-893c-752f0a6abeeb" providerId="ADAL" clId="{3E25311F-95F8-4F49-B158-759DFC23F212}" dt="2021-03-05T18:29:23.781" v="39" actId="108"/>
        <pc:sldMkLst>
          <pc:docMk/>
          <pc:sldMk cId="3648282606" sldId="308"/>
        </pc:sldMkLst>
        <pc:spChg chg="mod">
          <ac:chgData name="Andreza Sartori" userId="ea6eee42-b779-4019-893c-752f0a6abeeb" providerId="ADAL" clId="{3E25311F-95F8-4F49-B158-759DFC23F212}" dt="2021-03-05T18:29:23.781" v="39" actId="108"/>
          <ac:spMkLst>
            <pc:docMk/>
            <pc:sldMk cId="3648282606" sldId="308"/>
            <ac:spMk id="3" creationId="{295872FD-52D6-4C97-89D9-EEEA41DE3541}"/>
          </ac:spMkLst>
        </pc:spChg>
      </pc:sldChg>
      <pc:sldChg chg="addSp modSp mod modAnim">
        <pc:chgData name="Andreza Sartori" userId="ea6eee42-b779-4019-893c-752f0a6abeeb" providerId="ADAL" clId="{3E25311F-95F8-4F49-B158-759DFC23F212}" dt="2021-03-05T18:34:17.823" v="58" actId="208"/>
        <pc:sldMkLst>
          <pc:docMk/>
          <pc:sldMk cId="2453450235" sldId="309"/>
        </pc:sldMkLst>
        <pc:spChg chg="mod">
          <ac:chgData name="Andreza Sartori" userId="ea6eee42-b779-4019-893c-752f0a6abeeb" providerId="ADAL" clId="{3E25311F-95F8-4F49-B158-759DFC23F212}" dt="2021-03-05T18:31:39.060" v="42" actId="207"/>
          <ac:spMkLst>
            <pc:docMk/>
            <pc:sldMk cId="2453450235" sldId="309"/>
            <ac:spMk id="2" creationId="{30CE67D0-21A1-4CCC-9C8E-34193CB3656D}"/>
          </ac:spMkLst>
        </pc:spChg>
        <pc:spChg chg="mod">
          <ac:chgData name="Andreza Sartori" userId="ea6eee42-b779-4019-893c-752f0a6abeeb" providerId="ADAL" clId="{3E25311F-95F8-4F49-B158-759DFC23F212}" dt="2021-03-05T18:33:38.484" v="50" actId="27636"/>
          <ac:spMkLst>
            <pc:docMk/>
            <pc:sldMk cId="2453450235" sldId="309"/>
            <ac:spMk id="3" creationId="{778E659C-4DE9-4283-92C5-1793BE2D217A}"/>
          </ac:spMkLst>
        </pc:spChg>
        <pc:spChg chg="add mod">
          <ac:chgData name="Andreza Sartori" userId="ea6eee42-b779-4019-893c-752f0a6abeeb" providerId="ADAL" clId="{3E25311F-95F8-4F49-B158-759DFC23F212}" dt="2021-03-05T18:34:17.823" v="58" actId="208"/>
          <ac:spMkLst>
            <pc:docMk/>
            <pc:sldMk cId="2453450235" sldId="309"/>
            <ac:spMk id="5" creationId="{13662B48-9186-4C51-8080-874731F2BC66}"/>
          </ac:spMkLst>
        </pc:spChg>
      </pc:sldChg>
      <pc:sldChg chg="addSp modSp mod modAnim modNotesTx">
        <pc:chgData name="Andreza Sartori" userId="ea6eee42-b779-4019-893c-752f0a6abeeb" providerId="ADAL" clId="{3E25311F-95F8-4F49-B158-759DFC23F212}" dt="2021-03-05T18:39:51.287" v="84"/>
        <pc:sldMkLst>
          <pc:docMk/>
          <pc:sldMk cId="1612625867" sldId="310"/>
        </pc:sldMkLst>
        <pc:spChg chg="mod">
          <ac:chgData name="Andreza Sartori" userId="ea6eee42-b779-4019-893c-752f0a6abeeb" providerId="ADAL" clId="{3E25311F-95F8-4F49-B158-759DFC23F212}" dt="2021-03-05T18:39:01.464" v="62"/>
          <ac:spMkLst>
            <pc:docMk/>
            <pc:sldMk cId="1612625867" sldId="310"/>
            <ac:spMk id="3" creationId="{EF28C515-8F00-46F3-9AF4-BEAF1112F8A5}"/>
          </ac:spMkLst>
        </pc:spChg>
        <pc:spChg chg="add mod">
          <ac:chgData name="Andreza Sartori" userId="ea6eee42-b779-4019-893c-752f0a6abeeb" providerId="ADAL" clId="{3E25311F-95F8-4F49-B158-759DFC23F212}" dt="2021-03-05T18:39:24.072" v="77" actId="1036"/>
          <ac:spMkLst>
            <pc:docMk/>
            <pc:sldMk cId="1612625867" sldId="310"/>
            <ac:spMk id="6" creationId="{9F9A1408-B4AC-4D01-81F9-20DE2F7C4385}"/>
          </ac:spMkLst>
        </pc:spChg>
      </pc:sldChg>
      <pc:sldChg chg="addSp delSp modSp mod addAnim delAnim modAnim modNotesTx">
        <pc:chgData name="Andreza Sartori" userId="ea6eee42-b779-4019-893c-752f0a6abeeb" providerId="ADAL" clId="{3E25311F-95F8-4F49-B158-759DFC23F212}" dt="2021-03-05T19:40:49.872" v="679"/>
        <pc:sldMkLst>
          <pc:docMk/>
          <pc:sldMk cId="213994021" sldId="327"/>
        </pc:sldMkLst>
        <pc:spChg chg="mod">
          <ac:chgData name="Andreza Sartori" userId="ea6eee42-b779-4019-893c-752f0a6abeeb" providerId="ADAL" clId="{3E25311F-95F8-4F49-B158-759DFC23F212}" dt="2021-03-05T19:32:09.887" v="367" actId="5793"/>
          <ac:spMkLst>
            <pc:docMk/>
            <pc:sldMk cId="213994021" sldId="327"/>
            <ac:spMk id="3" creationId="{2205A2D9-B975-461C-9CB1-196A27B4B598}"/>
          </ac:spMkLst>
        </pc:spChg>
        <pc:spChg chg="add del mod">
          <ac:chgData name="Andreza Sartori" userId="ea6eee42-b779-4019-893c-752f0a6abeeb" providerId="ADAL" clId="{3E25311F-95F8-4F49-B158-759DFC23F212}" dt="2021-03-05T19:32:18.729" v="369" actId="688"/>
          <ac:spMkLst>
            <pc:docMk/>
            <pc:sldMk cId="213994021" sldId="327"/>
            <ac:spMk id="5" creationId="{5E1D9449-E743-44D5-8F97-272D641F62E0}"/>
          </ac:spMkLst>
        </pc:spChg>
        <pc:spChg chg="add del mod">
          <ac:chgData name="Andreza Sartori" userId="ea6eee42-b779-4019-893c-752f0a6abeeb" providerId="ADAL" clId="{3E25311F-95F8-4F49-B158-759DFC23F212}" dt="2021-03-05T19:29:02.797" v="278" actId="478"/>
          <ac:spMkLst>
            <pc:docMk/>
            <pc:sldMk cId="213994021" sldId="327"/>
            <ac:spMk id="6" creationId="{754861F9-EF80-40CF-AB33-EC1B0B027876}"/>
          </ac:spMkLst>
        </pc:spChg>
        <pc:spChg chg="add del mod">
          <ac:chgData name="Andreza Sartori" userId="ea6eee42-b779-4019-893c-752f0a6abeeb" providerId="ADAL" clId="{3E25311F-95F8-4F49-B158-759DFC23F212}" dt="2021-03-05T19:34:54.808" v="401" actId="478"/>
          <ac:spMkLst>
            <pc:docMk/>
            <pc:sldMk cId="213994021" sldId="327"/>
            <ac:spMk id="8" creationId="{D4296532-5AD9-4800-B4B4-1C9902B9BB5D}"/>
          </ac:spMkLst>
        </pc:spChg>
      </pc:sldChg>
      <pc:sldChg chg="modSp modAnim modNotesTx">
        <pc:chgData name="Andreza Sartori" userId="ea6eee42-b779-4019-893c-752f0a6abeeb" providerId="ADAL" clId="{3E25311F-95F8-4F49-B158-759DFC23F212}" dt="2021-03-05T19:16:11.514" v="228" actId="207"/>
        <pc:sldMkLst>
          <pc:docMk/>
          <pc:sldMk cId="1881795579" sldId="328"/>
        </pc:sldMkLst>
        <pc:spChg chg="mod">
          <ac:chgData name="Andreza Sartori" userId="ea6eee42-b779-4019-893c-752f0a6abeeb" providerId="ADAL" clId="{3E25311F-95F8-4F49-B158-759DFC23F212}" dt="2021-03-05T19:16:11.514" v="228" actId="207"/>
          <ac:spMkLst>
            <pc:docMk/>
            <pc:sldMk cId="1881795579" sldId="328"/>
            <ac:spMk id="5" creationId="{F8BB4ACE-8CDD-4F98-A0D7-20E45C15FE4A}"/>
          </ac:spMkLst>
        </pc:spChg>
      </pc:sldChg>
      <pc:sldChg chg="modAnim modNotesTx">
        <pc:chgData name="Andreza Sartori" userId="ea6eee42-b779-4019-893c-752f0a6abeeb" providerId="ADAL" clId="{3E25311F-95F8-4F49-B158-759DFC23F212}" dt="2021-03-05T18:22:44.844" v="19" actId="20577"/>
        <pc:sldMkLst>
          <pc:docMk/>
          <pc:sldMk cId="1730787265" sldId="331"/>
        </pc:sldMkLst>
      </pc:sldChg>
      <pc:sldChg chg="modSp add mod modNotesTx">
        <pc:chgData name="Andreza Sartori" userId="ea6eee42-b779-4019-893c-752f0a6abeeb" providerId="ADAL" clId="{3E25311F-95F8-4F49-B158-759DFC23F212}" dt="2021-03-05T19:41:14.865" v="682" actId="207"/>
        <pc:sldMkLst>
          <pc:docMk/>
          <pc:sldMk cId="1639832260" sldId="343"/>
        </pc:sldMkLst>
        <pc:spChg chg="mod">
          <ac:chgData name="Andreza Sartori" userId="ea6eee42-b779-4019-893c-752f0a6abeeb" providerId="ADAL" clId="{3E25311F-95F8-4F49-B158-759DFC23F212}" dt="2021-03-05T19:41:14.865" v="682" actId="207"/>
          <ac:spMkLst>
            <pc:docMk/>
            <pc:sldMk cId="1639832260" sldId="343"/>
            <ac:spMk id="3" creationId="{2205A2D9-B975-461C-9CB1-196A27B4B598}"/>
          </ac:spMkLst>
        </pc:spChg>
      </pc:sldChg>
      <pc:sldChg chg="delSp modSp add mod delAnim modAnim modNotesTx">
        <pc:chgData name="Andreza Sartori" userId="ea6eee42-b779-4019-893c-752f0a6abeeb" providerId="ADAL" clId="{3E25311F-95F8-4F49-B158-759DFC23F212}" dt="2021-03-05T19:40:03.318" v="675"/>
        <pc:sldMkLst>
          <pc:docMk/>
          <pc:sldMk cId="1556784431" sldId="344"/>
        </pc:sldMkLst>
        <pc:spChg chg="mod">
          <ac:chgData name="Andreza Sartori" userId="ea6eee42-b779-4019-893c-752f0a6abeeb" providerId="ADAL" clId="{3E25311F-95F8-4F49-B158-759DFC23F212}" dt="2021-03-05T19:35:09.984" v="404" actId="5793"/>
          <ac:spMkLst>
            <pc:docMk/>
            <pc:sldMk cId="1556784431" sldId="344"/>
            <ac:spMk id="3" creationId="{2205A2D9-B975-461C-9CB1-196A27B4B598}"/>
          </ac:spMkLst>
        </pc:spChg>
        <pc:spChg chg="del">
          <ac:chgData name="Andreza Sartori" userId="ea6eee42-b779-4019-893c-752f0a6abeeb" providerId="ADAL" clId="{3E25311F-95F8-4F49-B158-759DFC23F212}" dt="2021-03-05T19:35:11.243" v="405" actId="478"/>
          <ac:spMkLst>
            <pc:docMk/>
            <pc:sldMk cId="1556784431" sldId="344"/>
            <ac:spMk id="5" creationId="{5E1D9449-E743-44D5-8F97-272D641F62E0}"/>
          </ac:spMkLst>
        </pc:spChg>
        <pc:spChg chg="mod">
          <ac:chgData name="Andreza Sartori" userId="ea6eee42-b779-4019-893c-752f0a6abeeb" providerId="ADAL" clId="{3E25311F-95F8-4F49-B158-759DFC23F212}" dt="2021-03-05T19:35:15.164" v="407" actId="688"/>
          <ac:spMkLst>
            <pc:docMk/>
            <pc:sldMk cId="1556784431" sldId="344"/>
            <ac:spMk id="6" creationId="{754861F9-EF80-40CF-AB33-EC1B0B027876}"/>
          </ac:spMkLst>
        </pc:spChg>
      </pc:sldChg>
      <pc:sldChg chg="addSp delSp modSp add mod delAnim modAnim modNotesTx">
        <pc:chgData name="Andreza Sartori" userId="ea6eee42-b779-4019-893c-752f0a6abeeb" providerId="ADAL" clId="{3E25311F-95F8-4F49-B158-759DFC23F212}" dt="2021-03-05T19:40:56.522" v="681"/>
        <pc:sldMkLst>
          <pc:docMk/>
          <pc:sldMk cId="672401273" sldId="345"/>
        </pc:sldMkLst>
        <pc:spChg chg="mod">
          <ac:chgData name="Andreza Sartori" userId="ea6eee42-b779-4019-893c-752f0a6abeeb" providerId="ADAL" clId="{3E25311F-95F8-4F49-B158-759DFC23F212}" dt="2021-03-05T19:33:38.006" v="396" actId="27636"/>
          <ac:spMkLst>
            <pc:docMk/>
            <pc:sldMk cId="672401273" sldId="345"/>
            <ac:spMk id="3" creationId="{2205A2D9-B975-461C-9CB1-196A27B4B598}"/>
          </ac:spMkLst>
        </pc:spChg>
        <pc:spChg chg="del mod">
          <ac:chgData name="Andreza Sartori" userId="ea6eee42-b779-4019-893c-752f0a6abeeb" providerId="ADAL" clId="{3E25311F-95F8-4F49-B158-759DFC23F212}" dt="2021-03-05T19:32:42.294" v="376" actId="478"/>
          <ac:spMkLst>
            <pc:docMk/>
            <pc:sldMk cId="672401273" sldId="345"/>
            <ac:spMk id="5" creationId="{5E1D9449-E743-44D5-8F97-272D641F62E0}"/>
          </ac:spMkLst>
        </pc:spChg>
        <pc:spChg chg="add mod">
          <ac:chgData name="Andreza Sartori" userId="ea6eee42-b779-4019-893c-752f0a6abeeb" providerId="ADAL" clId="{3E25311F-95F8-4F49-B158-759DFC23F212}" dt="2021-03-05T19:33:55.843" v="400" actId="208"/>
          <ac:spMkLst>
            <pc:docMk/>
            <pc:sldMk cId="672401273" sldId="345"/>
            <ac:spMk id="7" creationId="{881D3E12-A69F-48F3-8DE8-7D4780829CE8}"/>
          </ac:spMkLst>
        </pc:spChg>
        <pc:spChg chg="del mod">
          <ac:chgData name="Andreza Sartori" userId="ea6eee42-b779-4019-893c-752f0a6abeeb" providerId="ADAL" clId="{3E25311F-95F8-4F49-B158-759DFC23F212}" dt="2021-03-05T19:33:12.988" v="383"/>
          <ac:spMkLst>
            <pc:docMk/>
            <pc:sldMk cId="672401273" sldId="345"/>
            <ac:spMk id="8" creationId="{D4296532-5AD9-4800-B4B4-1C9902B9BB5D}"/>
          </ac:spMkLst>
        </pc:spChg>
      </pc:sldChg>
      <pc:sldChg chg="addSp modSp new mod modShow">
        <pc:chgData name="Andreza Sartori" userId="ea6eee42-b779-4019-893c-752f0a6abeeb" providerId="ADAL" clId="{3E25311F-95F8-4F49-B158-759DFC23F212}" dt="2021-03-05T20:39:32.170" v="810" actId="1076"/>
        <pc:sldMkLst>
          <pc:docMk/>
          <pc:sldMk cId="68476016" sldId="346"/>
        </pc:sldMkLst>
        <pc:spChg chg="mod">
          <ac:chgData name="Andreza Sartori" userId="ea6eee42-b779-4019-893c-752f0a6abeeb" providerId="ADAL" clId="{3E25311F-95F8-4F49-B158-759DFC23F212}" dt="2021-03-05T20:26:32.374" v="718" actId="404"/>
          <ac:spMkLst>
            <pc:docMk/>
            <pc:sldMk cId="68476016" sldId="346"/>
            <ac:spMk id="2" creationId="{86A8CC98-E670-4985-AFBF-C8199152073F}"/>
          </ac:spMkLst>
        </pc:spChg>
        <pc:spChg chg="mod">
          <ac:chgData name="Andreza Sartori" userId="ea6eee42-b779-4019-893c-752f0a6abeeb" providerId="ADAL" clId="{3E25311F-95F8-4F49-B158-759DFC23F212}" dt="2021-03-05T20:36:40.517" v="782" actId="27636"/>
          <ac:spMkLst>
            <pc:docMk/>
            <pc:sldMk cId="68476016" sldId="346"/>
            <ac:spMk id="3" creationId="{E85AF202-02B0-495D-AF52-2AC84FDDF6AD}"/>
          </ac:spMkLst>
        </pc:spChg>
        <pc:graphicFrameChg chg="add mod modGraphic">
          <ac:chgData name="Andreza Sartori" userId="ea6eee42-b779-4019-893c-752f0a6abeeb" providerId="ADAL" clId="{3E25311F-95F8-4F49-B158-759DFC23F212}" dt="2021-03-05T20:39:32.170" v="810" actId="1076"/>
          <ac:graphicFrameMkLst>
            <pc:docMk/>
            <pc:sldMk cId="68476016" sldId="346"/>
            <ac:graphicFrameMk id="4" creationId="{76AE28C4-5E83-4D5A-8FF4-9BE23662A7BC}"/>
          </ac:graphicFrameMkLst>
        </pc:graphicFrameChg>
      </pc:sldChg>
    </pc:docChg>
  </pc:docChgLst>
  <pc:docChgLst>
    <pc:chgData name="Mauricio Capobianco Lopes" userId="e2602793-81ee-4f40-ac4e-f7a7f9d1e175" providerId="ADAL" clId="{45FB47B0-78EE-430B-AAFD-85DBCD303599}"/>
    <pc:docChg chg="undo custSel addSld modSld">
      <pc:chgData name="Mauricio Capobianco Lopes" userId="e2602793-81ee-4f40-ac4e-f7a7f9d1e175" providerId="ADAL" clId="{45FB47B0-78EE-430B-AAFD-85DBCD303599}" dt="2020-09-05T00:19:29.149" v="2993" actId="20577"/>
      <pc:docMkLst>
        <pc:docMk/>
      </pc:docMkLst>
      <pc:sldChg chg="modSp add">
        <pc:chgData name="Mauricio Capobianco Lopes" userId="e2602793-81ee-4f40-ac4e-f7a7f9d1e175" providerId="ADAL" clId="{45FB47B0-78EE-430B-AAFD-85DBCD303599}" dt="2020-09-04T22:03:42.262" v="215" actId="20577"/>
        <pc:sldMkLst>
          <pc:docMk/>
          <pc:sldMk cId="4256000173" sldId="333"/>
        </pc:sldMkLst>
        <pc:spChg chg="mod">
          <ac:chgData name="Mauricio Capobianco Lopes" userId="e2602793-81ee-4f40-ac4e-f7a7f9d1e175" providerId="ADAL" clId="{45FB47B0-78EE-430B-AAFD-85DBCD303599}" dt="2020-09-04T22:01:44.514" v="10" actId="20577"/>
          <ac:spMkLst>
            <pc:docMk/>
            <pc:sldMk cId="4256000173" sldId="333"/>
            <ac:spMk id="2" creationId="{895C7B38-7364-4549-A616-41F388E7A805}"/>
          </ac:spMkLst>
        </pc:spChg>
        <pc:spChg chg="mod">
          <ac:chgData name="Mauricio Capobianco Lopes" userId="e2602793-81ee-4f40-ac4e-f7a7f9d1e175" providerId="ADAL" clId="{45FB47B0-78EE-430B-AAFD-85DBCD303599}" dt="2020-09-04T22:03:42.262" v="215" actId="20577"/>
          <ac:spMkLst>
            <pc:docMk/>
            <pc:sldMk cId="4256000173" sldId="333"/>
            <ac:spMk id="3" creationId="{D577C8CA-0466-4A94-A299-DE77877A508C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2:27:56.460" v="931" actId="20577"/>
        <pc:sldMkLst>
          <pc:docMk/>
          <pc:sldMk cId="3038679965" sldId="334"/>
        </pc:sldMkLst>
        <pc:spChg chg="mod">
          <ac:chgData name="Mauricio Capobianco Lopes" userId="e2602793-81ee-4f40-ac4e-f7a7f9d1e175" providerId="ADAL" clId="{45FB47B0-78EE-430B-AAFD-85DBCD303599}" dt="2020-09-04T22:03:56.216" v="225" actId="20577"/>
          <ac:spMkLst>
            <pc:docMk/>
            <pc:sldMk cId="3038679965" sldId="334"/>
            <ac:spMk id="2" creationId="{56D74643-0207-4279-B835-674A2D6C0E3A}"/>
          </ac:spMkLst>
        </pc:spChg>
        <pc:spChg chg="mod">
          <ac:chgData name="Mauricio Capobianco Lopes" userId="e2602793-81ee-4f40-ac4e-f7a7f9d1e175" providerId="ADAL" clId="{45FB47B0-78EE-430B-AAFD-85DBCD303599}" dt="2020-09-04T22:27:56.460" v="931" actId="20577"/>
          <ac:spMkLst>
            <pc:docMk/>
            <pc:sldMk cId="3038679965" sldId="334"/>
            <ac:spMk id="3" creationId="{BBED9181-5AFF-404D-A4E6-A6F9653ECBF6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2:39:08.889" v="1089" actId="20577"/>
        <pc:sldMkLst>
          <pc:docMk/>
          <pc:sldMk cId="3913156693" sldId="335"/>
        </pc:sldMkLst>
        <pc:spChg chg="mod">
          <ac:chgData name="Mauricio Capobianco Lopes" userId="e2602793-81ee-4f40-ac4e-f7a7f9d1e175" providerId="ADAL" clId="{45FB47B0-78EE-430B-AAFD-85DBCD303599}" dt="2020-09-04T22:28:33.146" v="953" actId="20577"/>
          <ac:spMkLst>
            <pc:docMk/>
            <pc:sldMk cId="3913156693" sldId="335"/>
            <ac:spMk id="2" creationId="{5F497600-63CB-4961-9858-B190C51F57DA}"/>
          </ac:spMkLst>
        </pc:spChg>
        <pc:spChg chg="mod">
          <ac:chgData name="Mauricio Capobianco Lopes" userId="e2602793-81ee-4f40-ac4e-f7a7f9d1e175" providerId="ADAL" clId="{45FB47B0-78EE-430B-AAFD-85DBCD303599}" dt="2020-09-04T22:39:08.889" v="1089" actId="20577"/>
          <ac:spMkLst>
            <pc:docMk/>
            <pc:sldMk cId="3913156693" sldId="335"/>
            <ac:spMk id="3" creationId="{0E8244E4-D2CD-4637-80F7-A95221A88308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2:44:25.760" v="1208" actId="6549"/>
        <pc:sldMkLst>
          <pc:docMk/>
          <pc:sldMk cId="292232412" sldId="336"/>
        </pc:sldMkLst>
        <pc:spChg chg="mod">
          <ac:chgData name="Mauricio Capobianco Lopes" userId="e2602793-81ee-4f40-ac4e-f7a7f9d1e175" providerId="ADAL" clId="{45FB47B0-78EE-430B-AAFD-85DBCD303599}" dt="2020-09-04T22:39:33.500" v="1110" actId="20577"/>
          <ac:spMkLst>
            <pc:docMk/>
            <pc:sldMk cId="292232412" sldId="336"/>
            <ac:spMk id="2" creationId="{DB91BF92-354D-40CA-ACDB-45E21B747A5D}"/>
          </ac:spMkLst>
        </pc:spChg>
        <pc:spChg chg="mod">
          <ac:chgData name="Mauricio Capobianco Lopes" userId="e2602793-81ee-4f40-ac4e-f7a7f9d1e175" providerId="ADAL" clId="{45FB47B0-78EE-430B-AAFD-85DBCD303599}" dt="2020-09-04T22:44:25.760" v="1208" actId="6549"/>
          <ac:spMkLst>
            <pc:docMk/>
            <pc:sldMk cId="292232412" sldId="336"/>
            <ac:spMk id="3" creationId="{DDE6817C-E585-4833-831D-19F55276F5D9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04:41.339" v="1439" actId="20577"/>
        <pc:sldMkLst>
          <pc:docMk/>
          <pc:sldMk cId="2870267580" sldId="337"/>
        </pc:sldMkLst>
        <pc:spChg chg="mod">
          <ac:chgData name="Mauricio Capobianco Lopes" userId="e2602793-81ee-4f40-ac4e-f7a7f9d1e175" providerId="ADAL" clId="{45FB47B0-78EE-430B-AAFD-85DBCD303599}" dt="2020-09-04T22:50:53.321" v="1222" actId="20577"/>
          <ac:spMkLst>
            <pc:docMk/>
            <pc:sldMk cId="2870267580" sldId="337"/>
            <ac:spMk id="2" creationId="{EFB57C7A-57DF-45F0-BB33-4FD0AB72FE20}"/>
          </ac:spMkLst>
        </pc:spChg>
        <pc:spChg chg="mod">
          <ac:chgData name="Mauricio Capobianco Lopes" userId="e2602793-81ee-4f40-ac4e-f7a7f9d1e175" providerId="ADAL" clId="{45FB47B0-78EE-430B-AAFD-85DBCD303599}" dt="2020-09-04T23:04:41.339" v="1439" actId="20577"/>
          <ac:spMkLst>
            <pc:docMk/>
            <pc:sldMk cId="2870267580" sldId="337"/>
            <ac:spMk id="3" creationId="{5F6BBD16-14FD-4AD6-80DB-1799C34336DB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46:15.633" v="2422" actId="20577"/>
        <pc:sldMkLst>
          <pc:docMk/>
          <pc:sldMk cId="19693567" sldId="338"/>
        </pc:sldMkLst>
        <pc:spChg chg="mod">
          <ac:chgData name="Mauricio Capobianco Lopes" userId="e2602793-81ee-4f40-ac4e-f7a7f9d1e175" providerId="ADAL" clId="{45FB47B0-78EE-430B-AAFD-85DBCD303599}" dt="2020-09-04T23:05:44.871" v="1506" actId="20577"/>
          <ac:spMkLst>
            <pc:docMk/>
            <pc:sldMk cId="19693567" sldId="338"/>
            <ac:spMk id="2" creationId="{6C476D25-B1EF-4823-81B9-6761C5177745}"/>
          </ac:spMkLst>
        </pc:spChg>
        <pc:spChg chg="mod">
          <ac:chgData name="Mauricio Capobianco Lopes" userId="e2602793-81ee-4f40-ac4e-f7a7f9d1e175" providerId="ADAL" clId="{45FB47B0-78EE-430B-AAFD-85DBCD303599}" dt="2020-09-04T23:46:15.633" v="2422" actId="20577"/>
          <ac:spMkLst>
            <pc:docMk/>
            <pc:sldMk cId="19693567" sldId="338"/>
            <ac:spMk id="3" creationId="{E36A5AF4-9B88-4B39-AAF6-291161D90A79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15:32.456" v="2009" actId="20577"/>
        <pc:sldMkLst>
          <pc:docMk/>
          <pc:sldMk cId="1954383739" sldId="339"/>
        </pc:sldMkLst>
        <pc:spChg chg="mod">
          <ac:chgData name="Mauricio Capobianco Lopes" userId="e2602793-81ee-4f40-ac4e-f7a7f9d1e175" providerId="ADAL" clId="{45FB47B0-78EE-430B-AAFD-85DBCD303599}" dt="2020-09-04T23:12:28.494" v="1782" actId="20577"/>
          <ac:spMkLst>
            <pc:docMk/>
            <pc:sldMk cId="1954383739" sldId="339"/>
            <ac:spMk id="2" creationId="{668D020B-1AAE-4CF5-8CDB-1C6D1E27E3C7}"/>
          </ac:spMkLst>
        </pc:spChg>
        <pc:spChg chg="mod">
          <ac:chgData name="Mauricio Capobianco Lopes" userId="e2602793-81ee-4f40-ac4e-f7a7f9d1e175" providerId="ADAL" clId="{45FB47B0-78EE-430B-AAFD-85DBCD303599}" dt="2020-09-04T23:15:32.456" v="2009" actId="20577"/>
          <ac:spMkLst>
            <pc:docMk/>
            <pc:sldMk cId="1954383739" sldId="339"/>
            <ac:spMk id="3" creationId="{95C560F0-9C66-4F6A-A986-3A71E8A59A68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23:34.530" v="2379" actId="20577"/>
        <pc:sldMkLst>
          <pc:docMk/>
          <pc:sldMk cId="3402956973" sldId="340"/>
        </pc:sldMkLst>
        <pc:spChg chg="mod">
          <ac:chgData name="Mauricio Capobianco Lopes" userId="e2602793-81ee-4f40-ac4e-f7a7f9d1e175" providerId="ADAL" clId="{45FB47B0-78EE-430B-AAFD-85DBCD303599}" dt="2020-09-04T23:16:05.225" v="2047" actId="20577"/>
          <ac:spMkLst>
            <pc:docMk/>
            <pc:sldMk cId="3402956973" sldId="340"/>
            <ac:spMk id="2" creationId="{39F1A190-03ED-4D20-9A6C-E4F7D824F372}"/>
          </ac:spMkLst>
        </pc:spChg>
        <pc:spChg chg="mod">
          <ac:chgData name="Mauricio Capobianco Lopes" userId="e2602793-81ee-4f40-ac4e-f7a7f9d1e175" providerId="ADAL" clId="{45FB47B0-78EE-430B-AAFD-85DBCD303599}" dt="2020-09-04T23:23:34.530" v="2379" actId="20577"/>
          <ac:spMkLst>
            <pc:docMk/>
            <pc:sldMk cId="3402956973" sldId="340"/>
            <ac:spMk id="3" creationId="{E73688D4-769A-4307-B154-AE0F6DD1D96D}"/>
          </ac:spMkLst>
        </pc:spChg>
      </pc:sldChg>
      <pc:sldChg chg="modSp add">
        <pc:chgData name="Mauricio Capobianco Lopes" userId="e2602793-81ee-4f40-ac4e-f7a7f9d1e175" providerId="ADAL" clId="{45FB47B0-78EE-430B-AAFD-85DBCD303599}" dt="2020-09-05T00:14:03.339" v="2916" actId="20577"/>
        <pc:sldMkLst>
          <pc:docMk/>
          <pc:sldMk cId="2572334293" sldId="341"/>
        </pc:sldMkLst>
        <pc:spChg chg="mod">
          <ac:chgData name="Mauricio Capobianco Lopes" userId="e2602793-81ee-4f40-ac4e-f7a7f9d1e175" providerId="ADAL" clId="{45FB47B0-78EE-430B-AAFD-85DBCD303599}" dt="2020-09-05T00:09:57.730" v="2447" actId="20577"/>
          <ac:spMkLst>
            <pc:docMk/>
            <pc:sldMk cId="2572334293" sldId="341"/>
            <ac:spMk id="2" creationId="{BD63ACDF-D071-4733-8C0D-E1CBB5FD6C78}"/>
          </ac:spMkLst>
        </pc:spChg>
        <pc:spChg chg="mod">
          <ac:chgData name="Mauricio Capobianco Lopes" userId="e2602793-81ee-4f40-ac4e-f7a7f9d1e175" providerId="ADAL" clId="{45FB47B0-78EE-430B-AAFD-85DBCD303599}" dt="2020-09-05T00:14:03.339" v="2916" actId="20577"/>
          <ac:spMkLst>
            <pc:docMk/>
            <pc:sldMk cId="2572334293" sldId="341"/>
            <ac:spMk id="3" creationId="{AA5CFDD9-CFB2-48E3-9C7D-64A9C40B0E4E}"/>
          </ac:spMkLst>
        </pc:spChg>
      </pc:sldChg>
      <pc:sldChg chg="modSp add">
        <pc:chgData name="Mauricio Capobianco Lopes" userId="e2602793-81ee-4f40-ac4e-f7a7f9d1e175" providerId="ADAL" clId="{45FB47B0-78EE-430B-AAFD-85DBCD303599}" dt="2020-09-05T00:19:29.149" v="2993" actId="20577"/>
        <pc:sldMkLst>
          <pc:docMk/>
          <pc:sldMk cId="1393025617" sldId="342"/>
        </pc:sldMkLst>
        <pc:spChg chg="mod">
          <ac:chgData name="Mauricio Capobianco Lopes" userId="e2602793-81ee-4f40-ac4e-f7a7f9d1e175" providerId="ADAL" clId="{45FB47B0-78EE-430B-AAFD-85DBCD303599}" dt="2020-09-05T00:18:52.367" v="2939" actId="20577"/>
          <ac:spMkLst>
            <pc:docMk/>
            <pc:sldMk cId="1393025617" sldId="342"/>
            <ac:spMk id="2" creationId="{3E64CF5E-4844-402C-A193-2D77EAA1FEAB}"/>
          </ac:spMkLst>
        </pc:spChg>
        <pc:spChg chg="mod">
          <ac:chgData name="Mauricio Capobianco Lopes" userId="e2602793-81ee-4f40-ac4e-f7a7f9d1e175" providerId="ADAL" clId="{45FB47B0-78EE-430B-AAFD-85DBCD303599}" dt="2020-09-05T00:19:29.149" v="2993" actId="20577"/>
          <ac:spMkLst>
            <pc:docMk/>
            <pc:sldMk cId="1393025617" sldId="342"/>
            <ac:spMk id="3" creationId="{1FC31EEC-BFBA-41D4-A543-7DE9692AAF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A71E-3C5C-4A46-A62D-85287F222507}" type="datetimeFigureOut">
              <a:rPr lang="pt-BR" smtClean="0"/>
              <a:t>12/03/2021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466B-A163-4F0C-9151-4A5B73A7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5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03C5C-5691-4137-B34C-54D412383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3298-B204-4106-8D98-5F5D21C0AA4D}" type="slidenum">
              <a:rPr lang="en-US" altLang="pt-BR"/>
              <a:pPr/>
              <a:t>2</a:t>
            </a:fld>
            <a:endParaRPr lang="en-US" altLang="pt-BR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BFAC59-AF93-4F61-9353-5EF3A231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224462D-B21E-46F1-8BFA-45862BA00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15835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QUE: (motivação para a declaração do problema) aqui se escreve em 1 parágrafo as motivações para este problema. O que acontece agora?</a:t>
            </a:r>
          </a:p>
          <a:p>
            <a:r>
              <a:rPr lang="pt-BR" dirty="0"/>
              <a:t>O QUE: (declaração do problema) – Qual a pergunta que quer responder?</a:t>
            </a:r>
          </a:p>
          <a:p>
            <a:r>
              <a:rPr lang="pt-BR" dirty="0"/>
              <a:t>COMO: (solução) – qual a abordagem utilizada para responder a pergunta</a:t>
            </a:r>
          </a:p>
          <a:p>
            <a:r>
              <a:rPr lang="pt-BR" dirty="0"/>
              <a:t>PARA QUEM: (foco - o refinamento da visão do porquê) – para quem vai servir o trabalho proposto?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66B-A163-4F0C-9151-4A5B73A720E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61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QUE: (motivação para a declaração do problema) aqui se escreve em 1 parágrafo as motivações para este problema. O que acontece agora?</a:t>
            </a:r>
          </a:p>
          <a:p>
            <a:r>
              <a:rPr lang="pt-BR" dirty="0"/>
              <a:t>O QUE: (declaração do problema) – Qual a pergunta que quer responder?</a:t>
            </a:r>
          </a:p>
          <a:p>
            <a:r>
              <a:rPr lang="pt-BR" dirty="0"/>
              <a:t>COMO: (solução) – qual a abordagem utilizada para responder a pergunta</a:t>
            </a:r>
          </a:p>
          <a:p>
            <a:r>
              <a:rPr lang="pt-BR" dirty="0"/>
              <a:t>PARA QUEM: (foco - o refinamento da visão do porquê) – para quem vai servir o trabalho proposto?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66B-A163-4F0C-9151-4A5B73A720E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5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03C5C-5691-4137-B34C-54D412383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3298-B204-4106-8D98-5F5D21C0AA4D}" type="slidenum">
              <a:rPr lang="en-US" altLang="pt-BR"/>
              <a:pPr/>
              <a:t>3</a:t>
            </a:fld>
            <a:endParaRPr lang="en-US" altLang="pt-BR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BFAC59-AF93-4F61-9353-5EF3A231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224462D-B21E-46F1-8BFA-45862BA00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# método científico - além de ter o sistema, ter algum tipo de validação do sistema</a:t>
            </a:r>
          </a:p>
          <a:p>
            <a:r>
              <a:rPr lang="pt-BR" altLang="pt-BR" dirty="0"/>
              <a:t> - chegar com algo pronto e testado por um usuário - tem que ter validação</a:t>
            </a:r>
          </a:p>
          <a:p>
            <a:r>
              <a:rPr lang="pt-BR" altLang="pt-BR" dirty="0"/>
              <a:t> - tem que ter algo pronto e validado pelo usuário, se avaliou usabilidade, se atinge os requisitos</a:t>
            </a:r>
          </a:p>
          <a:p>
            <a:r>
              <a:rPr lang="pt-BR" altLang="pt-BR" dirty="0"/>
              <a:t> - tem que propor algo prático</a:t>
            </a:r>
          </a:p>
        </p:txBody>
      </p:sp>
    </p:spTree>
    <p:extLst>
      <p:ext uri="{BB962C8B-B14F-4D97-AF65-F5344CB8AC3E}">
        <p14:creationId xmlns:p14="http://schemas.microsoft.com/office/powerpoint/2010/main" val="239052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03C5C-5691-4137-B34C-54D412383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3298-B204-4106-8D98-5F5D21C0AA4D}" type="slidenum">
              <a:rPr lang="en-US" altLang="pt-BR"/>
              <a:pPr/>
              <a:t>4</a:t>
            </a:fld>
            <a:endParaRPr lang="en-US" altLang="pt-BR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BFAC59-AF93-4F61-9353-5EF3A231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224462D-B21E-46F1-8BFA-45862BA00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SIS: diferença do TCC Acadêmico para o Aplicado</a:t>
            </a:r>
          </a:p>
          <a:p>
            <a:r>
              <a:rPr lang="pt-BR" altLang="pt-BR" dirty="0"/>
              <a:t> - se for pensar no problema por sua conta é acadêmico, mas se você for fazer uma entrevista com o usuário, ver os requisitos é aplicado.</a:t>
            </a:r>
          </a:p>
        </p:txBody>
      </p:sp>
    </p:spTree>
    <p:extLst>
      <p:ext uri="{BB962C8B-B14F-4D97-AF65-F5344CB8AC3E}">
        <p14:creationId xmlns:p14="http://schemas.microsoft.com/office/powerpoint/2010/main" val="178628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6C5347-EF6A-4FDF-9BEC-13F921AAB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1E1BD-3CDD-4819-98EC-F1265AF63162}" type="slidenum">
              <a:rPr lang="en-US" altLang="pt-BR"/>
              <a:pPr/>
              <a:t>5</a:t>
            </a:fld>
            <a:endParaRPr lang="en-US" altLang="pt-BR" dirty="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2AEEEA6-64B7-4B2F-9A71-AC1432DBD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18AEE82-B40A-462E-AEC3-FB1DF69EB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158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932B64-3CE5-4A7A-99E2-0838BBBF1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3532B-C14B-4C8D-81E3-0203577B5F6C}" type="slidenum">
              <a:rPr lang="en-US" altLang="pt-BR"/>
              <a:pPr/>
              <a:t>6</a:t>
            </a:fld>
            <a:endParaRPr lang="en-US" altLang="pt-BR" dirty="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8E4C2D7-890D-4FE0-BCF2-FB1AFC991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F3EDC34-CFCB-46DF-B64A-58DABB1AC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160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B39957-B65D-4973-9E65-CC4E7A99B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1115A-854A-4FC4-A276-72DDC3A7639B}" type="slidenum">
              <a:rPr lang="en-US" altLang="pt-BR"/>
              <a:pPr/>
              <a:t>7</a:t>
            </a:fld>
            <a:endParaRPr lang="en-US" altLang="pt-BR" dirty="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ADC019-B729-486F-95EF-12C693ABE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4555A7B-3859-4C1C-BC00-E3499E6E5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6026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B2EAFE-DE07-40C7-9E50-62C59930E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8B9D9-4DB2-45A1-A98D-7C0B16350603}" type="slidenum">
              <a:rPr lang="en-US" altLang="pt-BR"/>
              <a:pPr/>
              <a:t>8</a:t>
            </a:fld>
            <a:endParaRPr lang="en-US" altLang="pt-BR" dirty="0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D842816C-7DB9-463A-9CEB-25F5AF746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D375306-840E-40B9-9F6C-AB060699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1636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QUE: (motivação para a declaração do problema) aqui se escreve em 1 parágrafo as motivações para este problema. O que acontece agora?</a:t>
            </a:r>
          </a:p>
          <a:p>
            <a:r>
              <a:rPr lang="pt-BR" dirty="0"/>
              <a:t>O QUE: (declaração do problema) – Qual a pergunta que quer responder?</a:t>
            </a:r>
          </a:p>
          <a:p>
            <a:r>
              <a:rPr lang="pt-BR" dirty="0"/>
              <a:t>COMO: (solução) – qual a abordagem utilizada para responder a pergunta</a:t>
            </a:r>
          </a:p>
          <a:p>
            <a:r>
              <a:rPr lang="pt-BR" dirty="0"/>
              <a:t>PARA QUEM: (foco - o refinamento da visão do porquê) – para quem vai servir o trabalho proposto?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66B-A163-4F0C-9151-4A5B73A720E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06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QUE: (motivação para a declaração do problema) aqui se escreve em 1 parágrafo as motivações para este problema. O que acontece agora?</a:t>
            </a:r>
          </a:p>
          <a:p>
            <a:r>
              <a:rPr lang="pt-BR" dirty="0"/>
              <a:t>O QUE: (declaração do problema) – Qual a pergunta que quer responder?</a:t>
            </a:r>
          </a:p>
          <a:p>
            <a:r>
              <a:rPr lang="pt-BR" dirty="0"/>
              <a:t>COMO: (solução) – qual a abordagem utilizada para responder a pergunta</a:t>
            </a:r>
          </a:p>
          <a:p>
            <a:r>
              <a:rPr lang="pt-BR" dirty="0"/>
              <a:t>PARA QUEM: (foco - o refinamento da visão do porquê) – para quem vai servir o trabalho proposto?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466B-A163-4F0C-9151-4A5B73A720E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9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.br/" TargetMode="External"/><Relationship Id="rId2" Type="http://schemas.openxmlformats.org/officeDocument/2006/relationships/hyperlink" Target="https://www.periodicos.capes.gov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sc.inf.furb.br/tcc/" TargetMode="External"/><Relationship Id="rId5" Type="http://schemas.openxmlformats.org/officeDocument/2006/relationships/hyperlink" Target="https://bu.furb.br/consulta/portalConsulta/pesqCabecalho.php?menu=rapida&amp;bdigital=N" TargetMode="External"/><Relationship Id="rId4" Type="http://schemas.openxmlformats.org/officeDocument/2006/relationships/hyperlink" Target="https://bdtd.ibict.br/vufin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Conclusão de Curso I - Projeto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Ciência da Computação</a:t>
            </a:r>
          </a:p>
          <a:p>
            <a:r>
              <a:rPr lang="pt-BR" dirty="0"/>
              <a:t>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9216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3164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Como formular um problema de pesquisa?</a:t>
            </a:r>
          </a:p>
          <a:p>
            <a:pPr lvl="1"/>
            <a:r>
              <a:rPr lang="pt-BR" dirty="0"/>
              <a:t>O problema é relevante?</a:t>
            </a:r>
          </a:p>
          <a:p>
            <a:pPr lvl="1"/>
            <a:r>
              <a:rPr lang="pt-BR" dirty="0"/>
              <a:t>Tenho capacidade e formação para solucionar o problema?</a:t>
            </a:r>
          </a:p>
          <a:p>
            <a:pPr lvl="1"/>
            <a:r>
              <a:rPr lang="pt-BR" dirty="0"/>
              <a:t>Qual a complexidade do problema e qual o tempo disponível para investigá-lo?</a:t>
            </a:r>
          </a:p>
          <a:p>
            <a:pPr lvl="1"/>
            <a:r>
              <a:rPr lang="pt-BR" dirty="0"/>
              <a:t>Quais os recursos necessários?</a:t>
            </a:r>
          </a:p>
          <a:p>
            <a:pPr lvl="1"/>
            <a:r>
              <a:rPr lang="pt-BR" dirty="0"/>
              <a:t>Existe bibliografia suficiente e disponível sobre o assunto?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1D3E12-A69F-48F3-8DE8-7D4780829CE8}"/>
              </a:ext>
            </a:extLst>
          </p:cNvPr>
          <p:cNvSpPr txBox="1"/>
          <p:nvPr/>
        </p:nvSpPr>
        <p:spPr>
          <a:xfrm>
            <a:off x="467544" y="4827281"/>
            <a:ext cx="8075240" cy="14773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"A delimitação do problema [...] não se executa em um momento específico e isolado dos outros. Ela é decorrente e vai se efetuando à medida que se desenvolve a revisão da literatura e se estende até o término da elaboração do projeto" (KÖCHE, 2001).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40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 de estudo é o que eu quero investigar.</a:t>
            </a:r>
          </a:p>
          <a:p>
            <a:pPr lvl="1"/>
            <a:r>
              <a:rPr lang="pt-BR" dirty="0"/>
              <a:t>Deve ser delimitado considerando o foco da investigação.</a:t>
            </a:r>
          </a:p>
          <a:p>
            <a:pPr lvl="2"/>
            <a:r>
              <a:rPr lang="pt-BR" dirty="0"/>
              <a:t>Exercício: redija em uma frase seu objeto de estudo.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4861F9-EF80-40CF-AB33-EC1B0B027876}"/>
              </a:ext>
            </a:extLst>
          </p:cNvPr>
          <p:cNvSpPr txBox="1"/>
          <p:nvPr/>
        </p:nvSpPr>
        <p:spPr>
          <a:xfrm>
            <a:off x="3828043" y="4712499"/>
            <a:ext cx="1508601" cy="5232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155678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QUÊ?</a:t>
            </a:r>
          </a:p>
          <a:p>
            <a:pPr lvl="1"/>
            <a:r>
              <a:rPr lang="pt-BR" dirty="0"/>
              <a:t>motivação para a declaração do problema (1 parágrafo)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QUE?</a:t>
            </a:r>
          </a:p>
          <a:p>
            <a:pPr lvl="1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declaração do problema (1 frase)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COMO?</a:t>
            </a:r>
          </a:p>
          <a:p>
            <a:pPr lvl="1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solução para o problema (1 frase)</a:t>
            </a:r>
          </a:p>
          <a:p>
            <a:r>
              <a:rPr lang="pt-BR" dirty="0"/>
              <a:t>PARA QUEM?</a:t>
            </a:r>
          </a:p>
          <a:p>
            <a:pPr lvl="1"/>
            <a:r>
              <a:rPr lang="pt-BR" dirty="0"/>
              <a:t>foco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refinamento da visão do porquê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83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primeiro trabalho a ser feito antes de iniciar um projeto ou uma pesquisa é identificar o estado da questão.</a:t>
            </a:r>
          </a:p>
          <a:p>
            <a:endParaRPr lang="pt-BR" dirty="0"/>
          </a:p>
          <a:p>
            <a:r>
              <a:rPr lang="pt-BR" dirty="0"/>
              <a:t>O estado da questão é o que têm sido produzido e publicado sobre o tema proposto.</a:t>
            </a:r>
          </a:p>
          <a:p>
            <a:endParaRPr lang="pt-BR" dirty="0"/>
          </a:p>
          <a:p>
            <a:r>
              <a:rPr lang="pt-BR" dirty="0"/>
              <a:t>Para pesquisar o estado da questão é necessário definir as palavras-chaves ou os termos de busca.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estado da questão deve ser identificado em (com exemplos):</a:t>
            </a:r>
          </a:p>
          <a:p>
            <a:pPr lvl="1"/>
            <a:r>
              <a:rPr lang="pt-BR" dirty="0"/>
              <a:t>Bases de dados de revistas científicas nacionais ou internacionais.</a:t>
            </a:r>
          </a:p>
          <a:p>
            <a:pPr lvl="2"/>
            <a:r>
              <a:rPr lang="pt-BR" dirty="0"/>
              <a:t>Portal de Periódicos da CAPES: </a:t>
            </a:r>
            <a:r>
              <a:rPr lang="pt-BR" dirty="0">
                <a:hlinkClick r:id="rId2"/>
              </a:rPr>
              <a:t>https://www.periodicos.capes.gov.br/</a:t>
            </a:r>
            <a:endParaRPr lang="pt-BR" dirty="0"/>
          </a:p>
          <a:p>
            <a:pPr lvl="2"/>
            <a:r>
              <a:rPr lang="pt-BR" dirty="0"/>
              <a:t>Google Acadêmico: </a:t>
            </a:r>
            <a:r>
              <a:rPr lang="pt-BR" dirty="0">
                <a:hlinkClick r:id="rId3"/>
              </a:rPr>
              <a:t>https://scholar.google.com.br/</a:t>
            </a:r>
            <a:endParaRPr lang="pt-BR" dirty="0"/>
          </a:p>
          <a:p>
            <a:pPr lvl="1"/>
            <a:r>
              <a:rPr lang="pt-BR" dirty="0"/>
              <a:t>Bancos de teses e dissertações:</a:t>
            </a:r>
          </a:p>
          <a:p>
            <a:pPr lvl="2"/>
            <a:r>
              <a:rPr lang="pt-BR" dirty="0"/>
              <a:t>IBICT: </a:t>
            </a:r>
            <a:r>
              <a:rPr lang="pt-BR" dirty="0">
                <a:hlinkClick r:id="rId4"/>
              </a:rPr>
              <a:t>https://bdtd.ibict.br/vufind/</a:t>
            </a:r>
            <a:endParaRPr lang="pt-BR" dirty="0"/>
          </a:p>
          <a:p>
            <a:pPr lvl="1"/>
            <a:r>
              <a:rPr lang="pt-BR" dirty="0"/>
              <a:t>Anais de congressos ou eventos mais importantes da área:</a:t>
            </a:r>
          </a:p>
          <a:p>
            <a:pPr lvl="2"/>
            <a:r>
              <a:rPr lang="pt-BR" dirty="0"/>
              <a:t>Localizar o congresso e procurar nos anais.</a:t>
            </a:r>
          </a:p>
          <a:p>
            <a:pPr lvl="1"/>
            <a:r>
              <a:rPr lang="pt-BR" dirty="0"/>
              <a:t>Repositórios de trabalhos de conclusão de curso:</a:t>
            </a:r>
          </a:p>
          <a:p>
            <a:pPr lvl="2"/>
            <a:r>
              <a:rPr lang="pt-BR" dirty="0"/>
              <a:t>FURB: </a:t>
            </a:r>
            <a:r>
              <a:rPr lang="pt-BR" dirty="0">
                <a:hlinkClick r:id="rId5"/>
              </a:rPr>
              <a:t>https://bu.furb.br/consulta/</a:t>
            </a:r>
            <a:r>
              <a:rPr lang="pt-BR" dirty="0" err="1">
                <a:hlinkClick r:id="rId5"/>
              </a:rPr>
              <a:t>portalConsulta</a:t>
            </a:r>
            <a:r>
              <a:rPr lang="pt-BR" dirty="0">
                <a:hlinkClick r:id="rId5"/>
              </a:rPr>
              <a:t>/</a:t>
            </a:r>
            <a:r>
              <a:rPr lang="pt-BR" dirty="0" err="1">
                <a:hlinkClick r:id="rId5"/>
              </a:rPr>
              <a:t>pesqCabecalho.php?menu</a:t>
            </a:r>
            <a:r>
              <a:rPr lang="pt-BR" dirty="0">
                <a:hlinkClick r:id="rId5"/>
              </a:rPr>
              <a:t>=</a:t>
            </a:r>
            <a:r>
              <a:rPr lang="pt-BR" dirty="0" err="1">
                <a:hlinkClick r:id="rId5"/>
              </a:rPr>
              <a:t>rapida&amp;bdigital</a:t>
            </a:r>
            <a:r>
              <a:rPr lang="pt-BR" dirty="0">
                <a:hlinkClick r:id="rId5"/>
              </a:rPr>
              <a:t>=N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Departamento de Sistemas e Computação: </a:t>
            </a:r>
            <a:r>
              <a:rPr lang="pt-BR" dirty="0">
                <a:hlinkClick r:id="rId6"/>
              </a:rPr>
              <a:t>http://dsc.inf.furb.br/tcc/</a:t>
            </a:r>
            <a:endParaRPr lang="pt-BR" dirty="0"/>
          </a:p>
          <a:p>
            <a:pPr lvl="1"/>
            <a:r>
              <a:rPr lang="pt-BR" dirty="0"/>
              <a:t>Sites de pesquisa abertos:</a:t>
            </a:r>
          </a:p>
          <a:p>
            <a:pPr lvl="2"/>
            <a:r>
              <a:rPr lang="pt-BR" dirty="0"/>
              <a:t>Google</a:t>
            </a:r>
          </a:p>
          <a:p>
            <a:pPr lvl="2"/>
            <a:r>
              <a:rPr lang="pt-BR" dirty="0"/>
              <a:t>Bing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88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CC98-E670-4985-AFBF-C8199152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Definição do Título - PROVISÓRIO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AF202-02B0-495D-AF52-2AC84FDD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Problema resolvido</a:t>
            </a:r>
          </a:p>
          <a:p>
            <a:r>
              <a:rPr lang="pt-BR" dirty="0"/>
              <a:t>Domínio (área/campo)</a:t>
            </a:r>
          </a:p>
          <a:p>
            <a:r>
              <a:rPr lang="pt-BR" dirty="0"/>
              <a:t>Solução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título é uma combinação dessas palavras ...</a:t>
            </a: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id="{76AE28C4-5E83-4D5A-8FF4-9BE23662A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116668"/>
              </p:ext>
            </p:extLst>
          </p:nvPr>
        </p:nvGraphicFramePr>
        <p:xfrm>
          <a:off x="600969" y="2924944"/>
          <a:ext cx="7942062" cy="2560320"/>
        </p:xfrm>
        <a:graphic>
          <a:graphicData uri="http://schemas.openxmlformats.org/drawingml/2006/table">
            <a:tbl>
              <a:tblPr/>
              <a:tblGrid>
                <a:gridCol w="2648378">
                  <a:extLst>
                    <a:ext uri="{9D8B030D-6E8A-4147-A177-3AD203B41FA5}">
                      <a16:colId xmlns:a16="http://schemas.microsoft.com/office/drawing/2014/main" val="3630403940"/>
                    </a:ext>
                  </a:extLst>
                </a:gridCol>
                <a:gridCol w="2645306">
                  <a:extLst>
                    <a:ext uri="{9D8B030D-6E8A-4147-A177-3AD203B41FA5}">
                      <a16:colId xmlns:a16="http://schemas.microsoft.com/office/drawing/2014/main" val="923587765"/>
                    </a:ext>
                  </a:extLst>
                </a:gridCol>
                <a:gridCol w="2648378">
                  <a:extLst>
                    <a:ext uri="{9D8B030D-6E8A-4147-A177-3AD203B41FA5}">
                      <a16:colId xmlns:a16="http://schemas.microsoft.com/office/drawing/2014/main" val="3514959225"/>
                    </a:ext>
                  </a:extLst>
                </a:gridCol>
              </a:tblGrid>
              <a:tr h="405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Problemas</a:t>
                      </a:r>
                      <a:endParaRPr kumimoji="1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Soluções</a:t>
                      </a:r>
                      <a:endParaRPr kumimoji="1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Domínio</a:t>
                      </a:r>
                      <a:endParaRPr kumimoji="1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68974"/>
                  </a:ext>
                </a:extLst>
              </a:tr>
              <a:tr h="687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Heterogeneity 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Reconhecimento</a:t>
                      </a:r>
                      <a:r>
                        <a:rPr kumimoji="1" lang="en-US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de 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532006"/>
                  </a:ext>
                </a:extLst>
              </a:tr>
              <a:tr h="6851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Semantic Matching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Bioinformatica</a:t>
                      </a:r>
                      <a:endParaRPr kumimoji="1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47637"/>
                  </a:ext>
                </a:extLst>
              </a:tr>
              <a:tr h="405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8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7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7B38-7364-4549-A616-41F388E7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7C8CA-0466-4A94-A299-DE77877A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r>
              <a:rPr lang="pt-BR" dirty="0"/>
              <a:t>Introdução (contexto e problema)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Requisitos </a:t>
            </a:r>
          </a:p>
          <a:p>
            <a:r>
              <a:rPr lang="pt-BR" dirty="0"/>
              <a:t>Método e Cronograma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45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7B38-7364-4549-A616-41F388E7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7C8CA-0466-4A94-A299-DE77877A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r>
              <a:rPr lang="pt-BR" dirty="0"/>
              <a:t>Apresentar o contexto do problema</a:t>
            </a:r>
          </a:p>
          <a:p>
            <a:r>
              <a:rPr lang="pt-BR" dirty="0"/>
              <a:t>Apresentar conceitos básicos sobre os temas</a:t>
            </a:r>
          </a:p>
          <a:p>
            <a:r>
              <a:rPr lang="pt-BR" dirty="0"/>
              <a:t>Encadear as ideias</a:t>
            </a:r>
          </a:p>
          <a:p>
            <a:r>
              <a:rPr lang="pt-BR" dirty="0"/>
              <a:t>Referenciar dados que ilustram o problema</a:t>
            </a:r>
          </a:p>
          <a:p>
            <a:r>
              <a:rPr lang="pt-BR" dirty="0"/>
              <a:t>Finalizar com o problema/pergunta de pesquisa</a:t>
            </a:r>
          </a:p>
        </p:txBody>
      </p:sp>
    </p:spTree>
    <p:extLst>
      <p:ext uri="{BB962C8B-B14F-4D97-AF65-F5344CB8AC3E}">
        <p14:creationId xmlns:p14="http://schemas.microsoft.com/office/powerpoint/2010/main" val="425600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74643-0207-4279-B835-674A2D6C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D9181-5AFF-404D-A4E6-A6F9653E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objetivo geral deve incluir os objetos de estudo que estão no título</a:t>
            </a:r>
          </a:p>
          <a:p>
            <a:r>
              <a:rPr lang="pt-BR" dirty="0"/>
              <a:t>Não cair em armadilhas de “vender” a solução com verbos melhorar, agilizar, a não ser que você vá demonstrar que isso aconteceu</a:t>
            </a:r>
          </a:p>
          <a:p>
            <a:r>
              <a:rPr lang="pt-BR" dirty="0"/>
              <a:t>Não inserir verbos que estão relacionados ao processo, pois objetivo é fim (ex. troque desenvolver por disponibilizar)</a:t>
            </a:r>
          </a:p>
          <a:p>
            <a:r>
              <a:rPr lang="pt-BR" dirty="0"/>
              <a:t>Diferenciar objetivo de resultado esperado: objetivo é algo que eu vou conseguir chegar no TCC e resultado esperado é o que eventualmente ele tem de potencial</a:t>
            </a:r>
          </a:p>
          <a:p>
            <a:r>
              <a:rPr lang="pt-BR" dirty="0"/>
              <a:t>Objetivo será sempre iniciado com o verbo no infinitivo</a:t>
            </a:r>
          </a:p>
          <a:p>
            <a:r>
              <a:rPr lang="pt-BR" dirty="0"/>
              <a:t>Estabeleça apenas um objetivo geral (evite usar conectivo “e”)</a:t>
            </a:r>
          </a:p>
        </p:txBody>
      </p:sp>
    </p:spTree>
    <p:extLst>
      <p:ext uri="{BB962C8B-B14F-4D97-AF65-F5344CB8AC3E}">
        <p14:creationId xmlns:p14="http://schemas.microsoft.com/office/powerpoint/2010/main" val="303867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97600-63CB-4961-9858-B190C51F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244E4-D2CD-4637-80F7-A95221A8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Detalham o objetivo principal </a:t>
            </a:r>
          </a:p>
          <a:p>
            <a:r>
              <a:rPr lang="pt-BR" dirty="0"/>
              <a:t>Definem subprodutos do trabalho</a:t>
            </a:r>
          </a:p>
          <a:p>
            <a:r>
              <a:rPr lang="pt-BR" dirty="0"/>
              <a:t>Relacionam formas de validação ou avaliação do trabalho realizado</a:t>
            </a:r>
          </a:p>
          <a:p>
            <a:endParaRPr lang="pt-BR" dirty="0"/>
          </a:p>
          <a:p>
            <a:r>
              <a:rPr lang="pt-BR" dirty="0"/>
              <a:t>Objetivo não é requisito funcional</a:t>
            </a:r>
          </a:p>
          <a:p>
            <a:r>
              <a:rPr lang="pt-BR" dirty="0"/>
              <a:t>Objetivos devem ser mensuráveis quanto a se e como foram ou não atingidos</a:t>
            </a:r>
          </a:p>
          <a:p>
            <a:r>
              <a:rPr lang="pt-BR" dirty="0"/>
              <a:t>Devem ser propostos com verbo no infinitivo</a:t>
            </a:r>
          </a:p>
        </p:txBody>
      </p:sp>
    </p:spTree>
    <p:extLst>
      <p:ext uri="{BB962C8B-B14F-4D97-AF65-F5344CB8AC3E}">
        <p14:creationId xmlns:p14="http://schemas.microsoft.com/office/powerpoint/2010/main" val="391315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571B6-A55B-4357-B851-4DE4AD5B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E7AE47-3486-4188-825A-C9048953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BB4ACE-8CDD-4F98-A0D7-20E45C15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pt-BR" dirty="0"/>
              <a:t>O que é?</a:t>
            </a:r>
          </a:p>
          <a:p>
            <a:pPr lvl="1"/>
            <a:r>
              <a:rPr lang="pt-BR" altLang="pt-BR" dirty="0"/>
              <a:t>É um procedimento racional e sistemático que tem como objetivo obter respostas para um determinado problema.</a:t>
            </a:r>
            <a:endParaRPr lang="pt-BR" altLang="pt-BR" dirty="0">
              <a:sym typeface="Wingdings" panose="05000000000000000000" pitchFamily="2" charset="2"/>
            </a:endParaRPr>
          </a:p>
          <a:p>
            <a:endParaRPr lang="pt-BR" altLang="pt-BR" dirty="0">
              <a:sym typeface="Wingdings" panose="05000000000000000000" pitchFamily="2" charset="2"/>
            </a:endParaRPr>
          </a:p>
          <a:p>
            <a:r>
              <a:rPr lang="pt-BR" altLang="pt-BR" dirty="0"/>
              <a:t>Quando fazer uma pesquisa? </a:t>
            </a:r>
          </a:p>
          <a:p>
            <a:pPr lvl="1"/>
            <a:r>
              <a:rPr lang="pt-BR" altLang="pt-BR" dirty="0"/>
              <a:t>Quando se deseja investigar e/ou esclarecer um determinado fenômeno analisado com base em dados ou informações.</a:t>
            </a:r>
          </a:p>
          <a:p>
            <a:endParaRPr lang="en-US" altLang="pt-BR" dirty="0"/>
          </a:p>
          <a:p>
            <a:r>
              <a:rPr lang="pt-BR" altLang="pt-BR" dirty="0"/>
              <a:t>O que preciso para fazer uma pesquisa?</a:t>
            </a:r>
            <a:endParaRPr lang="pt-BR" altLang="pt-BR" dirty="0">
              <a:sym typeface="Symbol" panose="05050102010706020507" pitchFamily="18" charset="2"/>
            </a:endParaRPr>
          </a:p>
          <a:p>
            <a:pPr lvl="1"/>
            <a:r>
              <a:rPr lang="pt-BR" altLang="pt-BR" dirty="0"/>
              <a:t>Curiosidade, criatividade, perseverança, paciência, confiança, </a:t>
            </a:r>
            <a:r>
              <a:rPr lang="pt-BR" altLang="pt-BR" b="1" dirty="0"/>
              <a:t>responsabilidade </a:t>
            </a:r>
            <a:r>
              <a:rPr lang="pt-BR" altLang="pt-BR" dirty="0"/>
              <a:t>e conhecimento do assunto;</a:t>
            </a:r>
          </a:p>
          <a:p>
            <a:pPr lvl="1"/>
            <a:r>
              <a:rPr lang="pt-BR" altLang="pt-BR" dirty="0"/>
              <a:t>Recursos: humanos, materiais (equipamentos) e financeiros necessários.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1BF92-354D-40CA-ACDB-45E21B74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6817C-E585-4833-831D-19F55276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Devem ser feitos a partir do Estado da Questão</a:t>
            </a:r>
          </a:p>
          <a:p>
            <a:r>
              <a:rPr lang="pt-BR" dirty="0"/>
              <a:t>Nos correlatos identificar:</a:t>
            </a:r>
          </a:p>
          <a:p>
            <a:pPr lvl="1"/>
            <a:r>
              <a:rPr lang="pt-BR" dirty="0"/>
              <a:t>características, incluindo principais funcionalidades</a:t>
            </a:r>
          </a:p>
          <a:p>
            <a:pPr lvl="1"/>
            <a:r>
              <a:rPr lang="pt-BR" dirty="0"/>
              <a:t>pontos fortes e fracos</a:t>
            </a:r>
          </a:p>
          <a:p>
            <a:pPr lvl="1"/>
            <a:r>
              <a:rPr lang="pt-BR" dirty="0"/>
              <a:t>resultados descritos pelo autor (quando houver) </a:t>
            </a:r>
          </a:p>
        </p:txBody>
      </p:sp>
    </p:spTree>
    <p:extLst>
      <p:ext uri="{BB962C8B-B14F-4D97-AF65-F5344CB8AC3E}">
        <p14:creationId xmlns:p14="http://schemas.microsoft.com/office/powerpoint/2010/main" val="29223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57C7A-57DF-45F0-BB33-4FD0AB72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BBD16-14FD-4AD6-80DB-1799C343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Comparar com os correlatos</a:t>
            </a:r>
          </a:p>
          <a:p>
            <a:r>
              <a:rPr lang="pt-BR" dirty="0"/>
              <a:t>Apresentar argumentos científicos do ponto de vista tecnológico/computacional</a:t>
            </a:r>
          </a:p>
          <a:p>
            <a:pPr lvl="1"/>
            <a:r>
              <a:rPr lang="pt-BR" dirty="0"/>
              <a:t>em que o estudo melhora o conhecimento sobre o tema ou </a:t>
            </a:r>
          </a:p>
          <a:p>
            <a:pPr lvl="1"/>
            <a:r>
              <a:rPr lang="pt-BR" dirty="0"/>
              <a:t>por que a metodologia, as técnicas ou tecnologia a serem utilizadas são essenciais para o contexto do estudo ou</a:t>
            </a:r>
          </a:p>
          <a:p>
            <a:pPr lvl="1"/>
            <a:r>
              <a:rPr lang="pt-BR" dirty="0"/>
              <a:t>ambos</a:t>
            </a:r>
          </a:p>
          <a:p>
            <a:r>
              <a:rPr lang="pt-BR" dirty="0"/>
              <a:t>Apresentar contribuições:</a:t>
            </a:r>
          </a:p>
          <a:p>
            <a:pPr lvl="1"/>
            <a:r>
              <a:rPr lang="pt-BR" dirty="0"/>
              <a:t>como o estudo pode avançar a teoria sobre o tema ou</a:t>
            </a:r>
          </a:p>
          <a:p>
            <a:pPr lvl="1"/>
            <a:r>
              <a:rPr lang="pt-BR" dirty="0"/>
              <a:t>como o estudo pode melhorar os elementos do contexto prático ou social ao qual será aplicado</a:t>
            </a:r>
          </a:p>
        </p:txBody>
      </p:sp>
    </p:spTree>
    <p:extLst>
      <p:ext uri="{BB962C8B-B14F-4D97-AF65-F5344CB8AC3E}">
        <p14:creationId xmlns:p14="http://schemas.microsoft.com/office/powerpoint/2010/main" val="287026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76D25-B1EF-4823-81B9-6761C517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A5AF4-9B88-4B39-AAF6-291161D9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Definir os requisitos funcionais</a:t>
            </a:r>
          </a:p>
          <a:p>
            <a:pPr lvl="1"/>
            <a:r>
              <a:rPr lang="pt-BR" dirty="0"/>
              <a:t>São as funções que a aplicação deve fazer ou permitir que seja feito</a:t>
            </a:r>
          </a:p>
          <a:p>
            <a:pPr lvl="1"/>
            <a:r>
              <a:rPr lang="pt-BR" dirty="0"/>
              <a:t>Os requisitos devem ser estabelecidos pensando em quem vai usar a solução</a:t>
            </a:r>
          </a:p>
          <a:p>
            <a:r>
              <a:rPr lang="pt-BR" dirty="0"/>
              <a:t>Definir os requisitos não funcionais de:</a:t>
            </a:r>
          </a:p>
          <a:p>
            <a:pPr lvl="1"/>
            <a:r>
              <a:rPr lang="pt-BR" dirty="0"/>
              <a:t>Interface</a:t>
            </a:r>
          </a:p>
          <a:p>
            <a:pPr lvl="1"/>
            <a:r>
              <a:rPr lang="pt-BR" dirty="0"/>
              <a:t>Usabilidade</a:t>
            </a:r>
          </a:p>
          <a:p>
            <a:pPr lvl="1"/>
            <a:r>
              <a:rPr lang="pt-BR" dirty="0"/>
              <a:t>Tratamento de falhas</a:t>
            </a:r>
          </a:p>
          <a:p>
            <a:pPr lvl="1"/>
            <a:r>
              <a:rPr lang="pt-BR" dirty="0"/>
              <a:t>Desempenho</a:t>
            </a:r>
          </a:p>
          <a:p>
            <a:pPr lvl="1"/>
            <a:r>
              <a:rPr lang="pt-BR" dirty="0"/>
              <a:t>Configuração</a:t>
            </a:r>
          </a:p>
          <a:p>
            <a:pPr lvl="1"/>
            <a:r>
              <a:rPr lang="pt-BR" dirty="0"/>
              <a:t>Segurança</a:t>
            </a:r>
          </a:p>
          <a:p>
            <a:pPr lvl="1"/>
            <a:r>
              <a:rPr lang="pt-BR" dirty="0"/>
              <a:t>Técnicas e ferramentas</a:t>
            </a:r>
          </a:p>
          <a:p>
            <a:pPr lvl="1"/>
            <a:r>
              <a:rPr lang="pt-BR" dirty="0"/>
              <a:t>Legais</a:t>
            </a:r>
          </a:p>
          <a:p>
            <a:pPr lvl="1"/>
            <a:r>
              <a:rPr lang="pt-BR" dirty="0"/>
              <a:t>Plataformas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020B-1AAE-4CF5-8CDB-1C6D1E2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e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560F0-9C66-4F6A-A986-3A71E8A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as etapas de desenvolvimento do trabalho</a:t>
            </a:r>
          </a:p>
          <a:p>
            <a:pPr lvl="1"/>
            <a:r>
              <a:rPr lang="pt-BR" dirty="0"/>
              <a:t>Mínimo:</a:t>
            </a:r>
          </a:p>
          <a:p>
            <a:pPr lvl="2"/>
            <a:r>
              <a:rPr lang="pt-BR" dirty="0"/>
              <a:t>Levantamento bibliográfico</a:t>
            </a:r>
          </a:p>
          <a:p>
            <a:pPr lvl="2"/>
            <a:r>
              <a:rPr lang="pt-BR" dirty="0" err="1"/>
              <a:t>Elicitação</a:t>
            </a:r>
            <a:r>
              <a:rPr lang="pt-BR" dirty="0"/>
              <a:t> de requisitos</a:t>
            </a:r>
          </a:p>
          <a:p>
            <a:pPr lvl="2"/>
            <a:r>
              <a:rPr lang="pt-BR" dirty="0"/>
              <a:t>Análise e Projeto</a:t>
            </a:r>
          </a:p>
          <a:p>
            <a:pPr lvl="2"/>
            <a:r>
              <a:rPr lang="pt-BR" dirty="0"/>
              <a:t>Implementação</a:t>
            </a:r>
          </a:p>
          <a:p>
            <a:pPr lvl="2"/>
            <a:r>
              <a:rPr lang="pt-BR" dirty="0"/>
              <a:t>Testes</a:t>
            </a:r>
          </a:p>
          <a:p>
            <a:pPr lvl="2"/>
            <a:r>
              <a:rPr lang="pt-BR" dirty="0"/>
              <a:t>Validação</a:t>
            </a:r>
          </a:p>
          <a:p>
            <a:r>
              <a:rPr lang="pt-BR" dirty="0"/>
              <a:t>Cronograma deve definir quando cada etapa será cumprida</a:t>
            </a:r>
          </a:p>
        </p:txBody>
      </p:sp>
    </p:spTree>
    <p:extLst>
      <p:ext uri="{BB962C8B-B14F-4D97-AF65-F5344CB8AC3E}">
        <p14:creationId xmlns:p14="http://schemas.microsoft.com/office/powerpoint/2010/main" val="195438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1A190-03ED-4D20-9A6C-E4F7D82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 (pré-projeto)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688D4-769A-4307-B154-AE0F6DD1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Listar os autores que serão consultadas como referência para o TCC</a:t>
            </a:r>
          </a:p>
          <a:p>
            <a:pPr lvl="1"/>
            <a:r>
              <a:rPr lang="pt-BR" dirty="0"/>
              <a:t>Procurar inicialmente fontes primárias de consulta:</a:t>
            </a:r>
          </a:p>
          <a:p>
            <a:pPr lvl="2"/>
            <a:r>
              <a:rPr lang="pt-BR" dirty="0"/>
              <a:t>Livros</a:t>
            </a:r>
          </a:p>
          <a:p>
            <a:pPr lvl="2"/>
            <a:r>
              <a:rPr lang="pt-BR" dirty="0"/>
              <a:t>Teses/Dissertações/</a:t>
            </a:r>
            <a:r>
              <a:rPr lang="pt-BR" dirty="0" err="1"/>
              <a:t>TCCs</a:t>
            </a:r>
            <a:r>
              <a:rPr lang="pt-BR" dirty="0"/>
              <a:t> que tratam do mesmo</a:t>
            </a:r>
          </a:p>
          <a:p>
            <a:pPr lvl="2"/>
            <a:r>
              <a:rPr lang="pt-BR" dirty="0"/>
              <a:t>Artigos científicos</a:t>
            </a:r>
          </a:p>
          <a:p>
            <a:pPr lvl="2"/>
            <a:r>
              <a:rPr lang="pt-BR" dirty="0"/>
              <a:t>Sites dos fornecedores das tecnologias</a:t>
            </a:r>
          </a:p>
          <a:p>
            <a:pPr lvl="1"/>
            <a:r>
              <a:rPr lang="pt-BR" dirty="0"/>
              <a:t>Usar em último caso as referências secundárias</a:t>
            </a:r>
          </a:p>
          <a:p>
            <a:pPr lvl="2"/>
            <a:r>
              <a:rPr lang="pt-BR" dirty="0"/>
              <a:t>Blogs, reportagens</a:t>
            </a:r>
          </a:p>
        </p:txBody>
      </p:sp>
    </p:spTree>
    <p:extLst>
      <p:ext uri="{BB962C8B-B14F-4D97-AF65-F5344CB8AC3E}">
        <p14:creationId xmlns:p14="http://schemas.microsoft.com/office/powerpoint/2010/main" val="340295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ACDF-D071-4733-8C0D-E1CBB5FD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CFDD9-CFB2-48E3-9C7D-64A9C40B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Citações Diretas</a:t>
            </a:r>
          </a:p>
          <a:p>
            <a:pPr lvl="1"/>
            <a:r>
              <a:rPr lang="pt-BR" dirty="0"/>
              <a:t>Quando você copia e cola exatamente como no original</a:t>
            </a:r>
          </a:p>
          <a:p>
            <a:pPr lvl="2"/>
            <a:r>
              <a:rPr lang="pt-BR" dirty="0"/>
              <a:t>Se tem menos de 3 linhas coloca o texto entre aspas</a:t>
            </a:r>
          </a:p>
          <a:p>
            <a:pPr lvl="2"/>
            <a:r>
              <a:rPr lang="pt-BR" dirty="0"/>
              <a:t>Se tem mais de 3 linhas coloca com recuo e sem aspas (estilo: TF-CITAÇÂO)</a:t>
            </a:r>
          </a:p>
          <a:p>
            <a:pPr lvl="2"/>
            <a:r>
              <a:rPr lang="pt-BR" dirty="0"/>
              <a:t>É obrigatório colocar a referência com o último sobrenome do autor, ano e número da página</a:t>
            </a:r>
          </a:p>
          <a:p>
            <a:r>
              <a:rPr lang="pt-BR" dirty="0"/>
              <a:t>Citações Indiretas</a:t>
            </a:r>
          </a:p>
          <a:p>
            <a:pPr lvl="1"/>
            <a:r>
              <a:rPr lang="pt-BR" dirty="0"/>
              <a:t>Quando você escreve as ideias do autor com suas próprias palavras</a:t>
            </a:r>
          </a:p>
          <a:p>
            <a:pPr lvl="2"/>
            <a:r>
              <a:rPr lang="pt-BR" dirty="0"/>
              <a:t>É obrigatório colocar a referência com o último sobrenome do autor e o ano</a:t>
            </a:r>
          </a:p>
        </p:txBody>
      </p:sp>
    </p:spTree>
    <p:extLst>
      <p:ext uri="{BB962C8B-B14F-4D97-AF65-F5344CB8AC3E}">
        <p14:creationId xmlns:p14="http://schemas.microsoft.com/office/powerpoint/2010/main" val="257233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4CF5E-4844-402C-A193-2D77EAA1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31EEC-BFBA-41D4-A543-7DE9692A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Citações</a:t>
            </a:r>
          </a:p>
          <a:p>
            <a:pPr lvl="1"/>
            <a:r>
              <a:rPr lang="pt-BR" dirty="0"/>
              <a:t>NBR-10520-2002-citações</a:t>
            </a:r>
          </a:p>
          <a:p>
            <a:pPr lvl="1"/>
            <a:endParaRPr lang="pt-BR" dirty="0"/>
          </a:p>
          <a:p>
            <a:r>
              <a:rPr lang="pt-BR" dirty="0"/>
              <a:t>Referências</a:t>
            </a:r>
          </a:p>
          <a:p>
            <a:pPr lvl="1"/>
            <a:r>
              <a:rPr lang="pt-BR" dirty="0"/>
              <a:t>NBR-6023-2018-referências</a:t>
            </a:r>
          </a:p>
        </p:txBody>
      </p:sp>
    </p:spTree>
    <p:extLst>
      <p:ext uri="{BB962C8B-B14F-4D97-AF65-F5344CB8AC3E}">
        <p14:creationId xmlns:p14="http://schemas.microsoft.com/office/powerpoint/2010/main" val="139302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571B6-A55B-4357-B851-4DE4AD5B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E7AE47-3486-4188-825A-C9048953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Computação/Sistemas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BB4ACE-8CDD-4F98-A0D7-20E45C15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altLang="pt-BR" dirty="0"/>
              <a:t>O que </a:t>
            </a:r>
            <a:r>
              <a:rPr lang="pt-BR" altLang="pt-BR" dirty="0">
                <a:solidFill>
                  <a:srgbClr val="FF0000"/>
                </a:solidFill>
              </a:rPr>
              <a:t>É</a:t>
            </a:r>
            <a:r>
              <a:rPr lang="pt-BR" altLang="pt-BR" dirty="0"/>
              <a:t> uma pesquisa de um trabalho de conclusão de curso de Computação e Sistemas?</a:t>
            </a:r>
          </a:p>
          <a:p>
            <a:pPr lvl="1"/>
            <a:r>
              <a:rPr lang="pt-BR" altLang="pt-BR" dirty="0"/>
              <a:t>É a </a:t>
            </a:r>
            <a:r>
              <a:rPr lang="pt-BR" altLang="pt-BR" b="1" dirty="0"/>
              <a:t>aplicação dos conhecimentos teórico-práticos </a:t>
            </a:r>
            <a:r>
              <a:rPr lang="pt-BR" altLang="pt-BR" dirty="0"/>
              <a:t>aprendidos ao longo do curso.</a:t>
            </a:r>
          </a:p>
          <a:p>
            <a:pPr lvl="1"/>
            <a:r>
              <a:rPr lang="pt-BR" altLang="pt-BR" dirty="0"/>
              <a:t>É o </a:t>
            </a:r>
            <a:r>
              <a:rPr lang="pt-BR" altLang="pt-BR" b="1" dirty="0"/>
              <a:t>desenvolvimento de uma solução computacional </a:t>
            </a:r>
            <a:r>
              <a:rPr lang="pt-BR" altLang="pt-BR" dirty="0"/>
              <a:t>para um problema.</a:t>
            </a:r>
          </a:p>
          <a:p>
            <a:pPr lvl="1"/>
            <a:r>
              <a:rPr lang="pt-BR" altLang="pt-BR" dirty="0"/>
              <a:t>É a </a:t>
            </a:r>
            <a:r>
              <a:rPr lang="pt-BR" altLang="pt-BR" b="1" dirty="0"/>
              <a:t>aplicação e análise dos resultados </a:t>
            </a:r>
            <a:r>
              <a:rPr lang="pt-BR" altLang="pt-BR" dirty="0"/>
              <a:t>da solução proposta.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O que </a:t>
            </a:r>
            <a:r>
              <a:rPr lang="pt-BR" altLang="pt-BR" dirty="0">
                <a:solidFill>
                  <a:srgbClr val="FF0000"/>
                </a:solidFill>
              </a:rPr>
              <a:t>NÃO é</a:t>
            </a:r>
            <a:r>
              <a:rPr lang="pt-BR" altLang="pt-BR" dirty="0"/>
              <a:t> uma pesquisa de um trabalho de conclusão de curso de Computação e Sistemas?</a:t>
            </a:r>
          </a:p>
          <a:p>
            <a:pPr lvl="1"/>
            <a:r>
              <a:rPr lang="pt-BR" altLang="pt-BR" dirty="0"/>
              <a:t>O </a:t>
            </a:r>
            <a:r>
              <a:rPr lang="pt-BR" altLang="pt-BR" b="1" dirty="0"/>
              <a:t>simples desenvolvimento </a:t>
            </a:r>
            <a:r>
              <a:rPr lang="pt-BR" altLang="pt-BR" dirty="0"/>
              <a:t>de um sistema, software ou aplicativo.</a:t>
            </a:r>
          </a:p>
        </p:txBody>
      </p:sp>
    </p:spTree>
    <p:extLst>
      <p:ext uri="{BB962C8B-B14F-4D97-AF65-F5344CB8AC3E}">
        <p14:creationId xmlns:p14="http://schemas.microsoft.com/office/powerpoint/2010/main" val="18817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571B6-A55B-4357-B851-4DE4AD5B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E7AE47-3486-4188-825A-C9048953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Computação/Sistemas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BB4ACE-8CDD-4F98-A0D7-20E45C15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pt-BR" dirty="0"/>
              <a:t>O que tenho que pensar ao propor um projeto de Trabalho de Conclusão de Curso em Computação/Sistemas?</a:t>
            </a:r>
          </a:p>
          <a:p>
            <a:pPr lvl="1"/>
            <a:r>
              <a:rPr lang="pt-BR" altLang="pt-BR" dirty="0"/>
              <a:t>Qual a relevância científica, tecnológica ou metodológica do que vou propor?</a:t>
            </a:r>
          </a:p>
          <a:p>
            <a:pPr lvl="1"/>
            <a:r>
              <a:rPr lang="pt-BR" altLang="pt-BR" dirty="0"/>
              <a:t>Qual a relevância prática ou social do que vou propor?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Qual o tipo do meu trabalho?</a:t>
            </a:r>
          </a:p>
          <a:p>
            <a:pPr lvl="1"/>
            <a:r>
              <a:rPr lang="pt-BR" altLang="pt-BR" dirty="0"/>
              <a:t>Acadêmico: vou pesquisar um tema de relevância científica e propor uma melhoria em tecnologias, métodos, técnicas ou ferramentas.</a:t>
            </a:r>
          </a:p>
          <a:p>
            <a:pPr lvl="1"/>
            <a:r>
              <a:rPr lang="pt-BR" altLang="pt-BR" dirty="0"/>
              <a:t>Aplicado: vou pesquisar e propor uma solução aplicada a uma questão prática ou social do cotidiano.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307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0DE79935-1FBE-47F7-B3B5-04F62A73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1E24978-9BF5-46DD-A438-3AF54C7F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Pesquisa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AF432A5-0391-42C1-B35B-E18A7A2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pt-BR" dirty="0"/>
              <a:t>Por que elaborar um projeto de pesquisa?</a:t>
            </a:r>
          </a:p>
          <a:p>
            <a:pPr lvl="1"/>
            <a:r>
              <a:rPr lang="pt-BR" altLang="pt-BR" dirty="0"/>
              <a:t>O planejamento  da pesquisa confere maior grau de eficiência à investigação para, </a:t>
            </a:r>
            <a:r>
              <a:rPr lang="pt-BR" altLang="pt-BR" b="1" dirty="0"/>
              <a:t>em determinado prazo</a:t>
            </a:r>
            <a:r>
              <a:rPr lang="pt-BR" altLang="pt-BR" dirty="0"/>
              <a:t>, alcançar o conjunto de metas estabelecidas.</a:t>
            </a:r>
          </a:p>
          <a:p>
            <a:pPr lvl="1"/>
            <a:endParaRPr lang="pt-BR" altLang="pt-BR" dirty="0">
              <a:sym typeface="Symbol" panose="05050102010706020507" pitchFamily="18" charset="2"/>
            </a:endParaRPr>
          </a:p>
          <a:p>
            <a:r>
              <a:rPr lang="pt-BR" altLang="pt-BR" dirty="0"/>
              <a:t>Quais são os elementos essenciais de um projeto de pesquisa?</a:t>
            </a:r>
          </a:p>
          <a:p>
            <a:pPr lvl="1"/>
            <a:r>
              <a:rPr lang="pt-BR" altLang="pt-BR" dirty="0"/>
              <a:t>Problema: o que quero estudar/resolver?</a:t>
            </a:r>
          </a:p>
          <a:p>
            <a:pPr lvl="1"/>
            <a:r>
              <a:rPr lang="pt-BR" altLang="pt-BR" dirty="0"/>
              <a:t>Objetivos: o que espero como resultados da pesquisa?</a:t>
            </a:r>
          </a:p>
          <a:p>
            <a:pPr lvl="1"/>
            <a:r>
              <a:rPr lang="pt-BR" altLang="pt-BR" dirty="0"/>
              <a:t>Justificativa: por que a pesquisa é relevante?</a:t>
            </a:r>
          </a:p>
          <a:p>
            <a:pPr lvl="1"/>
            <a:r>
              <a:rPr lang="pt-BR" altLang="pt-BR" dirty="0"/>
              <a:t>Fundamentação teórica: quais são as bases teóricas que fundamentam a pesquisa?</a:t>
            </a:r>
          </a:p>
          <a:p>
            <a:pPr lvl="1"/>
            <a:r>
              <a:rPr lang="pt-BR" altLang="pt-BR" dirty="0"/>
              <a:t>Método: como irei desenvolver a pesquisa e como vou analisar seus resultados?</a:t>
            </a:r>
          </a:p>
          <a:p>
            <a:pPr lvl="1"/>
            <a:r>
              <a:rPr lang="pt-BR" altLang="pt-BR" dirty="0"/>
              <a:t>Cronograma: quais as etapas e prazos que tenho para desenvolver a pesquisa.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5184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5D1B12CD-6728-4403-A121-6E922AF3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756B49-3A14-47A4-82AE-6EC0875F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estabelecer um tema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872FD-52D6-4C97-89D9-EEEA41DE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que me </a:t>
            </a:r>
            <a:r>
              <a:rPr lang="pt-BR" dirty="0">
                <a:solidFill>
                  <a:srgbClr val="FF0000"/>
                </a:solidFill>
              </a:rPr>
              <a:t>interessa</a:t>
            </a:r>
            <a:r>
              <a:rPr lang="pt-BR" dirty="0"/>
              <a:t>?</a:t>
            </a:r>
          </a:p>
          <a:p>
            <a:r>
              <a:rPr lang="pt-BR" dirty="0"/>
              <a:t>O que me </a:t>
            </a:r>
            <a:r>
              <a:rPr lang="pt-BR" dirty="0">
                <a:solidFill>
                  <a:srgbClr val="FF0000"/>
                </a:solidFill>
              </a:rPr>
              <a:t>instiga</a:t>
            </a:r>
            <a:r>
              <a:rPr lang="pt-BR" dirty="0"/>
              <a:t>?</a:t>
            </a:r>
          </a:p>
          <a:p>
            <a:r>
              <a:rPr lang="pt-BR" dirty="0"/>
              <a:t>Por qual </a:t>
            </a:r>
            <a:r>
              <a:rPr lang="pt-BR" dirty="0">
                <a:solidFill>
                  <a:srgbClr val="FF0000"/>
                </a:solidFill>
              </a:rPr>
              <a:t>área</a:t>
            </a:r>
            <a:r>
              <a:rPr lang="pt-BR" dirty="0"/>
              <a:t> da computação/sistemas </a:t>
            </a:r>
            <a:r>
              <a:rPr lang="pt-BR" dirty="0">
                <a:solidFill>
                  <a:srgbClr val="FF0000"/>
                </a:solidFill>
              </a:rPr>
              <a:t>tenho preferência</a:t>
            </a:r>
            <a:r>
              <a:rPr lang="pt-BR" dirty="0"/>
              <a:t>?</a:t>
            </a:r>
          </a:p>
          <a:p>
            <a:r>
              <a:rPr lang="pt-BR" dirty="0"/>
              <a:t>De tudo o que venho </a:t>
            </a:r>
            <a:r>
              <a:rPr lang="pt-BR" dirty="0">
                <a:solidFill>
                  <a:srgbClr val="FF0000"/>
                </a:solidFill>
              </a:rPr>
              <a:t>lendo e estudando</a:t>
            </a:r>
            <a:r>
              <a:rPr lang="pt-BR" dirty="0"/>
              <a:t>, em que tenho vontade de me aprofundar?</a:t>
            </a:r>
          </a:p>
          <a:p>
            <a:r>
              <a:rPr lang="pt-BR" dirty="0"/>
              <a:t>Qual o </a:t>
            </a:r>
            <a:r>
              <a:rPr lang="pt-BR" dirty="0">
                <a:solidFill>
                  <a:srgbClr val="FF0000"/>
                </a:solidFill>
              </a:rPr>
              <a:t>conhecimento que tenho </a:t>
            </a:r>
            <a:r>
              <a:rPr lang="pt-BR" dirty="0"/>
              <a:t>sobre o assunto?</a:t>
            </a:r>
          </a:p>
          <a:p>
            <a:r>
              <a:rPr lang="pt-BR" dirty="0">
                <a:solidFill>
                  <a:srgbClr val="FF0000"/>
                </a:solidFill>
              </a:rPr>
              <a:t>Quanto</a:t>
            </a:r>
            <a:r>
              <a:rPr lang="pt-BR" dirty="0"/>
              <a:t> eu preciso estudar?</a:t>
            </a:r>
          </a:p>
          <a:p>
            <a:r>
              <a:rPr lang="pt-BR" dirty="0"/>
              <a:t>Quais as </a:t>
            </a:r>
            <a:r>
              <a:rPr lang="pt-BR" dirty="0">
                <a:solidFill>
                  <a:srgbClr val="FF0000"/>
                </a:solidFill>
              </a:rPr>
              <a:t>pesquisas/trabalhos </a:t>
            </a:r>
            <a:r>
              <a:rPr lang="pt-BR" dirty="0"/>
              <a:t>estão sendo </a:t>
            </a:r>
            <a:r>
              <a:rPr lang="pt-BR" dirty="0">
                <a:solidFill>
                  <a:srgbClr val="FF0000"/>
                </a:solidFill>
              </a:rPr>
              <a:t>desenvolvidas</a:t>
            </a:r>
            <a:r>
              <a:rPr lang="pt-BR" dirty="0"/>
              <a:t> sobre o assunto? </a:t>
            </a:r>
          </a:p>
          <a:p>
            <a:r>
              <a:rPr lang="pt-BR" dirty="0"/>
              <a:t>Qual o meu </a:t>
            </a:r>
            <a:r>
              <a:rPr lang="pt-BR" dirty="0">
                <a:solidFill>
                  <a:srgbClr val="FF0000"/>
                </a:solidFill>
              </a:rPr>
              <a:t>objetivo pessoal </a:t>
            </a:r>
            <a:r>
              <a:rPr lang="pt-BR" dirty="0"/>
              <a:t>com a pesquisa?</a:t>
            </a:r>
          </a:p>
        </p:txBody>
      </p:sp>
    </p:spTree>
    <p:extLst>
      <p:ext uri="{BB962C8B-B14F-4D97-AF65-F5344CB8AC3E}">
        <p14:creationId xmlns:p14="http://schemas.microsoft.com/office/powerpoint/2010/main" val="36482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>
            <a:extLst>
              <a:ext uri="{FF2B5EF4-FFF2-40B4-BE49-F238E27FC236}">
                <a16:creationId xmlns:a16="http://schemas.microsoft.com/office/drawing/2014/main" id="{C7F6918C-5F0C-430A-B4BE-1C6B5BF0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CE67D0-21A1-4CCC-9C8E-34193CB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Cuidados</a:t>
            </a:r>
            <a:r>
              <a:rPr lang="pt-BR" dirty="0"/>
              <a:t> na escolha de um tema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E659C-4DE9-4283-92C5-1793BE2D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Não trabalhe com um tema por </a:t>
            </a:r>
            <a:r>
              <a:rPr lang="pt-BR" dirty="0">
                <a:solidFill>
                  <a:srgbClr val="FF0000"/>
                </a:solidFill>
              </a:rPr>
              <a:t>imposição</a:t>
            </a:r>
            <a:r>
              <a:rPr lang="pt-BR" dirty="0"/>
              <a:t> ou falta de opção. </a:t>
            </a:r>
          </a:p>
          <a:p>
            <a:endParaRPr lang="pt-BR" dirty="0"/>
          </a:p>
          <a:p>
            <a:r>
              <a:rPr lang="pt-BR" dirty="0"/>
              <a:t>Não defina problemas </a:t>
            </a:r>
            <a:r>
              <a:rPr lang="pt-BR" dirty="0">
                <a:solidFill>
                  <a:srgbClr val="FF0000"/>
                </a:solidFill>
              </a:rPr>
              <a:t>muito amplos </a:t>
            </a:r>
            <a:r>
              <a:rPr lang="pt-BR" dirty="0"/>
              <a:t>ou abrangentes.</a:t>
            </a:r>
          </a:p>
          <a:p>
            <a:endParaRPr lang="pt-BR" dirty="0"/>
          </a:p>
          <a:p>
            <a:r>
              <a:rPr lang="pt-BR" dirty="0"/>
              <a:t>Não defina problemas </a:t>
            </a:r>
            <a:r>
              <a:rPr lang="pt-BR" dirty="0">
                <a:solidFill>
                  <a:srgbClr val="FF0000"/>
                </a:solidFill>
              </a:rPr>
              <a:t>muito simples </a:t>
            </a:r>
            <a:r>
              <a:rPr lang="pt-BR" dirty="0"/>
              <a:t>ou de baixa complexidade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13662B48-9186-4C51-8080-874731F2B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742384"/>
            <a:ext cx="7218362" cy="641350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sz="1800" dirty="0">
                <a:sym typeface="Wingdings" panose="05000000000000000000" pitchFamily="2" charset="2"/>
              </a:rPr>
              <a:t></a:t>
            </a:r>
            <a:r>
              <a:rPr lang="pt-BR" altLang="pt-BR" sz="1800" dirty="0"/>
              <a:t> Nessa etapa, como nas demais, </a:t>
            </a:r>
            <a:r>
              <a:rPr lang="pt-BR" altLang="pt-BR" sz="1800" b="1" dirty="0">
                <a:solidFill>
                  <a:srgbClr val="FF3300"/>
                </a:solidFill>
              </a:rPr>
              <a:t>o(a) orientador(a)</a:t>
            </a:r>
            <a:r>
              <a:rPr lang="pt-BR" altLang="pt-BR" sz="1800" dirty="0"/>
              <a:t> é de extrema importância.</a:t>
            </a:r>
          </a:p>
        </p:txBody>
      </p:sp>
    </p:spTree>
    <p:extLst>
      <p:ext uri="{BB962C8B-B14F-4D97-AF65-F5344CB8AC3E}">
        <p14:creationId xmlns:p14="http://schemas.microsoft.com/office/powerpoint/2010/main" val="245345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>
            <a:extLst>
              <a:ext uri="{FF2B5EF4-FFF2-40B4-BE49-F238E27FC236}">
                <a16:creationId xmlns:a16="http://schemas.microsoft.com/office/drawing/2014/main" id="{D85D8040-19C8-4220-9E04-C832784C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CCEBF-1651-48D7-9240-F1B6C7D3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escolha de um(a) orientador(a)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8C515-8F00-46F3-9AF4-BEAF1112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altLang="pt-BR" b="1" dirty="0"/>
              <a:t>Tenho assunto e orientador(a)</a:t>
            </a:r>
            <a:r>
              <a:rPr lang="pt-BR" altLang="pt-BR" dirty="0"/>
              <a:t>: caso ideal se durante o curso você se interessou por um domínio de trabalho e se integrou a uma equipe de pesquisa ou desenvolveu projetos sob a orientação de um professor. </a:t>
            </a:r>
          </a:p>
          <a:p>
            <a:endParaRPr lang="pt-BR" altLang="pt-BR" dirty="0"/>
          </a:p>
          <a:p>
            <a:r>
              <a:rPr lang="pt-BR" altLang="pt-BR" b="1" dirty="0"/>
              <a:t>Não tenho assunto, mas tenho orientador(a)</a:t>
            </a:r>
            <a:r>
              <a:rPr lang="pt-BR" altLang="pt-BR" dirty="0"/>
              <a:t>: converse com o professor sobre aquilo que atende tanto suas necessidades quanto às dele. </a:t>
            </a:r>
          </a:p>
          <a:p>
            <a:endParaRPr lang="pt-BR" altLang="pt-BR" dirty="0"/>
          </a:p>
          <a:p>
            <a:r>
              <a:rPr lang="pt-BR" altLang="pt-BR" b="1" dirty="0"/>
              <a:t>Tenho assunto, mas não tenho orientador(a)</a:t>
            </a:r>
            <a:r>
              <a:rPr lang="pt-BR" altLang="pt-BR" dirty="0"/>
              <a:t>: tente identificar entre os professores aquele que esteja mais próximo do domínio do seu problema. Seja paciente pois alguns professores são muito requisitados, outros podem recusar o tema, bem como podem criticar, sugerir ou alterar sua proposta.</a:t>
            </a:r>
          </a:p>
          <a:p>
            <a:endParaRPr lang="pt-BR" altLang="pt-BR" dirty="0"/>
          </a:p>
          <a:p>
            <a:r>
              <a:rPr lang="pt-BR" b="1" dirty="0"/>
              <a:t>Não tenho assunto nem orientador(a)</a:t>
            </a:r>
            <a:r>
              <a:rPr lang="pt-BR" dirty="0"/>
              <a:t>: volte ao slide 4.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9A1408-B4AC-4D01-81F9-20DE2F7C4385}"/>
              </a:ext>
            </a:extLst>
          </p:cNvPr>
          <p:cNvSpPr txBox="1"/>
          <p:nvPr/>
        </p:nvSpPr>
        <p:spPr>
          <a:xfrm>
            <a:off x="1835696" y="33477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b="1" dirty="0">
                <a:solidFill>
                  <a:srgbClr val="FF3300"/>
                </a:solidFill>
                <a:latin typeface="Arial" panose="020B0604020202020204" pitchFamily="34" charset="0"/>
              </a:rPr>
              <a:t>CUIDADO com os temas “propostos</a:t>
            </a:r>
            <a:r>
              <a:rPr lang="pt-BR" altLang="pt-BR" sz="1800" dirty="0">
                <a:solidFill>
                  <a:srgbClr val="FF3300"/>
                </a:solidFill>
                <a:latin typeface="Arial" panose="020B0604020202020204" pitchFamily="34" charset="0"/>
              </a:rPr>
              <a:t>”</a:t>
            </a:r>
            <a:r>
              <a:rPr lang="pt-BR" altLang="pt-BR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6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 de pesquisa é a questão a ser investigada/solucionada.</a:t>
            </a:r>
          </a:p>
          <a:p>
            <a:pPr lvl="1"/>
            <a:r>
              <a:rPr lang="pt-BR" dirty="0"/>
              <a:t>É sintetizado em uma pergunta de pesquisa.</a:t>
            </a:r>
          </a:p>
          <a:p>
            <a:pPr lvl="2"/>
            <a:r>
              <a:rPr lang="pt-BR" dirty="0"/>
              <a:t>Exercício: redija uma pergunta para sua pesquisa.</a:t>
            </a:r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1D9449-E743-44D5-8F97-272D641F62E0}"/>
              </a:ext>
            </a:extLst>
          </p:cNvPr>
          <p:cNvSpPr txBox="1"/>
          <p:nvPr/>
        </p:nvSpPr>
        <p:spPr>
          <a:xfrm>
            <a:off x="3817699" y="3955171"/>
            <a:ext cx="1508601" cy="5232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O que?</a:t>
            </a:r>
          </a:p>
        </p:txBody>
      </p:sp>
    </p:spTree>
    <p:extLst>
      <p:ext uri="{BB962C8B-B14F-4D97-AF65-F5344CB8AC3E}">
        <p14:creationId xmlns:p14="http://schemas.microsoft.com/office/powerpoint/2010/main" val="2139940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453D0801D5E45B1745A09551F1C32" ma:contentTypeVersion="28" ma:contentTypeDescription="Crie um novo documento." ma:contentTypeScope="" ma:versionID="fa9ef3803bb4ef638f344296fd7d9170">
  <xsd:schema xmlns:xsd="http://www.w3.org/2001/XMLSchema" xmlns:xs="http://www.w3.org/2001/XMLSchema" xmlns:p="http://schemas.microsoft.com/office/2006/metadata/properties" xmlns:ns3="f8440490-6d1a-488a-8abf-48b89d0123a0" xmlns:ns4="22206413-f776-4b11-bcb2-0b935dc83731" targetNamespace="http://schemas.microsoft.com/office/2006/metadata/properties" ma:root="true" ma:fieldsID="5a7e583b53460e8ff4480ccd12c418cb" ns3:_="" ns4:_="">
    <xsd:import namespace="f8440490-6d1a-488a-8abf-48b89d0123a0"/>
    <xsd:import namespace="22206413-f776-4b11-bcb2-0b935dc8373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TeamsChannelId" minOccurs="0"/>
                <xsd:element ref="ns3:IsNotebookLocked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40490-6d1a-488a-8abf-48b89d0123a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1" nillable="true" ma:displayName="MediaServiceLocation" ma:internalName="MediaServiceLocation" ma:readOnly="true">
      <xsd:simpleType>
        <xsd:restriction base="dms:Text"/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6413-f776-4b11-bcb2-0b935dc8373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f8440490-6d1a-488a-8abf-48b89d0123a0" xsi:nil="true"/>
    <NotebookType xmlns="f8440490-6d1a-488a-8abf-48b89d0123a0" xsi:nil="true"/>
    <DefaultSectionNames xmlns="f8440490-6d1a-488a-8abf-48b89d0123a0" xsi:nil="true"/>
    <Self_Registration_Enabled xmlns="f8440490-6d1a-488a-8abf-48b89d0123a0" xsi:nil="true"/>
    <FolderType xmlns="f8440490-6d1a-488a-8abf-48b89d0123a0" xsi:nil="true"/>
    <AppVersion xmlns="f8440490-6d1a-488a-8abf-48b89d0123a0" xsi:nil="true"/>
    <TeamsChannelId xmlns="f8440490-6d1a-488a-8abf-48b89d0123a0" xsi:nil="true"/>
    <IsNotebookLocked xmlns="f8440490-6d1a-488a-8abf-48b89d0123a0" xsi:nil="true"/>
    <Students xmlns="f8440490-6d1a-488a-8abf-48b89d0123a0">
      <UserInfo>
        <DisplayName/>
        <AccountId xsi:nil="true"/>
        <AccountType/>
      </UserInfo>
    </Students>
    <Templates xmlns="f8440490-6d1a-488a-8abf-48b89d0123a0" xsi:nil="true"/>
    <CultureName xmlns="f8440490-6d1a-488a-8abf-48b89d0123a0" xsi:nil="true"/>
    <Invited_Students xmlns="f8440490-6d1a-488a-8abf-48b89d0123a0" xsi:nil="true"/>
    <Owner xmlns="f8440490-6d1a-488a-8abf-48b89d0123a0">
      <UserInfo>
        <DisplayName/>
        <AccountId xsi:nil="true"/>
        <AccountType/>
      </UserInfo>
    </Owner>
    <Teachers xmlns="f8440490-6d1a-488a-8abf-48b89d0123a0">
      <UserInfo>
        <DisplayName/>
        <AccountId xsi:nil="true"/>
        <AccountType/>
      </UserInfo>
    </Teachers>
    <Student_Groups xmlns="f8440490-6d1a-488a-8abf-48b89d0123a0">
      <UserInfo>
        <DisplayName/>
        <AccountId xsi:nil="true"/>
        <AccountType/>
      </UserInfo>
    </Student_Groups>
    <Invited_Teachers xmlns="f8440490-6d1a-488a-8abf-48b89d0123a0" xsi:nil="true"/>
    <Is_Collaboration_Space_Locked xmlns="f8440490-6d1a-488a-8abf-48b89d0123a0" xsi:nil="true"/>
  </documentManagement>
</p:properties>
</file>

<file path=customXml/itemProps1.xml><?xml version="1.0" encoding="utf-8"?>
<ds:datastoreItem xmlns:ds="http://schemas.openxmlformats.org/officeDocument/2006/customXml" ds:itemID="{48408DB5-484C-4632-AF84-6BD676882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40490-6d1a-488a-8abf-48b89d0123a0"/>
    <ds:schemaRef ds:uri="22206413-f776-4b11-bcb2-0b935dc83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D0BD5A-7703-412E-A082-BA683B0954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17D5D-8D17-490B-9EA1-48EB9251A412}">
  <ds:schemaRefs>
    <ds:schemaRef ds:uri="22206413-f776-4b11-bcb2-0b935dc83731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8440490-6d1a-488a-8abf-48b89d0123a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2123</Words>
  <Application>Microsoft Office PowerPoint</Application>
  <PresentationFormat>Apresentação na tela (4:3)</PresentationFormat>
  <Paragraphs>276</Paragraphs>
  <Slides>26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Design padrão</vt:lpstr>
      <vt:lpstr>Trabalho de Conclusão de Curso I - Projeto</vt:lpstr>
      <vt:lpstr>Pesquisa</vt:lpstr>
      <vt:lpstr>Pesquisa em Computação/Sistemas</vt:lpstr>
      <vt:lpstr>Pesquisa em Computação/Sistemas</vt:lpstr>
      <vt:lpstr>Projeto de Pesquisa</vt:lpstr>
      <vt:lpstr>Como estabelecer um tema de pesquisa</vt:lpstr>
      <vt:lpstr>Cuidados na escolha de um tema de pesquisa</vt:lpstr>
      <vt:lpstr>Cuidados na escolha de um(a) orientador(a)</vt:lpstr>
      <vt:lpstr>Objeto de estudo e Problema de pesquisa</vt:lpstr>
      <vt:lpstr>Objeto de estudo e Problema de pesquisa</vt:lpstr>
      <vt:lpstr>Objeto de estudo e Problema de pesquisa</vt:lpstr>
      <vt:lpstr>Objeto de estudo e Problema de pesquisa</vt:lpstr>
      <vt:lpstr>Estado da Questão</vt:lpstr>
      <vt:lpstr>Estado da Questão</vt:lpstr>
      <vt:lpstr>Definição do Título - PROVISÓRIO</vt:lpstr>
      <vt:lpstr>Estrutura do Projeto</vt:lpstr>
      <vt:lpstr>Introdução</vt:lpstr>
      <vt:lpstr>Objetivos</vt:lpstr>
      <vt:lpstr>Objetivos Específicos</vt:lpstr>
      <vt:lpstr>Trabalhos Correlatos</vt:lpstr>
      <vt:lpstr>Justificativa</vt:lpstr>
      <vt:lpstr>Requisitos</vt:lpstr>
      <vt:lpstr>Método e Cronograma</vt:lpstr>
      <vt:lpstr>Revisão Bibliográfica (pré-projeto)</vt:lpstr>
      <vt:lpstr>Citações</vt:lpstr>
      <vt:lpstr>Normas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Andreza Sartori</cp:lastModifiedBy>
  <cp:revision>79</cp:revision>
  <dcterms:created xsi:type="dcterms:W3CDTF">2012-05-08T00:10:24Z</dcterms:created>
  <dcterms:modified xsi:type="dcterms:W3CDTF">2021-03-12T20:50:22Z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0x010100F13453D0801D5E45B1745A09551F1C32</vt:lpwstr>
  </property>
</Properties>
</file>