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300" r:id="rId6"/>
    <p:sldId id="261" r:id="rId7"/>
    <p:sldId id="279" r:id="rId8"/>
    <p:sldId id="295" r:id="rId9"/>
    <p:sldId id="293" r:id="rId10"/>
    <p:sldId id="299" r:id="rId11"/>
    <p:sldId id="301" r:id="rId12"/>
    <p:sldId id="302" r:id="rId13"/>
    <p:sldId id="303" r:id="rId14"/>
    <p:sldId id="287" r:id="rId15"/>
    <p:sldId id="288" r:id="rId16"/>
    <p:sldId id="262" r:id="rId17"/>
    <p:sldId id="271" r:id="rId18"/>
    <p:sldId id="272" r:id="rId19"/>
    <p:sldId id="304" r:id="rId20"/>
    <p:sldId id="276" r:id="rId21"/>
    <p:sldId id="275" r:id="rId22"/>
    <p:sldId id="278" r:id="rId23"/>
    <p:sldId id="309" r:id="rId24"/>
    <p:sldId id="265" r:id="rId25"/>
    <p:sldId id="305" r:id="rId26"/>
    <p:sldId id="306" r:id="rId27"/>
    <p:sldId id="307" r:id="rId28"/>
    <p:sldId id="308" r:id="rId29"/>
    <p:sldId id="310" r:id="rId30"/>
    <p:sldId id="267" r:id="rId31"/>
    <p:sldId id="312" r:id="rId32"/>
    <p:sldId id="313" r:id="rId33"/>
    <p:sldId id="311" r:id="rId34"/>
    <p:sldId id="314" r:id="rId35"/>
    <p:sldId id="315" r:id="rId36"/>
    <p:sldId id="316" r:id="rId37"/>
    <p:sldId id="317" r:id="rId38"/>
    <p:sldId id="268" r:id="rId39"/>
    <p:sldId id="318" r:id="rId40"/>
    <p:sldId id="319" r:id="rId41"/>
    <p:sldId id="320" r:id="rId42"/>
    <p:sldId id="321" r:id="rId4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1A794-6CA9-4608-82CC-DEF167D7CF76}" v="1" dt="2020-12-15T02:58:32.626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7647" autoAdjust="0"/>
  </p:normalViewPr>
  <p:slideViewPr>
    <p:cSldViewPr>
      <p:cViewPr varScale="1">
        <p:scale>
          <a:sx n="100" d="100"/>
          <a:sy n="100" d="100"/>
        </p:scale>
        <p:origin x="187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Seródio Gonçalves" userId="4d67e96a-962b-4c7c-b623-65a2061d9203" providerId="ADAL" clId="{62786757-ED51-4094-BA54-DD60457F9286}"/>
    <pc:docChg chg="undo redo custSel mod addSld delSld modSld sldOrd addSection delSection modSection">
      <pc:chgData name="Alex Seródio Gonçalves" userId="4d67e96a-962b-4c7c-b623-65a2061d9203" providerId="ADAL" clId="{62786757-ED51-4094-BA54-DD60457F9286}" dt="2020-12-09T20:49:43.382" v="5991" actId="20577"/>
      <pc:docMkLst>
        <pc:docMk/>
      </pc:docMkLst>
      <pc:sldChg chg="modSp mod">
        <pc:chgData name="Alex Seródio Gonçalves" userId="4d67e96a-962b-4c7c-b623-65a2061d9203" providerId="ADAL" clId="{62786757-ED51-4094-BA54-DD60457F9286}" dt="2020-11-30T16:11:56.659" v="415" actId="404"/>
        <pc:sldMkLst>
          <pc:docMk/>
          <pc:sldMk cId="0" sldId="257"/>
        </pc:sldMkLst>
        <pc:spChg chg="mod">
          <ac:chgData name="Alex Seródio Gonçalves" userId="4d67e96a-962b-4c7c-b623-65a2061d9203" providerId="ADAL" clId="{62786757-ED51-4094-BA54-DD60457F9286}" dt="2020-11-30T16:11:56.659" v="415" actId="404"/>
          <ac:spMkLst>
            <pc:docMk/>
            <pc:sldMk cId="0" sldId="257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62786757-ED51-4094-BA54-DD60457F9286}" dt="2020-11-30T16:11:48.364" v="414" actId="404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lex Seródio Gonçalves" userId="4d67e96a-962b-4c7c-b623-65a2061d9203" providerId="ADAL" clId="{62786757-ED51-4094-BA54-DD60457F9286}" dt="2020-12-08T23:48:48.306" v="3278" actId="20577"/>
        <pc:sldMkLst>
          <pc:docMk/>
          <pc:sldMk cId="2472996622" sldId="258"/>
        </pc:sldMkLst>
        <pc:spChg chg="mod">
          <ac:chgData name="Alex Seródio Gonçalves" userId="4d67e96a-962b-4c7c-b623-65a2061d9203" providerId="ADAL" clId="{62786757-ED51-4094-BA54-DD60457F9286}" dt="2020-11-30T16:12:22.963" v="417"/>
          <ac:spMkLst>
            <pc:docMk/>
            <pc:sldMk cId="2472996622" sldId="258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62786757-ED51-4094-BA54-DD60457F9286}" dt="2020-12-08T23:48:48.306" v="3278" actId="20577"/>
          <ac:spMkLst>
            <pc:docMk/>
            <pc:sldMk cId="2472996622" sldId="258"/>
            <ac:spMk id="3" creationId="{00000000-0000-0000-0000-000000000000}"/>
          </ac:spMkLst>
        </pc:spChg>
      </pc:sldChg>
      <pc:sldChg chg="addSp delSp modSp mod chgLayout">
        <pc:chgData name="Alex Seródio Gonçalves" userId="4d67e96a-962b-4c7c-b623-65a2061d9203" providerId="ADAL" clId="{62786757-ED51-4094-BA54-DD60457F9286}" dt="2020-12-08T02:22:25.600" v="1776" actId="6264"/>
        <pc:sldMkLst>
          <pc:docMk/>
          <pc:sldMk cId="2769194924" sldId="259"/>
        </pc:sldMkLst>
        <pc:spChg chg="mod ord">
          <ac:chgData name="Alex Seródio Gonçalves" userId="4d67e96a-962b-4c7c-b623-65a2061d9203" providerId="ADAL" clId="{62786757-ED51-4094-BA54-DD60457F9286}" dt="2020-12-08T02:22:25.600" v="1776" actId="6264"/>
          <ac:spMkLst>
            <pc:docMk/>
            <pc:sldMk cId="2769194924" sldId="259"/>
            <ac:spMk id="2" creationId="{00000000-0000-0000-0000-000000000000}"/>
          </ac:spMkLst>
        </pc:spChg>
        <pc:spChg chg="mod ord">
          <ac:chgData name="Alex Seródio Gonçalves" userId="4d67e96a-962b-4c7c-b623-65a2061d9203" providerId="ADAL" clId="{62786757-ED51-4094-BA54-DD60457F9286}" dt="2020-12-08T02:22:25.600" v="1776" actId="6264"/>
          <ac:spMkLst>
            <pc:docMk/>
            <pc:sldMk cId="2769194924" sldId="259"/>
            <ac:spMk id="3" creationId="{00000000-0000-0000-0000-000000000000}"/>
          </ac:spMkLst>
        </pc:spChg>
        <pc:spChg chg="add del mod">
          <ac:chgData name="Alex Seródio Gonçalves" userId="4d67e96a-962b-4c7c-b623-65a2061d9203" providerId="ADAL" clId="{62786757-ED51-4094-BA54-DD60457F9286}" dt="2020-12-08T02:22:21.834" v="1773" actId="6264"/>
          <ac:spMkLst>
            <pc:docMk/>
            <pc:sldMk cId="2769194924" sldId="259"/>
            <ac:spMk id="4" creationId="{027574CF-D0C1-4497-9DCA-45EE878A9F8E}"/>
          </ac:spMkLst>
        </pc:spChg>
        <pc:spChg chg="add del mod">
          <ac:chgData name="Alex Seródio Gonçalves" userId="4d67e96a-962b-4c7c-b623-65a2061d9203" providerId="ADAL" clId="{62786757-ED51-4094-BA54-DD60457F9286}" dt="2020-12-08T02:22:21.834" v="1773" actId="6264"/>
          <ac:spMkLst>
            <pc:docMk/>
            <pc:sldMk cId="2769194924" sldId="259"/>
            <ac:spMk id="5" creationId="{5413678B-91BF-40FE-8266-7C12CEEBBE8C}"/>
          </ac:spMkLst>
        </pc:spChg>
        <pc:spChg chg="add del mod">
          <ac:chgData name="Alex Seródio Gonçalves" userId="4d67e96a-962b-4c7c-b623-65a2061d9203" providerId="ADAL" clId="{62786757-ED51-4094-BA54-DD60457F9286}" dt="2020-12-08T02:22:20.581" v="1772" actId="6264"/>
          <ac:spMkLst>
            <pc:docMk/>
            <pc:sldMk cId="2769194924" sldId="259"/>
            <ac:spMk id="6" creationId="{0B968810-449E-4CF9-9270-F5FB76AB3D5D}"/>
          </ac:spMkLst>
        </pc:spChg>
        <pc:spChg chg="add del mod">
          <ac:chgData name="Alex Seródio Gonçalves" userId="4d67e96a-962b-4c7c-b623-65a2061d9203" providerId="ADAL" clId="{62786757-ED51-4094-BA54-DD60457F9286}" dt="2020-12-08T02:22:20.581" v="1772" actId="6264"/>
          <ac:spMkLst>
            <pc:docMk/>
            <pc:sldMk cId="2769194924" sldId="259"/>
            <ac:spMk id="7" creationId="{A98D3488-1A20-4BBB-9779-C1AFD2D33E95}"/>
          </ac:spMkLst>
        </pc:spChg>
        <pc:spChg chg="add del mod">
          <ac:chgData name="Alex Seródio Gonçalves" userId="4d67e96a-962b-4c7c-b623-65a2061d9203" providerId="ADAL" clId="{62786757-ED51-4094-BA54-DD60457F9286}" dt="2020-12-08T02:22:25.600" v="1776" actId="6264"/>
          <ac:spMkLst>
            <pc:docMk/>
            <pc:sldMk cId="2769194924" sldId="259"/>
            <ac:spMk id="8" creationId="{B6A1F528-1430-4AF0-8B09-E8F66B773AFF}"/>
          </ac:spMkLst>
        </pc:spChg>
        <pc:spChg chg="add del mod">
          <ac:chgData name="Alex Seródio Gonçalves" userId="4d67e96a-962b-4c7c-b623-65a2061d9203" providerId="ADAL" clId="{62786757-ED51-4094-BA54-DD60457F9286}" dt="2020-12-08T02:22:25.600" v="1776" actId="6264"/>
          <ac:spMkLst>
            <pc:docMk/>
            <pc:sldMk cId="2769194924" sldId="259"/>
            <ac:spMk id="9" creationId="{1F3635A1-7632-4999-848D-B3E02EA030E5}"/>
          </ac:spMkLst>
        </pc:spChg>
      </pc:sldChg>
      <pc:sldChg chg="modSp mod">
        <pc:chgData name="Alex Seródio Gonçalves" userId="4d67e96a-962b-4c7c-b623-65a2061d9203" providerId="ADAL" clId="{62786757-ED51-4094-BA54-DD60457F9286}" dt="2020-12-06T16:55:11.267" v="1587" actId="403"/>
        <pc:sldMkLst>
          <pc:docMk/>
          <pc:sldMk cId="626955276" sldId="260"/>
        </pc:sldMkLst>
        <pc:spChg chg="mod">
          <ac:chgData name="Alex Seródio Gonçalves" userId="4d67e96a-962b-4c7c-b623-65a2061d9203" providerId="ADAL" clId="{62786757-ED51-4094-BA54-DD60457F9286}" dt="2020-11-30T16:19:22.234" v="506"/>
          <ac:spMkLst>
            <pc:docMk/>
            <pc:sldMk cId="626955276" sldId="260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62786757-ED51-4094-BA54-DD60457F9286}" dt="2020-12-06T16:55:11.267" v="1587" actId="403"/>
          <ac:spMkLst>
            <pc:docMk/>
            <pc:sldMk cId="626955276" sldId="260"/>
            <ac:spMk id="3" creationId="{00000000-0000-0000-0000-000000000000}"/>
          </ac:spMkLst>
        </pc:spChg>
      </pc:sldChg>
      <pc:sldChg chg="modSp mod modNotesTx">
        <pc:chgData name="Alex Seródio Gonçalves" userId="4d67e96a-962b-4c7c-b623-65a2061d9203" providerId="ADAL" clId="{62786757-ED51-4094-BA54-DD60457F9286}" dt="2020-12-09T00:20:08.980" v="3980" actId="404"/>
        <pc:sldMkLst>
          <pc:docMk/>
          <pc:sldMk cId="2489010789" sldId="261"/>
        </pc:sldMkLst>
        <pc:spChg chg="mod">
          <ac:chgData name="Alex Seródio Gonçalves" userId="4d67e96a-962b-4c7c-b623-65a2061d9203" providerId="ADAL" clId="{62786757-ED51-4094-BA54-DD60457F9286}" dt="2020-12-08T23:45:05.171" v="3261" actId="20577"/>
          <ac:spMkLst>
            <pc:docMk/>
            <pc:sldMk cId="2489010789" sldId="261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62786757-ED51-4094-BA54-DD60457F9286}" dt="2020-12-09T00:20:08.980" v="3980" actId="404"/>
          <ac:spMkLst>
            <pc:docMk/>
            <pc:sldMk cId="2489010789" sldId="261"/>
            <ac:spMk id="3" creationId="{00000000-0000-0000-0000-000000000000}"/>
          </ac:spMkLst>
        </pc:spChg>
      </pc:sldChg>
      <pc:sldChg chg="modSp mod">
        <pc:chgData name="Alex Seródio Gonçalves" userId="4d67e96a-962b-4c7c-b623-65a2061d9203" providerId="ADAL" clId="{62786757-ED51-4094-BA54-DD60457F9286}" dt="2020-12-08T22:58:45.370" v="2876" actId="404"/>
        <pc:sldMkLst>
          <pc:docMk/>
          <pc:sldMk cId="1958979546" sldId="262"/>
        </pc:sldMkLst>
        <pc:spChg chg="mod">
          <ac:chgData name="Alex Seródio Gonçalves" userId="4d67e96a-962b-4c7c-b623-65a2061d9203" providerId="ADAL" clId="{62786757-ED51-4094-BA54-DD60457F9286}" dt="2020-12-06T16:51:04.296" v="1559" actId="14100"/>
          <ac:spMkLst>
            <pc:docMk/>
            <pc:sldMk cId="1958979546" sldId="262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62786757-ED51-4094-BA54-DD60457F9286}" dt="2020-12-08T22:58:45.370" v="2876" actId="404"/>
          <ac:spMkLst>
            <pc:docMk/>
            <pc:sldMk cId="1958979546" sldId="262"/>
            <ac:spMk id="3" creationId="{00000000-0000-0000-0000-000000000000}"/>
          </ac:spMkLst>
        </pc:spChg>
      </pc:sldChg>
      <pc:sldChg chg="modSp del mod">
        <pc:chgData name="Alex Seródio Gonçalves" userId="4d67e96a-962b-4c7c-b623-65a2061d9203" providerId="ADAL" clId="{62786757-ED51-4094-BA54-DD60457F9286}" dt="2020-12-08T23:07:34.190" v="2980" actId="47"/>
        <pc:sldMkLst>
          <pc:docMk/>
          <pc:sldMk cId="1997644590" sldId="263"/>
        </pc:sldMkLst>
        <pc:spChg chg="mod">
          <ac:chgData name="Alex Seródio Gonçalves" userId="4d67e96a-962b-4c7c-b623-65a2061d9203" providerId="ADAL" clId="{62786757-ED51-4094-BA54-DD60457F9286}" dt="2020-12-06T16:47:27.650" v="1511"/>
          <ac:spMkLst>
            <pc:docMk/>
            <pc:sldMk cId="1997644590" sldId="263"/>
            <ac:spMk id="2" creationId="{00000000-0000-0000-0000-000000000000}"/>
          </ac:spMkLst>
        </pc:spChg>
      </pc:sldChg>
      <pc:sldChg chg="addSp delSp modSp del mod">
        <pc:chgData name="Alex Seródio Gonçalves" userId="4d67e96a-962b-4c7c-b623-65a2061d9203" providerId="ADAL" clId="{62786757-ED51-4094-BA54-DD60457F9286}" dt="2020-12-08T23:10:01.767" v="3035" actId="47"/>
        <pc:sldMkLst>
          <pc:docMk/>
          <pc:sldMk cId="2007070856" sldId="264"/>
        </pc:sldMkLst>
        <pc:spChg chg="mod">
          <ac:chgData name="Alex Seródio Gonçalves" userId="4d67e96a-962b-4c7c-b623-65a2061d9203" providerId="ADAL" clId="{62786757-ED51-4094-BA54-DD60457F9286}" dt="2020-12-08T23:08:19.154" v="2987" actId="26606"/>
          <ac:spMkLst>
            <pc:docMk/>
            <pc:sldMk cId="2007070856" sldId="264"/>
            <ac:spMk id="2" creationId="{00000000-0000-0000-0000-000000000000}"/>
          </ac:spMkLst>
        </pc:spChg>
        <pc:spChg chg="del">
          <ac:chgData name="Alex Seródio Gonçalves" userId="4d67e96a-962b-4c7c-b623-65a2061d9203" providerId="ADAL" clId="{62786757-ED51-4094-BA54-DD60457F9286}" dt="2020-12-08T23:07:56.899" v="2981" actId="478"/>
          <ac:spMkLst>
            <pc:docMk/>
            <pc:sldMk cId="2007070856" sldId="264"/>
            <ac:spMk id="3" creationId="{00000000-0000-0000-0000-000000000000}"/>
          </ac:spMkLst>
        </pc:spChg>
        <pc:spChg chg="add del mod">
          <ac:chgData name="Alex Seródio Gonçalves" userId="4d67e96a-962b-4c7c-b623-65a2061d9203" providerId="ADAL" clId="{62786757-ED51-4094-BA54-DD60457F9286}" dt="2020-12-08T23:07:58.833" v="2982" actId="478"/>
          <ac:spMkLst>
            <pc:docMk/>
            <pc:sldMk cId="2007070856" sldId="264"/>
            <ac:spMk id="5" creationId="{4FA758F3-4335-47AD-86DE-B220ED1F8BA1}"/>
          </ac:spMkLst>
        </pc:spChg>
        <pc:picChg chg="add mod">
          <ac:chgData name="Alex Seródio Gonçalves" userId="4d67e96a-962b-4c7c-b623-65a2061d9203" providerId="ADAL" clId="{62786757-ED51-4094-BA54-DD60457F9286}" dt="2020-12-08T23:08:19.154" v="2987" actId="26606"/>
          <ac:picMkLst>
            <pc:docMk/>
            <pc:sldMk cId="2007070856" sldId="264"/>
            <ac:picMk id="7" creationId="{6BE6BD4D-3F3F-468E-A773-B21AAA2489A7}"/>
          </ac:picMkLst>
        </pc:picChg>
      </pc:sldChg>
      <pc:sldChg chg="modSp mod">
        <pc:chgData name="Alex Seródio Gonçalves" userId="4d67e96a-962b-4c7c-b623-65a2061d9203" providerId="ADAL" clId="{62786757-ED51-4094-BA54-DD60457F9286}" dt="2020-12-06T16:47:35.020" v="1515"/>
        <pc:sldMkLst>
          <pc:docMk/>
          <pc:sldMk cId="3063325790" sldId="265"/>
        </pc:sldMkLst>
        <pc:spChg chg="mod">
          <ac:chgData name="Alex Seródio Gonçalves" userId="4d67e96a-962b-4c7c-b623-65a2061d9203" providerId="ADAL" clId="{62786757-ED51-4094-BA54-DD60457F9286}" dt="2020-12-06T16:47:35.020" v="1515"/>
          <ac:spMkLst>
            <pc:docMk/>
            <pc:sldMk cId="3063325790" sldId="265"/>
            <ac:spMk id="2" creationId="{00000000-0000-0000-0000-000000000000}"/>
          </ac:spMkLst>
        </pc:spChg>
      </pc:sldChg>
      <pc:sldChg chg="modSp mod">
        <pc:chgData name="Alex Seródio Gonçalves" userId="4d67e96a-962b-4c7c-b623-65a2061d9203" providerId="ADAL" clId="{62786757-ED51-4094-BA54-DD60457F9286}" dt="2020-12-06T16:47:40.099" v="1517"/>
        <pc:sldMkLst>
          <pc:docMk/>
          <pc:sldMk cId="3487219581" sldId="267"/>
        </pc:sldMkLst>
        <pc:spChg chg="mod">
          <ac:chgData name="Alex Seródio Gonçalves" userId="4d67e96a-962b-4c7c-b623-65a2061d9203" providerId="ADAL" clId="{62786757-ED51-4094-BA54-DD60457F9286}" dt="2020-12-06T16:47:40.099" v="1517"/>
          <ac:spMkLst>
            <pc:docMk/>
            <pc:sldMk cId="3487219581" sldId="267"/>
            <ac:spMk id="2" creationId="{00000000-0000-0000-0000-000000000000}"/>
          </ac:spMkLst>
        </pc:spChg>
      </pc:sldChg>
      <pc:sldChg chg="modSp mod">
        <pc:chgData name="Alex Seródio Gonçalves" userId="4d67e96a-962b-4c7c-b623-65a2061d9203" providerId="ADAL" clId="{62786757-ED51-4094-BA54-DD60457F9286}" dt="2020-12-06T16:47:44.883" v="1519"/>
        <pc:sldMkLst>
          <pc:docMk/>
          <pc:sldMk cId="2793539094" sldId="268"/>
        </pc:sldMkLst>
        <pc:spChg chg="mod">
          <ac:chgData name="Alex Seródio Gonçalves" userId="4d67e96a-962b-4c7c-b623-65a2061d9203" providerId="ADAL" clId="{62786757-ED51-4094-BA54-DD60457F9286}" dt="2020-12-06T16:47:44.883" v="1519"/>
          <ac:spMkLst>
            <pc:docMk/>
            <pc:sldMk cId="2793539094" sldId="268"/>
            <ac:spMk id="2" creationId="{00000000-0000-0000-0000-000000000000}"/>
          </ac:spMkLst>
        </pc:spChg>
      </pc:sldChg>
      <pc:sldChg chg="modSp add mod">
        <pc:chgData name="Alex Seródio Gonçalves" userId="4d67e96a-962b-4c7c-b623-65a2061d9203" providerId="ADAL" clId="{62786757-ED51-4094-BA54-DD60457F9286}" dt="2020-12-06T16:45:04.632" v="1505" actId="20577"/>
        <pc:sldMkLst>
          <pc:docMk/>
          <pc:sldMk cId="716865709" sldId="269"/>
        </pc:sldMkLst>
        <pc:spChg chg="mod">
          <ac:chgData name="Alex Seródio Gonçalves" userId="4d67e96a-962b-4c7c-b623-65a2061d9203" providerId="ADAL" clId="{62786757-ED51-4094-BA54-DD60457F9286}" dt="2020-12-06T16:45:04.632" v="1505" actId="20577"/>
          <ac:spMkLst>
            <pc:docMk/>
            <pc:sldMk cId="716865709" sldId="269"/>
            <ac:spMk id="3" creationId="{00000000-0000-0000-0000-000000000000}"/>
          </ac:spMkLst>
        </pc:spChg>
      </pc:sldChg>
      <pc:sldChg chg="add del">
        <pc:chgData name="Alex Seródio Gonçalves" userId="4d67e96a-962b-4c7c-b623-65a2061d9203" providerId="ADAL" clId="{62786757-ED51-4094-BA54-DD60457F9286}" dt="2020-12-08T23:07:29.594" v="2979" actId="47"/>
        <pc:sldMkLst>
          <pc:docMk/>
          <pc:sldMk cId="1110140271" sldId="270"/>
        </pc:sldMkLst>
      </pc:sldChg>
      <pc:sldChg chg="modSp add mod">
        <pc:chgData name="Alex Seródio Gonçalves" userId="4d67e96a-962b-4c7c-b623-65a2061d9203" providerId="ADAL" clId="{62786757-ED51-4094-BA54-DD60457F9286}" dt="2020-12-08T23:06:31.281" v="2978" actId="20577"/>
        <pc:sldMkLst>
          <pc:docMk/>
          <pc:sldMk cId="2905632505" sldId="271"/>
        </pc:sldMkLst>
        <pc:spChg chg="mod">
          <ac:chgData name="Alex Seródio Gonçalves" userId="4d67e96a-962b-4c7c-b623-65a2061d9203" providerId="ADAL" clId="{62786757-ED51-4094-BA54-DD60457F9286}" dt="2020-12-08T23:06:31.281" v="2978" actId="20577"/>
          <ac:spMkLst>
            <pc:docMk/>
            <pc:sldMk cId="2905632505" sldId="271"/>
            <ac:spMk id="3" creationId="{00000000-0000-0000-0000-000000000000}"/>
          </ac:spMkLst>
        </pc:spChg>
      </pc:sldChg>
      <pc:sldChg chg="add del">
        <pc:chgData name="Alex Seródio Gonçalves" userId="4d67e96a-962b-4c7c-b623-65a2061d9203" providerId="ADAL" clId="{62786757-ED51-4094-BA54-DD60457F9286}" dt="2020-12-06T16:50:36.115" v="1544" actId="2890"/>
        <pc:sldMkLst>
          <pc:docMk/>
          <pc:sldMk cId="3810111813" sldId="271"/>
        </pc:sldMkLst>
      </pc:sldChg>
      <pc:sldChg chg="modSp mod">
        <pc:chgData name="Alex Seródio Gonçalves" userId="4d67e96a-962b-4c7c-b623-65a2061d9203" providerId="ADAL" clId="{62786757-ED51-4094-BA54-DD60457F9286}" dt="2020-12-08T22:59:12.021" v="2890" actId="20577"/>
        <pc:sldMkLst>
          <pc:docMk/>
          <pc:sldMk cId="2713955069" sldId="272"/>
        </pc:sldMkLst>
        <pc:spChg chg="mod">
          <ac:chgData name="Alex Seródio Gonçalves" userId="4d67e96a-962b-4c7c-b623-65a2061d9203" providerId="ADAL" clId="{62786757-ED51-4094-BA54-DD60457F9286}" dt="2020-12-08T22:59:12.021" v="2890" actId="20577"/>
          <ac:spMkLst>
            <pc:docMk/>
            <pc:sldMk cId="2713955069" sldId="272"/>
            <ac:spMk id="3" creationId="{00000000-0000-0000-0000-000000000000}"/>
          </ac:spMkLst>
        </pc:spChg>
      </pc:sldChg>
      <pc:sldChg chg="modSp add mod ord">
        <pc:chgData name="Alex Seródio Gonçalves" userId="4d67e96a-962b-4c7c-b623-65a2061d9203" providerId="ADAL" clId="{62786757-ED51-4094-BA54-DD60457F9286}" dt="2020-12-08T22:59:04.882" v="2889" actId="404"/>
        <pc:sldMkLst>
          <pc:docMk/>
          <pc:sldMk cId="2987822653" sldId="273"/>
        </pc:sldMkLst>
        <pc:spChg chg="mod">
          <ac:chgData name="Alex Seródio Gonçalves" userId="4d67e96a-962b-4c7c-b623-65a2061d9203" providerId="ADAL" clId="{62786757-ED51-4094-BA54-DD60457F9286}" dt="2020-12-08T22:38:23.791" v="2296" actId="404"/>
          <ac:spMkLst>
            <pc:docMk/>
            <pc:sldMk cId="2987822653" sldId="273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62786757-ED51-4094-BA54-DD60457F9286}" dt="2020-12-08T22:59:04.882" v="2889" actId="404"/>
          <ac:spMkLst>
            <pc:docMk/>
            <pc:sldMk cId="2987822653" sldId="273"/>
            <ac:spMk id="3" creationId="{00000000-0000-0000-0000-000000000000}"/>
          </ac:spMkLst>
        </pc:spChg>
      </pc:sldChg>
      <pc:sldChg chg="addSp modSp add mod ord modNotesTx">
        <pc:chgData name="Alex Seródio Gonçalves" userId="4d67e96a-962b-4c7c-b623-65a2061d9203" providerId="ADAL" clId="{62786757-ED51-4094-BA54-DD60457F9286}" dt="2020-12-08T23:16:06.329" v="3105"/>
        <pc:sldMkLst>
          <pc:docMk/>
          <pc:sldMk cId="438560015" sldId="274"/>
        </pc:sldMkLst>
        <pc:spChg chg="add mod">
          <ac:chgData name="Alex Seródio Gonçalves" userId="4d67e96a-962b-4c7c-b623-65a2061d9203" providerId="ADAL" clId="{62786757-ED51-4094-BA54-DD60457F9286}" dt="2020-12-08T23:09:52.350" v="3032" actId="1076"/>
          <ac:spMkLst>
            <pc:docMk/>
            <pc:sldMk cId="438560015" sldId="274"/>
            <ac:spMk id="3" creationId="{154D00EC-E7DB-499D-A809-A50A51B4DE24}"/>
          </ac:spMkLst>
        </pc:spChg>
        <pc:picChg chg="add mod">
          <ac:chgData name="Alex Seródio Gonçalves" userId="4d67e96a-962b-4c7c-b623-65a2061d9203" providerId="ADAL" clId="{62786757-ED51-4094-BA54-DD60457F9286}" dt="2020-12-08T23:16:06.329" v="3105"/>
          <ac:picMkLst>
            <pc:docMk/>
            <pc:sldMk cId="438560015" sldId="274"/>
            <ac:picMk id="5" creationId="{3BA60640-0709-410D-AF86-FAEBD884AA4D}"/>
          </ac:picMkLst>
        </pc:picChg>
      </pc:sldChg>
      <pc:sldChg chg="addSp delSp modSp add mod">
        <pc:chgData name="Alex Seródio Gonçalves" userId="4d67e96a-962b-4c7c-b623-65a2061d9203" providerId="ADAL" clId="{62786757-ED51-4094-BA54-DD60457F9286}" dt="2020-12-08T23:24:18.684" v="3122" actId="1076"/>
        <pc:sldMkLst>
          <pc:docMk/>
          <pc:sldMk cId="4092895519" sldId="275"/>
        </pc:sldMkLst>
        <pc:spChg chg="mod">
          <ac:chgData name="Alex Seródio Gonçalves" userId="4d67e96a-962b-4c7c-b623-65a2061d9203" providerId="ADAL" clId="{62786757-ED51-4094-BA54-DD60457F9286}" dt="2020-12-08T23:17:08.268" v="3119" actId="14100"/>
          <ac:spMkLst>
            <pc:docMk/>
            <pc:sldMk cId="4092895519" sldId="275"/>
            <ac:spMk id="3" creationId="{154D00EC-E7DB-499D-A809-A50A51B4DE24}"/>
          </ac:spMkLst>
        </pc:spChg>
        <pc:picChg chg="add mod">
          <ac:chgData name="Alex Seródio Gonçalves" userId="4d67e96a-962b-4c7c-b623-65a2061d9203" providerId="ADAL" clId="{62786757-ED51-4094-BA54-DD60457F9286}" dt="2020-12-08T23:24:18.684" v="3122" actId="1076"/>
          <ac:picMkLst>
            <pc:docMk/>
            <pc:sldMk cId="4092895519" sldId="275"/>
            <ac:picMk id="5" creationId="{E1B3406C-64DC-49B8-A8B3-D81517C48633}"/>
          </ac:picMkLst>
        </pc:picChg>
        <pc:picChg chg="del">
          <ac:chgData name="Alex Seródio Gonçalves" userId="4d67e96a-962b-4c7c-b623-65a2061d9203" providerId="ADAL" clId="{62786757-ED51-4094-BA54-DD60457F9286}" dt="2020-12-08T23:10:06.016" v="3037" actId="478"/>
          <ac:picMkLst>
            <pc:docMk/>
            <pc:sldMk cId="4092895519" sldId="275"/>
            <ac:picMk id="7" creationId="{6BE6BD4D-3F3F-468E-A773-B21AAA2489A7}"/>
          </ac:picMkLst>
        </pc:picChg>
      </pc:sldChg>
      <pc:sldChg chg="modSp add">
        <pc:chgData name="Alex Seródio Gonçalves" userId="4d67e96a-962b-4c7c-b623-65a2061d9203" providerId="ADAL" clId="{62786757-ED51-4094-BA54-DD60457F9286}" dt="2020-12-08T23:16:13.418" v="3107" actId="14826"/>
        <pc:sldMkLst>
          <pc:docMk/>
          <pc:sldMk cId="15075477" sldId="276"/>
        </pc:sldMkLst>
        <pc:picChg chg="mod">
          <ac:chgData name="Alex Seródio Gonçalves" userId="4d67e96a-962b-4c7c-b623-65a2061d9203" providerId="ADAL" clId="{62786757-ED51-4094-BA54-DD60457F9286}" dt="2020-12-08T23:16:13.418" v="3107" actId="14826"/>
          <ac:picMkLst>
            <pc:docMk/>
            <pc:sldMk cId="15075477" sldId="276"/>
            <ac:picMk id="7" creationId="{6BE6BD4D-3F3F-468E-A773-B21AAA2489A7}"/>
          </ac:picMkLst>
        </pc:picChg>
      </pc:sldChg>
      <pc:sldChg chg="modSp add del mod">
        <pc:chgData name="Alex Seródio Gonçalves" userId="4d67e96a-962b-4c7c-b623-65a2061d9203" providerId="ADAL" clId="{62786757-ED51-4094-BA54-DD60457F9286}" dt="2020-12-08T23:15:59.990" v="3103" actId="47"/>
        <pc:sldMkLst>
          <pc:docMk/>
          <pc:sldMk cId="661509386" sldId="276"/>
        </pc:sldMkLst>
        <pc:picChg chg="mod">
          <ac:chgData name="Alex Seródio Gonçalves" userId="4d67e96a-962b-4c7c-b623-65a2061d9203" providerId="ADAL" clId="{62786757-ED51-4094-BA54-DD60457F9286}" dt="2020-12-08T23:15:54.237" v="3102" actId="14100"/>
          <ac:picMkLst>
            <pc:docMk/>
            <pc:sldMk cId="661509386" sldId="276"/>
            <ac:picMk id="7" creationId="{6BE6BD4D-3F3F-468E-A773-B21AAA2489A7}"/>
          </ac:picMkLst>
        </pc:picChg>
      </pc:sldChg>
      <pc:sldChg chg="addSp delSp modSp add mod ord modNotesTx">
        <pc:chgData name="Alex Seródio Gonçalves" userId="4d67e96a-962b-4c7c-b623-65a2061d9203" providerId="ADAL" clId="{62786757-ED51-4094-BA54-DD60457F9286}" dt="2020-12-08T23:43:56.099" v="3246" actId="20577"/>
        <pc:sldMkLst>
          <pc:docMk/>
          <pc:sldMk cId="2181565250" sldId="277"/>
        </pc:sldMkLst>
        <pc:spChg chg="mod">
          <ac:chgData name="Alex Seródio Gonçalves" userId="4d67e96a-962b-4c7c-b623-65a2061d9203" providerId="ADAL" clId="{62786757-ED51-4094-BA54-DD60457F9286}" dt="2020-12-08T23:33:43.820" v="3141" actId="1036"/>
          <ac:spMkLst>
            <pc:docMk/>
            <pc:sldMk cId="2181565250" sldId="277"/>
            <ac:spMk id="3" creationId="{154D00EC-E7DB-499D-A809-A50A51B4DE24}"/>
          </ac:spMkLst>
        </pc:spChg>
        <pc:picChg chg="add mod">
          <ac:chgData name="Alex Seródio Gonçalves" userId="4d67e96a-962b-4c7c-b623-65a2061d9203" providerId="ADAL" clId="{62786757-ED51-4094-BA54-DD60457F9286}" dt="2020-12-08T23:34:05.039" v="3144" actId="208"/>
          <ac:picMkLst>
            <pc:docMk/>
            <pc:sldMk cId="2181565250" sldId="277"/>
            <ac:picMk id="5" creationId="{F4B8AFFF-28FE-4575-AB49-A338FA560503}"/>
          </ac:picMkLst>
        </pc:picChg>
        <pc:picChg chg="del">
          <ac:chgData name="Alex Seródio Gonçalves" userId="4d67e96a-962b-4c7c-b623-65a2061d9203" providerId="ADAL" clId="{62786757-ED51-4094-BA54-DD60457F9286}" dt="2020-12-08T23:33:21.645" v="3129" actId="478"/>
          <ac:picMkLst>
            <pc:docMk/>
            <pc:sldMk cId="2181565250" sldId="277"/>
            <ac:picMk id="7" creationId="{6BE6BD4D-3F3F-468E-A773-B21AAA2489A7}"/>
          </ac:picMkLst>
        </pc:picChg>
      </pc:sldChg>
      <pc:sldChg chg="modSp add mod modNotesTx">
        <pc:chgData name="Alex Seródio Gonçalves" userId="4d67e96a-962b-4c7c-b623-65a2061d9203" providerId="ADAL" clId="{62786757-ED51-4094-BA54-DD60457F9286}" dt="2020-12-08T23:43:33.154" v="3206" actId="20577"/>
        <pc:sldMkLst>
          <pc:docMk/>
          <pc:sldMk cId="2399149581" sldId="278"/>
        </pc:sldMkLst>
        <pc:spChg chg="mod">
          <ac:chgData name="Alex Seródio Gonçalves" userId="4d67e96a-962b-4c7c-b623-65a2061d9203" providerId="ADAL" clId="{62786757-ED51-4094-BA54-DD60457F9286}" dt="2020-12-08T23:39:45.883" v="3171" actId="1035"/>
          <ac:spMkLst>
            <pc:docMk/>
            <pc:sldMk cId="2399149581" sldId="278"/>
            <ac:spMk id="3" creationId="{154D00EC-E7DB-499D-A809-A50A51B4DE24}"/>
          </ac:spMkLst>
        </pc:spChg>
        <pc:picChg chg="mod">
          <ac:chgData name="Alex Seródio Gonçalves" userId="4d67e96a-962b-4c7c-b623-65a2061d9203" providerId="ADAL" clId="{62786757-ED51-4094-BA54-DD60457F9286}" dt="2020-12-08T23:39:45.883" v="3171" actId="1035"/>
          <ac:picMkLst>
            <pc:docMk/>
            <pc:sldMk cId="2399149581" sldId="278"/>
            <ac:picMk id="5" creationId="{F4B8AFFF-28FE-4575-AB49-A338FA560503}"/>
          </ac:picMkLst>
        </pc:picChg>
      </pc:sldChg>
      <pc:sldChg chg="addSp modSp add mod modNotesTx">
        <pc:chgData name="Alex Seródio Gonçalves" userId="4d67e96a-962b-4c7c-b623-65a2061d9203" providerId="ADAL" clId="{62786757-ED51-4094-BA54-DD60457F9286}" dt="2020-12-09T20:49:43.382" v="5991" actId="20577"/>
        <pc:sldMkLst>
          <pc:docMk/>
          <pc:sldMk cId="2843885921" sldId="279"/>
        </pc:sldMkLst>
        <pc:spChg chg="mod">
          <ac:chgData name="Alex Seródio Gonçalves" userId="4d67e96a-962b-4c7c-b623-65a2061d9203" providerId="ADAL" clId="{62786757-ED51-4094-BA54-DD60457F9286}" dt="2020-12-09T00:56:00.070" v="4159" actId="114"/>
          <ac:spMkLst>
            <pc:docMk/>
            <pc:sldMk cId="2843885921" sldId="279"/>
            <ac:spMk id="3" creationId="{00000000-0000-0000-0000-000000000000}"/>
          </ac:spMkLst>
        </pc:spChg>
        <pc:spChg chg="add mod">
          <ac:chgData name="Alex Seródio Gonçalves" userId="4d67e96a-962b-4c7c-b623-65a2061d9203" providerId="ADAL" clId="{62786757-ED51-4094-BA54-DD60457F9286}" dt="2020-12-09T00:20:42.652" v="3988" actId="1035"/>
          <ac:spMkLst>
            <pc:docMk/>
            <pc:sldMk cId="2843885921" sldId="279"/>
            <ac:spMk id="6" creationId="{5B194EC2-B890-426A-B8A3-58AEDD06FD44}"/>
          </ac:spMkLst>
        </pc:spChg>
        <pc:picChg chg="add mod">
          <ac:chgData name="Alex Seródio Gonçalves" userId="4d67e96a-962b-4c7c-b623-65a2061d9203" providerId="ADAL" clId="{62786757-ED51-4094-BA54-DD60457F9286}" dt="2020-12-09T00:19:26.516" v="3963" actId="1035"/>
          <ac:picMkLst>
            <pc:docMk/>
            <pc:sldMk cId="2843885921" sldId="279"/>
            <ac:picMk id="5" creationId="{52141907-96D7-4CD2-A85D-21CDFCE31966}"/>
          </ac:picMkLst>
        </pc:picChg>
      </pc:sldChg>
      <pc:sldChg chg="modSp add mod ord modNotesTx">
        <pc:chgData name="Alex Seródio Gonçalves" userId="4d67e96a-962b-4c7c-b623-65a2061d9203" providerId="ADAL" clId="{62786757-ED51-4094-BA54-DD60457F9286}" dt="2020-12-09T02:58:25.230" v="5439" actId="20577"/>
        <pc:sldMkLst>
          <pc:docMk/>
          <pc:sldMk cId="1222743177" sldId="280"/>
        </pc:sldMkLst>
        <pc:spChg chg="mod">
          <ac:chgData name="Alex Seródio Gonçalves" userId="4d67e96a-962b-4c7c-b623-65a2061d9203" providerId="ADAL" clId="{62786757-ED51-4094-BA54-DD60457F9286}" dt="2020-12-09T00:56:55.237" v="4172" actId="20577"/>
          <ac:spMkLst>
            <pc:docMk/>
            <pc:sldMk cId="1222743177" sldId="280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62786757-ED51-4094-BA54-DD60457F9286}" dt="2020-12-09T02:51:18.144" v="5311" actId="27636"/>
          <ac:spMkLst>
            <pc:docMk/>
            <pc:sldMk cId="1222743177" sldId="280"/>
            <ac:spMk id="3" creationId="{00000000-0000-0000-0000-000000000000}"/>
          </ac:spMkLst>
        </pc:spChg>
      </pc:sldChg>
      <pc:sldChg chg="addSp delSp modSp add mod modNotesTx">
        <pc:chgData name="Alex Seródio Gonçalves" userId="4d67e96a-962b-4c7c-b623-65a2061d9203" providerId="ADAL" clId="{62786757-ED51-4094-BA54-DD60457F9286}" dt="2020-12-09T02:57:30.975" v="5374" actId="20577"/>
        <pc:sldMkLst>
          <pc:docMk/>
          <pc:sldMk cId="2840469274" sldId="281"/>
        </pc:sldMkLst>
        <pc:spChg chg="mod">
          <ac:chgData name="Alex Seródio Gonçalves" userId="4d67e96a-962b-4c7c-b623-65a2061d9203" providerId="ADAL" clId="{62786757-ED51-4094-BA54-DD60457F9286}" dt="2020-12-09T02:01:22.246" v="4828" actId="14100"/>
          <ac:spMkLst>
            <pc:docMk/>
            <pc:sldMk cId="2840469274" sldId="281"/>
            <ac:spMk id="3" creationId="{00000000-0000-0000-0000-000000000000}"/>
          </ac:spMkLst>
        </pc:spChg>
        <pc:spChg chg="add mod">
          <ac:chgData name="Alex Seródio Gonçalves" userId="4d67e96a-962b-4c7c-b623-65a2061d9203" providerId="ADAL" clId="{62786757-ED51-4094-BA54-DD60457F9286}" dt="2020-12-09T02:07:06.693" v="4924" actId="1076"/>
          <ac:spMkLst>
            <pc:docMk/>
            <pc:sldMk cId="2840469274" sldId="281"/>
            <ac:spMk id="5" creationId="{C514F2F5-7B87-4F1F-BB88-D47888449818}"/>
          </ac:spMkLst>
        </pc:spChg>
        <pc:spChg chg="add mod">
          <ac:chgData name="Alex Seródio Gonçalves" userId="4d67e96a-962b-4c7c-b623-65a2061d9203" providerId="ADAL" clId="{62786757-ED51-4094-BA54-DD60457F9286}" dt="2020-12-09T02:07:06.693" v="4924" actId="1076"/>
          <ac:spMkLst>
            <pc:docMk/>
            <pc:sldMk cId="2840469274" sldId="281"/>
            <ac:spMk id="18" creationId="{5E01F6CE-8949-48A9-9048-01B5F755A4AE}"/>
          </ac:spMkLst>
        </pc:spChg>
        <pc:spChg chg="add mod">
          <ac:chgData name="Alex Seródio Gonçalves" userId="4d67e96a-962b-4c7c-b623-65a2061d9203" providerId="ADAL" clId="{62786757-ED51-4094-BA54-DD60457F9286}" dt="2020-12-09T02:07:06.693" v="4924" actId="1076"/>
          <ac:spMkLst>
            <pc:docMk/>
            <pc:sldMk cId="2840469274" sldId="281"/>
            <ac:spMk id="21" creationId="{ABC9174F-1779-4EA3-B96C-972E4008DFA0}"/>
          </ac:spMkLst>
        </pc:spChg>
        <pc:spChg chg="add mod">
          <ac:chgData name="Alex Seródio Gonçalves" userId="4d67e96a-962b-4c7c-b623-65a2061d9203" providerId="ADAL" clId="{62786757-ED51-4094-BA54-DD60457F9286}" dt="2020-12-09T02:07:06.693" v="4924" actId="1076"/>
          <ac:spMkLst>
            <pc:docMk/>
            <pc:sldMk cId="2840469274" sldId="281"/>
            <ac:spMk id="22" creationId="{ECDED0D9-51B8-4EBB-99D3-E43297907C97}"/>
          </ac:spMkLst>
        </pc:spChg>
        <pc:spChg chg="add mod">
          <ac:chgData name="Alex Seródio Gonçalves" userId="4d67e96a-962b-4c7c-b623-65a2061d9203" providerId="ADAL" clId="{62786757-ED51-4094-BA54-DD60457F9286}" dt="2020-12-09T02:07:06.693" v="4924" actId="1076"/>
          <ac:spMkLst>
            <pc:docMk/>
            <pc:sldMk cId="2840469274" sldId="281"/>
            <ac:spMk id="23" creationId="{8C1CB0D0-FD15-48AE-B97F-65140AB50647}"/>
          </ac:spMkLst>
        </pc:spChg>
        <pc:spChg chg="add mod">
          <ac:chgData name="Alex Seródio Gonçalves" userId="4d67e96a-962b-4c7c-b623-65a2061d9203" providerId="ADAL" clId="{62786757-ED51-4094-BA54-DD60457F9286}" dt="2020-12-09T02:07:06.693" v="4924" actId="1076"/>
          <ac:spMkLst>
            <pc:docMk/>
            <pc:sldMk cId="2840469274" sldId="281"/>
            <ac:spMk id="39" creationId="{09E9C744-E5B7-4896-B233-4ED9483951B5}"/>
          </ac:spMkLst>
        </pc:spChg>
        <pc:cxnChg chg="add del mod">
          <ac:chgData name="Alex Seródio Gonçalves" userId="4d67e96a-962b-4c7c-b623-65a2061d9203" providerId="ADAL" clId="{62786757-ED51-4094-BA54-DD60457F9286}" dt="2020-12-09T01:54:30.316" v="4691" actId="478"/>
          <ac:cxnSpMkLst>
            <pc:docMk/>
            <pc:sldMk cId="2840469274" sldId="281"/>
            <ac:cxnSpMk id="7" creationId="{B8359E82-149C-4978-884C-536FBD0B894C}"/>
          </ac:cxnSpMkLst>
        </pc:cxnChg>
        <pc:cxnChg chg="add del mod">
          <ac:chgData name="Alex Seródio Gonçalves" userId="4d67e96a-962b-4c7c-b623-65a2061d9203" providerId="ADAL" clId="{62786757-ED51-4094-BA54-DD60457F9286}" dt="2020-12-09T01:59:28.040" v="4716" actId="478"/>
          <ac:cxnSpMkLst>
            <pc:docMk/>
            <pc:sldMk cId="2840469274" sldId="281"/>
            <ac:cxnSpMk id="11" creationId="{4C25BBA0-25FD-44CE-873F-6BEFCCCFED8A}"/>
          </ac:cxnSpMkLst>
        </pc:cxnChg>
        <pc:cxnChg chg="add del mod">
          <ac:chgData name="Alex Seródio Gonçalves" userId="4d67e96a-962b-4c7c-b623-65a2061d9203" providerId="ADAL" clId="{62786757-ED51-4094-BA54-DD60457F9286}" dt="2020-12-09T02:02:37.039" v="4840" actId="478"/>
          <ac:cxnSpMkLst>
            <pc:docMk/>
            <pc:sldMk cId="2840469274" sldId="281"/>
            <ac:cxnSpMk id="25" creationId="{0E73812F-2D25-4947-AED3-AF2A33CA888E}"/>
          </ac:cxnSpMkLst>
        </pc:cxnChg>
        <pc:cxnChg chg="add mod">
          <ac:chgData name="Alex Seródio Gonçalves" userId="4d67e96a-962b-4c7c-b623-65a2061d9203" providerId="ADAL" clId="{62786757-ED51-4094-BA54-DD60457F9286}" dt="2020-12-09T02:07:06.693" v="4924" actId="1076"/>
          <ac:cxnSpMkLst>
            <pc:docMk/>
            <pc:sldMk cId="2840469274" sldId="281"/>
            <ac:cxnSpMk id="27" creationId="{288A159F-97E3-4FB6-85AB-50CC40AF4B81}"/>
          </ac:cxnSpMkLst>
        </pc:cxnChg>
        <pc:cxnChg chg="add mod">
          <ac:chgData name="Alex Seródio Gonçalves" userId="4d67e96a-962b-4c7c-b623-65a2061d9203" providerId="ADAL" clId="{62786757-ED51-4094-BA54-DD60457F9286}" dt="2020-12-09T02:07:06.693" v="4924" actId="1076"/>
          <ac:cxnSpMkLst>
            <pc:docMk/>
            <pc:sldMk cId="2840469274" sldId="281"/>
            <ac:cxnSpMk id="29" creationId="{16FF43CF-DD50-44F8-A87F-FA9FBB359E9E}"/>
          </ac:cxnSpMkLst>
        </pc:cxnChg>
        <pc:cxnChg chg="add mod">
          <ac:chgData name="Alex Seródio Gonçalves" userId="4d67e96a-962b-4c7c-b623-65a2061d9203" providerId="ADAL" clId="{62786757-ED51-4094-BA54-DD60457F9286}" dt="2020-12-09T02:07:06.693" v="4924" actId="1076"/>
          <ac:cxnSpMkLst>
            <pc:docMk/>
            <pc:sldMk cId="2840469274" sldId="281"/>
            <ac:cxnSpMk id="31" creationId="{63AC0670-32A0-4715-80A4-F2CF4B99715B}"/>
          </ac:cxnSpMkLst>
        </pc:cxnChg>
        <pc:cxnChg chg="add mod">
          <ac:chgData name="Alex Seródio Gonçalves" userId="4d67e96a-962b-4c7c-b623-65a2061d9203" providerId="ADAL" clId="{62786757-ED51-4094-BA54-DD60457F9286}" dt="2020-12-09T02:07:06.693" v="4924" actId="1076"/>
          <ac:cxnSpMkLst>
            <pc:docMk/>
            <pc:sldMk cId="2840469274" sldId="281"/>
            <ac:cxnSpMk id="35" creationId="{CCE60638-7FCE-40AB-A313-6D8B5365599E}"/>
          </ac:cxnSpMkLst>
        </pc:cxnChg>
        <pc:cxnChg chg="add del mod">
          <ac:chgData name="Alex Seródio Gonçalves" userId="4d67e96a-962b-4c7c-b623-65a2061d9203" providerId="ADAL" clId="{62786757-ED51-4094-BA54-DD60457F9286}" dt="2020-12-09T02:03:37.695" v="4851" actId="478"/>
          <ac:cxnSpMkLst>
            <pc:docMk/>
            <pc:sldMk cId="2840469274" sldId="281"/>
            <ac:cxnSpMk id="41" creationId="{4A82CE63-5798-4287-B96F-49B92A422FCA}"/>
          </ac:cxnSpMkLst>
        </pc:cxnChg>
        <pc:cxnChg chg="add del mod">
          <ac:chgData name="Alex Seródio Gonçalves" userId="4d67e96a-962b-4c7c-b623-65a2061d9203" providerId="ADAL" clId="{62786757-ED51-4094-BA54-DD60457F9286}" dt="2020-12-09T02:05:00.351" v="4901" actId="478"/>
          <ac:cxnSpMkLst>
            <pc:docMk/>
            <pc:sldMk cId="2840469274" sldId="281"/>
            <ac:cxnSpMk id="43" creationId="{11D12192-A5BB-4428-BD21-74531873B098}"/>
          </ac:cxnSpMkLst>
        </pc:cxnChg>
        <pc:cxnChg chg="add del mod">
          <ac:chgData name="Alex Seródio Gonçalves" userId="4d67e96a-962b-4c7c-b623-65a2061d9203" providerId="ADAL" clId="{62786757-ED51-4094-BA54-DD60457F9286}" dt="2020-12-09T02:05:27.520" v="4906" actId="478"/>
          <ac:cxnSpMkLst>
            <pc:docMk/>
            <pc:sldMk cId="2840469274" sldId="281"/>
            <ac:cxnSpMk id="51" creationId="{A4BF5D69-A4B4-4954-97D3-AA006BDFA7C0}"/>
          </ac:cxnSpMkLst>
        </pc:cxnChg>
        <pc:cxnChg chg="add mod">
          <ac:chgData name="Alex Seródio Gonçalves" userId="4d67e96a-962b-4c7c-b623-65a2061d9203" providerId="ADAL" clId="{62786757-ED51-4094-BA54-DD60457F9286}" dt="2020-12-09T02:07:06.693" v="4924" actId="1076"/>
          <ac:cxnSpMkLst>
            <pc:docMk/>
            <pc:sldMk cId="2840469274" sldId="281"/>
            <ac:cxnSpMk id="54" creationId="{99C2E40A-D933-41DC-840E-B6EFA1E146E9}"/>
          </ac:cxnSpMkLst>
        </pc:cxnChg>
      </pc:sldChg>
      <pc:sldChg chg="addSp delSp modSp add mod modNotesTx">
        <pc:chgData name="Alex Seródio Gonçalves" userId="4d67e96a-962b-4c7c-b623-65a2061d9203" providerId="ADAL" clId="{62786757-ED51-4094-BA54-DD60457F9286}" dt="2020-12-09T02:57:27.701" v="5373" actId="20577"/>
        <pc:sldMkLst>
          <pc:docMk/>
          <pc:sldMk cId="3487886115" sldId="282"/>
        </pc:sldMkLst>
        <pc:spChg chg="mod">
          <ac:chgData name="Alex Seródio Gonçalves" userId="4d67e96a-962b-4c7c-b623-65a2061d9203" providerId="ADAL" clId="{62786757-ED51-4094-BA54-DD60457F9286}" dt="2020-12-09T02:18:48.106" v="4936" actId="1076"/>
          <ac:spMkLst>
            <pc:docMk/>
            <pc:sldMk cId="3487886115" sldId="282"/>
            <ac:spMk id="3" creationId="{00000000-0000-0000-0000-000000000000}"/>
          </ac:spMkLst>
        </pc:spChg>
        <pc:spChg chg="add del">
          <ac:chgData name="Alex Seródio Gonçalves" userId="4d67e96a-962b-4c7c-b623-65a2061d9203" providerId="ADAL" clId="{62786757-ED51-4094-BA54-DD60457F9286}" dt="2020-12-09T02:19:00.427" v="4941" actId="478"/>
          <ac:spMkLst>
            <pc:docMk/>
            <pc:sldMk cId="3487886115" sldId="282"/>
            <ac:spMk id="5" creationId="{C514F2F5-7B87-4F1F-BB88-D47888449818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15" creationId="{678A4120-E2B8-40E3-81BA-2EBBE35892B9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16" creationId="{AD0324A2-4A9A-4FB4-B494-DE765AD45163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17" creationId="{7A065530-B597-4476-9498-DC6F8E55A6FA}"/>
          </ac:spMkLst>
        </pc:spChg>
        <pc:spChg chg="add del">
          <ac:chgData name="Alex Seródio Gonçalves" userId="4d67e96a-962b-4c7c-b623-65a2061d9203" providerId="ADAL" clId="{62786757-ED51-4094-BA54-DD60457F9286}" dt="2020-12-09T02:19:00.427" v="4941" actId="478"/>
          <ac:spMkLst>
            <pc:docMk/>
            <pc:sldMk cId="3487886115" sldId="282"/>
            <ac:spMk id="18" creationId="{5E01F6CE-8949-48A9-9048-01B5F755A4AE}"/>
          </ac:spMkLst>
        </pc:spChg>
        <pc:spChg chg="add mod">
          <ac:chgData name="Alex Seródio Gonçalves" userId="4d67e96a-962b-4c7c-b623-65a2061d9203" providerId="ADAL" clId="{62786757-ED51-4094-BA54-DD60457F9286}" dt="2020-12-09T02:25:50.050" v="5228" actId="1035"/>
          <ac:spMkLst>
            <pc:docMk/>
            <pc:sldMk cId="3487886115" sldId="282"/>
            <ac:spMk id="19" creationId="{A450ADE3-CD72-45AE-A7D2-2DB22A7B9C41}"/>
          </ac:spMkLst>
        </pc:spChg>
        <pc:spChg chg="add mod">
          <ac:chgData name="Alex Seródio Gonçalves" userId="4d67e96a-962b-4c7c-b623-65a2061d9203" providerId="ADAL" clId="{62786757-ED51-4094-BA54-DD60457F9286}" dt="2020-12-09T02:25:50.050" v="5228" actId="1035"/>
          <ac:spMkLst>
            <pc:docMk/>
            <pc:sldMk cId="3487886115" sldId="282"/>
            <ac:spMk id="20" creationId="{21C37799-58D7-4957-A279-EEC8AE0C04F1}"/>
          </ac:spMkLst>
        </pc:spChg>
        <pc:spChg chg="add del">
          <ac:chgData name="Alex Seródio Gonçalves" userId="4d67e96a-962b-4c7c-b623-65a2061d9203" providerId="ADAL" clId="{62786757-ED51-4094-BA54-DD60457F9286}" dt="2020-12-09T02:19:00.427" v="4941" actId="478"/>
          <ac:spMkLst>
            <pc:docMk/>
            <pc:sldMk cId="3487886115" sldId="282"/>
            <ac:spMk id="21" creationId="{ABC9174F-1779-4EA3-B96C-972E4008DFA0}"/>
          </ac:spMkLst>
        </pc:spChg>
        <pc:spChg chg="add del">
          <ac:chgData name="Alex Seródio Gonçalves" userId="4d67e96a-962b-4c7c-b623-65a2061d9203" providerId="ADAL" clId="{62786757-ED51-4094-BA54-DD60457F9286}" dt="2020-12-09T02:19:00.427" v="4941" actId="478"/>
          <ac:spMkLst>
            <pc:docMk/>
            <pc:sldMk cId="3487886115" sldId="282"/>
            <ac:spMk id="22" creationId="{ECDED0D9-51B8-4EBB-99D3-E43297907C97}"/>
          </ac:spMkLst>
        </pc:spChg>
        <pc:spChg chg="add del">
          <ac:chgData name="Alex Seródio Gonçalves" userId="4d67e96a-962b-4c7c-b623-65a2061d9203" providerId="ADAL" clId="{62786757-ED51-4094-BA54-DD60457F9286}" dt="2020-12-09T02:19:00.427" v="4941" actId="478"/>
          <ac:spMkLst>
            <pc:docMk/>
            <pc:sldMk cId="3487886115" sldId="282"/>
            <ac:spMk id="23" creationId="{8C1CB0D0-FD15-48AE-B97F-65140AB50647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34" creationId="{BFE68830-F3E3-4BE0-AA3E-55ECCED8F4DF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36" creationId="{861466AF-59A7-4D94-A0A7-317A5D43A586}"/>
          </ac:spMkLst>
        </pc:spChg>
        <pc:spChg chg="add del mod">
          <ac:chgData name="Alex Seródio Gonçalves" userId="4d67e96a-962b-4c7c-b623-65a2061d9203" providerId="ADAL" clId="{62786757-ED51-4094-BA54-DD60457F9286}" dt="2020-12-09T02:19:36.970" v="4968" actId="1076"/>
          <ac:spMkLst>
            <pc:docMk/>
            <pc:sldMk cId="3487886115" sldId="282"/>
            <ac:spMk id="39" creationId="{09E9C744-E5B7-4896-B233-4ED9483951B5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41" creationId="{0AF4C7D9-C94A-4F3A-A67D-AE06BB5F23C2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42" creationId="{E5C32C8E-2F1C-46B1-B001-ADF0072B362A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47" creationId="{04B68595-E407-4963-A9A4-A8309E66CCA3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49" creationId="{9B18290D-6891-4970-9068-24467254CEF9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51" creationId="{AF32A167-C270-46F5-B07B-E850592436D2}"/>
          </ac:spMkLst>
        </pc:spChg>
        <pc:spChg chg="add del mod">
          <ac:chgData name="Alex Seródio Gonçalves" userId="4d67e96a-962b-4c7c-b623-65a2061d9203" providerId="ADAL" clId="{62786757-ED51-4094-BA54-DD60457F9286}" dt="2020-12-09T02:47:10.895" v="5305" actId="478"/>
          <ac:spMkLst>
            <pc:docMk/>
            <pc:sldMk cId="3487886115" sldId="282"/>
            <ac:spMk id="52" creationId="{0C3FA550-6887-49BB-B024-F541C8842DC7}"/>
          </ac:spMkLst>
        </pc:spChg>
        <pc:cxnChg chg="add del mod">
          <ac:chgData name="Alex Seródio Gonçalves" userId="4d67e96a-962b-4c7c-b623-65a2061d9203" providerId="ADAL" clId="{62786757-ED51-4094-BA54-DD60457F9286}" dt="2020-12-09T02:23:26.554" v="5143" actId="478"/>
          <ac:cxnSpMkLst>
            <pc:docMk/>
            <pc:sldMk cId="3487886115" sldId="282"/>
            <ac:cxnSpMk id="7" creationId="{1E2E0DBB-4434-44DA-A65E-78F7C83EC967}"/>
          </ac:cxnSpMkLst>
        </pc:cxnChg>
        <pc:cxnChg chg="add mod">
          <ac:chgData name="Alex Seródio Gonçalves" userId="4d67e96a-962b-4c7c-b623-65a2061d9203" providerId="ADAL" clId="{62786757-ED51-4094-BA54-DD60457F9286}" dt="2020-12-09T02:25:50.050" v="5228" actId="1035"/>
          <ac:cxnSpMkLst>
            <pc:docMk/>
            <pc:sldMk cId="3487886115" sldId="282"/>
            <ac:cxnSpMk id="11" creationId="{9A236B26-3B55-40F3-AF02-069FA35BBBFC}"/>
          </ac:cxnSpMkLst>
        </pc:cxnChg>
        <pc:cxnChg chg="add del mod">
          <ac:chgData name="Alex Seródio Gonçalves" userId="4d67e96a-962b-4c7c-b623-65a2061d9203" providerId="ADAL" clId="{62786757-ED51-4094-BA54-DD60457F9286}" dt="2020-12-09T02:19:00.427" v="4941" actId="478"/>
          <ac:cxnSpMkLst>
            <pc:docMk/>
            <pc:sldMk cId="3487886115" sldId="282"/>
            <ac:cxnSpMk id="27" creationId="{288A159F-97E3-4FB6-85AB-50CC40AF4B81}"/>
          </ac:cxnSpMkLst>
        </pc:cxnChg>
        <pc:cxnChg chg="add del mod">
          <ac:chgData name="Alex Seródio Gonçalves" userId="4d67e96a-962b-4c7c-b623-65a2061d9203" providerId="ADAL" clId="{62786757-ED51-4094-BA54-DD60457F9286}" dt="2020-12-09T02:19:00.427" v="4941" actId="478"/>
          <ac:cxnSpMkLst>
            <pc:docMk/>
            <pc:sldMk cId="3487886115" sldId="282"/>
            <ac:cxnSpMk id="29" creationId="{16FF43CF-DD50-44F8-A87F-FA9FBB359E9E}"/>
          </ac:cxnSpMkLst>
        </pc:cxnChg>
        <pc:cxnChg chg="add del mod">
          <ac:chgData name="Alex Seródio Gonçalves" userId="4d67e96a-962b-4c7c-b623-65a2061d9203" providerId="ADAL" clId="{62786757-ED51-4094-BA54-DD60457F9286}" dt="2020-12-09T02:19:00.427" v="4941" actId="478"/>
          <ac:cxnSpMkLst>
            <pc:docMk/>
            <pc:sldMk cId="3487886115" sldId="282"/>
            <ac:cxnSpMk id="31" creationId="{63AC0670-32A0-4715-80A4-F2CF4B99715B}"/>
          </ac:cxnSpMkLst>
        </pc:cxnChg>
        <pc:cxnChg chg="add del mod">
          <ac:chgData name="Alex Seródio Gonçalves" userId="4d67e96a-962b-4c7c-b623-65a2061d9203" providerId="ADAL" clId="{62786757-ED51-4094-BA54-DD60457F9286}" dt="2020-12-09T02:47:10.895" v="5305" actId="478"/>
          <ac:cxnSpMkLst>
            <pc:docMk/>
            <pc:sldMk cId="3487886115" sldId="282"/>
            <ac:cxnSpMk id="32" creationId="{E5228499-2E7B-49A9-A034-CCD40A7F05C7}"/>
          </ac:cxnSpMkLst>
        </pc:cxnChg>
        <pc:cxnChg chg="add del mod">
          <ac:chgData name="Alex Seródio Gonçalves" userId="4d67e96a-962b-4c7c-b623-65a2061d9203" providerId="ADAL" clId="{62786757-ED51-4094-BA54-DD60457F9286}" dt="2020-12-09T02:19:00.427" v="4941" actId="478"/>
          <ac:cxnSpMkLst>
            <pc:docMk/>
            <pc:sldMk cId="3487886115" sldId="282"/>
            <ac:cxnSpMk id="35" creationId="{CCE60638-7FCE-40AB-A313-6D8B5365599E}"/>
          </ac:cxnSpMkLst>
        </pc:cxnChg>
        <pc:cxnChg chg="add del mod">
          <ac:chgData name="Alex Seródio Gonçalves" userId="4d67e96a-962b-4c7c-b623-65a2061d9203" providerId="ADAL" clId="{62786757-ED51-4094-BA54-DD60457F9286}" dt="2020-12-09T02:47:10.895" v="5305" actId="478"/>
          <ac:cxnSpMkLst>
            <pc:docMk/>
            <pc:sldMk cId="3487886115" sldId="282"/>
            <ac:cxnSpMk id="43" creationId="{0282658B-F5F1-41F8-92E4-1A9E6ED8FB26}"/>
          </ac:cxnSpMkLst>
        </pc:cxnChg>
        <pc:cxnChg chg="add del mod">
          <ac:chgData name="Alex Seródio Gonçalves" userId="4d67e96a-962b-4c7c-b623-65a2061d9203" providerId="ADAL" clId="{62786757-ED51-4094-BA54-DD60457F9286}" dt="2020-12-09T02:47:10.895" v="5305" actId="478"/>
          <ac:cxnSpMkLst>
            <pc:docMk/>
            <pc:sldMk cId="3487886115" sldId="282"/>
            <ac:cxnSpMk id="53" creationId="{3A16EEE0-CEF7-459D-9585-E7AFB18891BF}"/>
          </ac:cxnSpMkLst>
        </pc:cxnChg>
        <pc:cxnChg chg="add del mod">
          <ac:chgData name="Alex Seródio Gonçalves" userId="4d67e96a-962b-4c7c-b623-65a2061d9203" providerId="ADAL" clId="{62786757-ED51-4094-BA54-DD60457F9286}" dt="2020-12-09T02:18:59.182" v="4940" actId="478"/>
          <ac:cxnSpMkLst>
            <pc:docMk/>
            <pc:sldMk cId="3487886115" sldId="282"/>
            <ac:cxnSpMk id="54" creationId="{99C2E40A-D933-41DC-840E-B6EFA1E146E9}"/>
          </ac:cxnSpMkLst>
        </pc:cxnChg>
      </pc:sldChg>
      <pc:sldChg chg="delSp modSp add mod modNotesTx">
        <pc:chgData name="Alex Seródio Gonçalves" userId="4d67e96a-962b-4c7c-b623-65a2061d9203" providerId="ADAL" clId="{62786757-ED51-4094-BA54-DD60457F9286}" dt="2020-12-09T02:57:24.440" v="5372" actId="20577"/>
        <pc:sldMkLst>
          <pc:docMk/>
          <pc:sldMk cId="2896690560" sldId="283"/>
        </pc:sldMkLst>
        <pc:spChg chg="del">
          <ac:chgData name="Alex Seródio Gonçalves" userId="4d67e96a-962b-4c7c-b623-65a2061d9203" providerId="ADAL" clId="{62786757-ED51-4094-BA54-DD60457F9286}" dt="2020-12-09T02:47:16.439" v="5306" actId="478"/>
          <ac:spMkLst>
            <pc:docMk/>
            <pc:sldMk cId="2896690560" sldId="283"/>
            <ac:spMk id="16" creationId="{AD0324A2-4A9A-4FB4-B494-DE765AD45163}"/>
          </ac:spMkLst>
        </pc:spChg>
        <pc:spChg chg="del">
          <ac:chgData name="Alex Seródio Gonçalves" userId="4d67e96a-962b-4c7c-b623-65a2061d9203" providerId="ADAL" clId="{62786757-ED51-4094-BA54-DD60457F9286}" dt="2020-12-09T02:47:16.439" v="5306" actId="478"/>
          <ac:spMkLst>
            <pc:docMk/>
            <pc:sldMk cId="2896690560" sldId="283"/>
            <ac:spMk id="17" creationId="{7A065530-B597-4476-9498-DC6F8E55A6FA}"/>
          </ac:spMkLst>
        </pc:spChg>
        <pc:spChg chg="del">
          <ac:chgData name="Alex Seródio Gonçalves" userId="4d67e96a-962b-4c7c-b623-65a2061d9203" providerId="ADAL" clId="{62786757-ED51-4094-BA54-DD60457F9286}" dt="2020-12-09T02:47:16.439" v="5306" actId="478"/>
          <ac:spMkLst>
            <pc:docMk/>
            <pc:sldMk cId="2896690560" sldId="283"/>
            <ac:spMk id="41" creationId="{0AF4C7D9-C94A-4F3A-A67D-AE06BB5F23C2}"/>
          </ac:spMkLst>
        </pc:spChg>
        <pc:spChg chg="del">
          <ac:chgData name="Alex Seródio Gonçalves" userId="4d67e96a-962b-4c7c-b623-65a2061d9203" providerId="ADAL" clId="{62786757-ED51-4094-BA54-DD60457F9286}" dt="2020-12-09T02:47:16.439" v="5306" actId="478"/>
          <ac:spMkLst>
            <pc:docMk/>
            <pc:sldMk cId="2896690560" sldId="283"/>
            <ac:spMk id="42" creationId="{E5C32C8E-2F1C-46B1-B001-ADF0072B362A}"/>
          </ac:spMkLst>
        </pc:spChg>
        <pc:spChg chg="del">
          <ac:chgData name="Alex Seródio Gonçalves" userId="4d67e96a-962b-4c7c-b623-65a2061d9203" providerId="ADAL" clId="{62786757-ED51-4094-BA54-DD60457F9286}" dt="2020-12-09T02:47:16.439" v="5306" actId="478"/>
          <ac:spMkLst>
            <pc:docMk/>
            <pc:sldMk cId="2896690560" sldId="283"/>
            <ac:spMk id="47" creationId="{04B68595-E407-4963-A9A4-A8309E66CCA3}"/>
          </ac:spMkLst>
        </pc:spChg>
        <pc:spChg chg="del">
          <ac:chgData name="Alex Seródio Gonçalves" userId="4d67e96a-962b-4c7c-b623-65a2061d9203" providerId="ADAL" clId="{62786757-ED51-4094-BA54-DD60457F9286}" dt="2020-12-09T02:47:16.439" v="5306" actId="478"/>
          <ac:spMkLst>
            <pc:docMk/>
            <pc:sldMk cId="2896690560" sldId="283"/>
            <ac:spMk id="49" creationId="{9B18290D-6891-4970-9068-24467254CEF9}"/>
          </ac:spMkLst>
        </pc:spChg>
        <pc:spChg chg="del">
          <ac:chgData name="Alex Seródio Gonçalves" userId="4d67e96a-962b-4c7c-b623-65a2061d9203" providerId="ADAL" clId="{62786757-ED51-4094-BA54-DD60457F9286}" dt="2020-12-09T02:47:16.439" v="5306" actId="478"/>
          <ac:spMkLst>
            <pc:docMk/>
            <pc:sldMk cId="2896690560" sldId="283"/>
            <ac:spMk id="51" creationId="{AF32A167-C270-46F5-B07B-E850592436D2}"/>
          </ac:spMkLst>
        </pc:spChg>
        <pc:spChg chg="del">
          <ac:chgData name="Alex Seródio Gonçalves" userId="4d67e96a-962b-4c7c-b623-65a2061d9203" providerId="ADAL" clId="{62786757-ED51-4094-BA54-DD60457F9286}" dt="2020-12-09T02:47:16.439" v="5306" actId="478"/>
          <ac:spMkLst>
            <pc:docMk/>
            <pc:sldMk cId="2896690560" sldId="283"/>
            <ac:spMk id="52" creationId="{0C3FA550-6887-49BB-B024-F541C8842DC7}"/>
          </ac:spMkLst>
        </pc:spChg>
        <pc:cxnChg chg="del mod">
          <ac:chgData name="Alex Seródio Gonçalves" userId="4d67e96a-962b-4c7c-b623-65a2061d9203" providerId="ADAL" clId="{62786757-ED51-4094-BA54-DD60457F9286}" dt="2020-12-09T02:47:16.439" v="5306" actId="478"/>
          <ac:cxnSpMkLst>
            <pc:docMk/>
            <pc:sldMk cId="2896690560" sldId="283"/>
            <ac:cxnSpMk id="43" creationId="{0282658B-F5F1-41F8-92E4-1A9E6ED8FB26}"/>
          </ac:cxnSpMkLst>
        </pc:cxnChg>
        <pc:cxnChg chg="del mod">
          <ac:chgData name="Alex Seródio Gonçalves" userId="4d67e96a-962b-4c7c-b623-65a2061d9203" providerId="ADAL" clId="{62786757-ED51-4094-BA54-DD60457F9286}" dt="2020-12-09T02:47:16.439" v="5306" actId="478"/>
          <ac:cxnSpMkLst>
            <pc:docMk/>
            <pc:sldMk cId="2896690560" sldId="283"/>
            <ac:cxnSpMk id="53" creationId="{3A16EEE0-CEF7-459D-9585-E7AFB18891BF}"/>
          </ac:cxnSpMkLst>
        </pc:cxnChg>
      </pc:sldChg>
      <pc:sldChg chg="delSp modSp add mod modNotesTx">
        <pc:chgData name="Alex Seródio Gonçalves" userId="4d67e96a-962b-4c7c-b623-65a2061d9203" providerId="ADAL" clId="{62786757-ED51-4094-BA54-DD60457F9286}" dt="2020-12-09T02:57:21.838" v="5371" actId="20577"/>
        <pc:sldMkLst>
          <pc:docMk/>
          <pc:sldMk cId="685619423" sldId="284"/>
        </pc:sldMkLst>
        <pc:spChg chg="del">
          <ac:chgData name="Alex Seródio Gonçalves" userId="4d67e96a-962b-4c7c-b623-65a2061d9203" providerId="ADAL" clId="{62786757-ED51-4094-BA54-DD60457F9286}" dt="2020-12-09T02:47:21.744" v="5307" actId="478"/>
          <ac:spMkLst>
            <pc:docMk/>
            <pc:sldMk cId="685619423" sldId="284"/>
            <ac:spMk id="17" creationId="{7A065530-B597-4476-9498-DC6F8E55A6FA}"/>
          </ac:spMkLst>
        </pc:spChg>
        <pc:spChg chg="del">
          <ac:chgData name="Alex Seródio Gonçalves" userId="4d67e96a-962b-4c7c-b623-65a2061d9203" providerId="ADAL" clId="{62786757-ED51-4094-BA54-DD60457F9286}" dt="2020-12-09T02:47:21.744" v="5307" actId="478"/>
          <ac:spMkLst>
            <pc:docMk/>
            <pc:sldMk cId="685619423" sldId="284"/>
            <ac:spMk id="47" creationId="{04B68595-E407-4963-A9A4-A8309E66CCA3}"/>
          </ac:spMkLst>
        </pc:spChg>
        <pc:spChg chg="del">
          <ac:chgData name="Alex Seródio Gonçalves" userId="4d67e96a-962b-4c7c-b623-65a2061d9203" providerId="ADAL" clId="{62786757-ED51-4094-BA54-DD60457F9286}" dt="2020-12-09T02:47:21.744" v="5307" actId="478"/>
          <ac:spMkLst>
            <pc:docMk/>
            <pc:sldMk cId="685619423" sldId="284"/>
            <ac:spMk id="49" creationId="{9B18290D-6891-4970-9068-24467254CEF9}"/>
          </ac:spMkLst>
        </pc:spChg>
        <pc:spChg chg="del">
          <ac:chgData name="Alex Seródio Gonçalves" userId="4d67e96a-962b-4c7c-b623-65a2061d9203" providerId="ADAL" clId="{62786757-ED51-4094-BA54-DD60457F9286}" dt="2020-12-09T02:47:21.744" v="5307" actId="478"/>
          <ac:spMkLst>
            <pc:docMk/>
            <pc:sldMk cId="685619423" sldId="284"/>
            <ac:spMk id="51" creationId="{AF32A167-C270-46F5-B07B-E850592436D2}"/>
          </ac:spMkLst>
        </pc:spChg>
        <pc:spChg chg="del">
          <ac:chgData name="Alex Seródio Gonçalves" userId="4d67e96a-962b-4c7c-b623-65a2061d9203" providerId="ADAL" clId="{62786757-ED51-4094-BA54-DD60457F9286}" dt="2020-12-09T02:47:21.744" v="5307" actId="478"/>
          <ac:spMkLst>
            <pc:docMk/>
            <pc:sldMk cId="685619423" sldId="284"/>
            <ac:spMk id="52" creationId="{0C3FA550-6887-49BB-B024-F541C8842DC7}"/>
          </ac:spMkLst>
        </pc:spChg>
        <pc:cxnChg chg="del mod">
          <ac:chgData name="Alex Seródio Gonçalves" userId="4d67e96a-962b-4c7c-b623-65a2061d9203" providerId="ADAL" clId="{62786757-ED51-4094-BA54-DD60457F9286}" dt="2020-12-09T02:47:21.744" v="5307" actId="478"/>
          <ac:cxnSpMkLst>
            <pc:docMk/>
            <pc:sldMk cId="685619423" sldId="284"/>
            <ac:cxnSpMk id="53" creationId="{3A16EEE0-CEF7-459D-9585-E7AFB18891BF}"/>
          </ac:cxnSpMkLst>
        </pc:cxnChg>
      </pc:sldChg>
      <pc:sldChg chg="add modNotesTx">
        <pc:chgData name="Alex Seródio Gonçalves" userId="4d67e96a-962b-4c7c-b623-65a2061d9203" providerId="ADAL" clId="{62786757-ED51-4094-BA54-DD60457F9286}" dt="2020-12-09T02:57:18.877" v="5370" actId="20577"/>
        <pc:sldMkLst>
          <pc:docMk/>
          <pc:sldMk cId="2028879178" sldId="285"/>
        </pc:sldMkLst>
      </pc:sldChg>
      <pc:sldChg chg="addSp delSp modSp add mod modNotesTx">
        <pc:chgData name="Alex Seródio Gonçalves" userId="4d67e96a-962b-4c7c-b623-65a2061d9203" providerId="ADAL" clId="{62786757-ED51-4094-BA54-DD60457F9286}" dt="2020-12-09T03:22:51.959" v="5932" actId="1035"/>
        <pc:sldMkLst>
          <pc:docMk/>
          <pc:sldMk cId="3580367522" sldId="286"/>
        </pc:sldMkLst>
        <pc:spChg chg="mod">
          <ac:chgData name="Alex Seródio Gonçalves" userId="4d67e96a-962b-4c7c-b623-65a2061d9203" providerId="ADAL" clId="{62786757-ED51-4094-BA54-DD60457F9286}" dt="2020-12-09T02:55:00.445" v="5354" actId="114"/>
          <ac:spMkLst>
            <pc:docMk/>
            <pc:sldMk cId="3580367522" sldId="286"/>
            <ac:spMk id="2" creationId="{00000000-0000-0000-0000-000000000000}"/>
          </ac:spMkLst>
        </pc:spChg>
        <pc:spChg chg="del">
          <ac:chgData name="Alex Seródio Gonçalves" userId="4d67e96a-962b-4c7c-b623-65a2061d9203" providerId="ADAL" clId="{62786757-ED51-4094-BA54-DD60457F9286}" dt="2020-12-09T02:54:43.436" v="5314" actId="478"/>
          <ac:spMkLst>
            <pc:docMk/>
            <pc:sldMk cId="3580367522" sldId="286"/>
            <ac:spMk id="3" creationId="{00000000-0000-0000-0000-000000000000}"/>
          </ac:spMkLst>
        </pc:spChg>
        <pc:spChg chg="add del mod">
          <ac:chgData name="Alex Seródio Gonçalves" userId="4d67e96a-962b-4c7c-b623-65a2061d9203" providerId="ADAL" clId="{62786757-ED51-4094-BA54-DD60457F9286}" dt="2020-12-09T02:54:46.366" v="5315" actId="478"/>
          <ac:spMkLst>
            <pc:docMk/>
            <pc:sldMk cId="3580367522" sldId="286"/>
            <ac:spMk id="5" creationId="{D704BFB5-4DDA-4A45-9A40-7C28EF5F9C73}"/>
          </ac:spMkLst>
        </pc:spChg>
        <pc:spChg chg="add mod">
          <ac:chgData name="Alex Seródio Gonçalves" userId="4d67e96a-962b-4c7c-b623-65a2061d9203" providerId="ADAL" clId="{62786757-ED51-4094-BA54-DD60457F9286}" dt="2020-12-09T03:22:51.959" v="5932" actId="1035"/>
          <ac:spMkLst>
            <pc:docMk/>
            <pc:sldMk cId="3580367522" sldId="286"/>
            <ac:spMk id="9" creationId="{2DEF54CA-B234-4D68-9FA5-40CEC33EA5E3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15" creationId="{678A4120-E2B8-40E3-81BA-2EBBE35892B9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16" creationId="{AD0324A2-4A9A-4FB4-B494-DE765AD45163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17" creationId="{7A065530-B597-4476-9498-DC6F8E55A6FA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19" creationId="{A450ADE3-CD72-45AE-A7D2-2DB22A7B9C41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20" creationId="{21C37799-58D7-4957-A279-EEC8AE0C04F1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34" creationId="{BFE68830-F3E3-4BE0-AA3E-55ECCED8F4DF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36" creationId="{861466AF-59A7-4D94-A0A7-317A5D43A586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39" creationId="{09E9C744-E5B7-4896-B233-4ED9483951B5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41" creationId="{0AF4C7D9-C94A-4F3A-A67D-AE06BB5F23C2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42" creationId="{E5C32C8E-2F1C-46B1-B001-ADF0072B362A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47" creationId="{04B68595-E407-4963-A9A4-A8309E66CCA3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49" creationId="{9B18290D-6891-4970-9068-24467254CEF9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51" creationId="{AF32A167-C270-46F5-B07B-E850592436D2}"/>
          </ac:spMkLst>
        </pc:spChg>
        <pc:spChg chg="del">
          <ac:chgData name="Alex Seródio Gonçalves" userId="4d67e96a-962b-4c7c-b623-65a2061d9203" providerId="ADAL" clId="{62786757-ED51-4094-BA54-DD60457F9286}" dt="2020-12-09T02:54:36.734" v="5313" actId="478"/>
          <ac:spMkLst>
            <pc:docMk/>
            <pc:sldMk cId="3580367522" sldId="286"/>
            <ac:spMk id="52" creationId="{0C3FA550-6887-49BB-B024-F541C8842DC7}"/>
          </ac:spMkLst>
        </pc:spChg>
        <pc:graphicFrameChg chg="add del mod">
          <ac:chgData name="Alex Seródio Gonçalves" userId="4d67e96a-962b-4c7c-b623-65a2061d9203" providerId="ADAL" clId="{62786757-ED51-4094-BA54-DD60457F9286}" dt="2020-12-09T02:55:10.189" v="5356"/>
          <ac:graphicFrameMkLst>
            <pc:docMk/>
            <pc:sldMk cId="3580367522" sldId="286"/>
            <ac:graphicFrameMk id="6" creationId="{416AD819-E954-41C5-AF9C-FBA56097B3C9}"/>
          </ac:graphicFrameMkLst>
        </pc:graphicFrameChg>
        <pc:picChg chg="add del mod">
          <ac:chgData name="Alex Seródio Gonçalves" userId="4d67e96a-962b-4c7c-b623-65a2061d9203" providerId="ADAL" clId="{62786757-ED51-4094-BA54-DD60457F9286}" dt="2020-12-09T02:55:33.709" v="5360"/>
          <ac:picMkLst>
            <pc:docMk/>
            <pc:sldMk cId="3580367522" sldId="286"/>
            <ac:picMk id="7" creationId="{B0F37FA2-156A-4B07-A475-929292F0CFC7}"/>
          </ac:picMkLst>
        </pc:picChg>
        <pc:picChg chg="add del mod">
          <ac:chgData name="Alex Seródio Gonçalves" userId="4d67e96a-962b-4c7c-b623-65a2061d9203" providerId="ADAL" clId="{62786757-ED51-4094-BA54-DD60457F9286}" dt="2020-12-09T03:22:48.917" v="5928" actId="1076"/>
          <ac:picMkLst>
            <pc:docMk/>
            <pc:sldMk cId="3580367522" sldId="286"/>
            <ac:picMk id="8" creationId="{B712747E-E496-4ADB-BC4E-4C74F40FD0C2}"/>
          </ac:picMkLst>
        </pc:picChg>
        <pc:cxnChg chg="del mod">
          <ac:chgData name="Alex Seródio Gonçalves" userId="4d67e96a-962b-4c7c-b623-65a2061d9203" providerId="ADAL" clId="{62786757-ED51-4094-BA54-DD60457F9286}" dt="2020-12-09T02:54:36.734" v="5313" actId="478"/>
          <ac:cxnSpMkLst>
            <pc:docMk/>
            <pc:sldMk cId="3580367522" sldId="286"/>
            <ac:cxnSpMk id="11" creationId="{9A236B26-3B55-40F3-AF02-069FA35BBBFC}"/>
          </ac:cxnSpMkLst>
        </pc:cxnChg>
        <pc:cxnChg chg="del mod">
          <ac:chgData name="Alex Seródio Gonçalves" userId="4d67e96a-962b-4c7c-b623-65a2061d9203" providerId="ADAL" clId="{62786757-ED51-4094-BA54-DD60457F9286}" dt="2020-12-09T02:54:36.734" v="5313" actId="478"/>
          <ac:cxnSpMkLst>
            <pc:docMk/>
            <pc:sldMk cId="3580367522" sldId="286"/>
            <ac:cxnSpMk id="32" creationId="{E5228499-2E7B-49A9-A034-CCD40A7F05C7}"/>
          </ac:cxnSpMkLst>
        </pc:cxnChg>
        <pc:cxnChg chg="del mod">
          <ac:chgData name="Alex Seródio Gonçalves" userId="4d67e96a-962b-4c7c-b623-65a2061d9203" providerId="ADAL" clId="{62786757-ED51-4094-BA54-DD60457F9286}" dt="2020-12-09T02:54:36.734" v="5313" actId="478"/>
          <ac:cxnSpMkLst>
            <pc:docMk/>
            <pc:sldMk cId="3580367522" sldId="286"/>
            <ac:cxnSpMk id="43" creationId="{0282658B-F5F1-41F8-92E4-1A9E6ED8FB26}"/>
          </ac:cxnSpMkLst>
        </pc:cxnChg>
        <pc:cxnChg chg="del mod">
          <ac:chgData name="Alex Seródio Gonçalves" userId="4d67e96a-962b-4c7c-b623-65a2061d9203" providerId="ADAL" clId="{62786757-ED51-4094-BA54-DD60457F9286}" dt="2020-12-09T02:54:36.734" v="5313" actId="478"/>
          <ac:cxnSpMkLst>
            <pc:docMk/>
            <pc:sldMk cId="3580367522" sldId="286"/>
            <ac:cxnSpMk id="53" creationId="{3A16EEE0-CEF7-459D-9585-E7AFB18891BF}"/>
          </ac:cxnSpMkLst>
        </pc:cxnChg>
      </pc:sldChg>
      <pc:sldChg chg="addSp delSp modSp add mod ord modNotesTx">
        <pc:chgData name="Alex Seródio Gonçalves" userId="4d67e96a-962b-4c7c-b623-65a2061d9203" providerId="ADAL" clId="{62786757-ED51-4094-BA54-DD60457F9286}" dt="2020-12-09T03:23:06.309" v="5933" actId="1076"/>
        <pc:sldMkLst>
          <pc:docMk/>
          <pc:sldMk cId="1512657583" sldId="287"/>
        </pc:sldMkLst>
        <pc:spChg chg="mod">
          <ac:chgData name="Alex Seródio Gonçalves" userId="4d67e96a-962b-4c7c-b623-65a2061d9203" providerId="ADAL" clId="{62786757-ED51-4094-BA54-DD60457F9286}" dt="2020-12-09T03:01:11.876" v="5495" actId="404"/>
          <ac:spMkLst>
            <pc:docMk/>
            <pc:sldMk cId="1512657583" sldId="287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62786757-ED51-4094-BA54-DD60457F9286}" dt="2020-12-09T03:10:02.281" v="5700" actId="1076"/>
          <ac:spMkLst>
            <pc:docMk/>
            <pc:sldMk cId="1512657583" sldId="287"/>
            <ac:spMk id="3" creationId="{00000000-0000-0000-0000-000000000000}"/>
          </ac:spMkLst>
        </pc:spChg>
        <pc:spChg chg="add mod">
          <ac:chgData name="Alex Seródio Gonçalves" userId="4d67e96a-962b-4c7c-b623-65a2061d9203" providerId="ADAL" clId="{62786757-ED51-4094-BA54-DD60457F9286}" dt="2020-12-09T03:20:42.109" v="5921" actId="1076"/>
          <ac:spMkLst>
            <pc:docMk/>
            <pc:sldMk cId="1512657583" sldId="287"/>
            <ac:spMk id="8" creationId="{F4A62166-0D27-4FC2-B820-5E0DD754BBAA}"/>
          </ac:spMkLst>
        </pc:spChg>
        <pc:spChg chg="add mod">
          <ac:chgData name="Alex Seródio Gonçalves" userId="4d67e96a-962b-4c7c-b623-65a2061d9203" providerId="ADAL" clId="{62786757-ED51-4094-BA54-DD60457F9286}" dt="2020-12-09T03:21:03.573" v="5924" actId="1076"/>
          <ac:spMkLst>
            <pc:docMk/>
            <pc:sldMk cId="1512657583" sldId="287"/>
            <ac:spMk id="15" creationId="{22D759E3-C0D1-4D9A-B83A-AF1827FA4995}"/>
          </ac:spMkLst>
        </pc:spChg>
        <pc:spChg chg="add mod">
          <ac:chgData name="Alex Seródio Gonçalves" userId="4d67e96a-962b-4c7c-b623-65a2061d9203" providerId="ADAL" clId="{62786757-ED51-4094-BA54-DD60457F9286}" dt="2020-12-09T03:23:06.309" v="5933" actId="1076"/>
          <ac:spMkLst>
            <pc:docMk/>
            <pc:sldMk cId="1512657583" sldId="287"/>
            <ac:spMk id="31" creationId="{C05D56B5-CB10-4C01-BCC0-E1ADDD3298B0}"/>
          </ac:spMkLst>
        </pc:spChg>
        <pc:picChg chg="add mod">
          <ac:chgData name="Alex Seródio Gonçalves" userId="4d67e96a-962b-4c7c-b623-65a2061d9203" providerId="ADAL" clId="{62786757-ED51-4094-BA54-DD60457F9286}" dt="2020-12-09T03:10:07.921" v="5705" actId="1036"/>
          <ac:picMkLst>
            <pc:docMk/>
            <pc:sldMk cId="1512657583" sldId="287"/>
            <ac:picMk id="4" creationId="{D623C0A1-6785-4CE9-B05B-87F53D0C9307}"/>
          </ac:picMkLst>
        </pc:picChg>
        <pc:picChg chg="add mod">
          <ac:chgData name="Alex Seródio Gonçalves" userId="4d67e96a-962b-4c7c-b623-65a2061d9203" providerId="ADAL" clId="{62786757-ED51-4094-BA54-DD60457F9286}" dt="2020-12-09T03:14:36.215" v="5786" actId="1076"/>
          <ac:picMkLst>
            <pc:docMk/>
            <pc:sldMk cId="1512657583" sldId="287"/>
            <ac:picMk id="5" creationId="{9939091D-347E-4053-AC3D-433BB4052C21}"/>
          </ac:picMkLst>
        </pc:picChg>
        <pc:picChg chg="add del mod">
          <ac:chgData name="Alex Seródio Gonçalves" userId="4d67e96a-962b-4c7c-b623-65a2061d9203" providerId="ADAL" clId="{62786757-ED51-4094-BA54-DD60457F9286}" dt="2020-12-09T03:08:15.363" v="5613" actId="478"/>
          <ac:picMkLst>
            <pc:docMk/>
            <pc:sldMk cId="1512657583" sldId="287"/>
            <ac:picMk id="6" creationId="{4EEC9ED9-90E5-4E2F-A13B-6EE59C474387}"/>
          </ac:picMkLst>
        </pc:picChg>
        <pc:picChg chg="add del mod">
          <ac:chgData name="Alex Seródio Gonçalves" userId="4d67e96a-962b-4c7c-b623-65a2061d9203" providerId="ADAL" clId="{62786757-ED51-4094-BA54-DD60457F9286}" dt="2020-12-09T03:08:15.363" v="5613" actId="478"/>
          <ac:picMkLst>
            <pc:docMk/>
            <pc:sldMk cId="1512657583" sldId="287"/>
            <ac:picMk id="7" creationId="{5E0A12CE-2913-4A20-A3AD-B49B9AD682C2}"/>
          </ac:picMkLst>
        </pc:picChg>
        <pc:cxnChg chg="add mod">
          <ac:chgData name="Alex Seródio Gonçalves" userId="4d67e96a-962b-4c7c-b623-65a2061d9203" providerId="ADAL" clId="{62786757-ED51-4094-BA54-DD60457F9286}" dt="2020-12-09T03:20:49.510" v="5923" actId="14100"/>
          <ac:cxnSpMkLst>
            <pc:docMk/>
            <pc:sldMk cId="1512657583" sldId="287"/>
            <ac:cxnSpMk id="10" creationId="{C8C7DCA2-A6E2-4F87-9C85-D0822C60D4ED}"/>
          </ac:cxnSpMkLst>
        </pc:cxnChg>
        <pc:cxnChg chg="add mod">
          <ac:chgData name="Alex Seródio Gonçalves" userId="4d67e96a-962b-4c7c-b623-65a2061d9203" providerId="ADAL" clId="{62786757-ED51-4094-BA54-DD60457F9286}" dt="2020-12-09T03:21:17.086" v="5926" actId="14100"/>
          <ac:cxnSpMkLst>
            <pc:docMk/>
            <pc:sldMk cId="1512657583" sldId="287"/>
            <ac:cxnSpMk id="17" creationId="{DD953D2D-2039-435F-87DB-39CB0FCBCA05}"/>
          </ac:cxnSpMkLst>
        </pc:cxnChg>
      </pc:sldChg>
      <pc:sldChg chg="addSp delSp modSp add mod">
        <pc:chgData name="Alex Seródio Gonçalves" userId="4d67e96a-962b-4c7c-b623-65a2061d9203" providerId="ADAL" clId="{62786757-ED51-4094-BA54-DD60457F9286}" dt="2020-12-09T03:20:24.200" v="5920" actId="1036"/>
        <pc:sldMkLst>
          <pc:docMk/>
          <pc:sldMk cId="3151807474" sldId="288"/>
        </pc:sldMkLst>
        <pc:spChg chg="mod">
          <ac:chgData name="Alex Seródio Gonçalves" userId="4d67e96a-962b-4c7c-b623-65a2061d9203" providerId="ADAL" clId="{62786757-ED51-4094-BA54-DD60457F9286}" dt="2020-12-09T03:17:29.758" v="5834" actId="20577"/>
          <ac:spMkLst>
            <pc:docMk/>
            <pc:sldMk cId="3151807474" sldId="288"/>
            <ac:spMk id="3" creationId="{00000000-0000-0000-0000-000000000000}"/>
          </ac:spMkLst>
        </pc:spChg>
        <pc:spChg chg="del">
          <ac:chgData name="Alex Seródio Gonçalves" userId="4d67e96a-962b-4c7c-b623-65a2061d9203" providerId="ADAL" clId="{62786757-ED51-4094-BA54-DD60457F9286}" dt="2020-12-09T03:16:31.945" v="5803" actId="478"/>
          <ac:spMkLst>
            <pc:docMk/>
            <pc:sldMk cId="3151807474" sldId="288"/>
            <ac:spMk id="8" creationId="{F4A62166-0D27-4FC2-B820-5E0DD754BBAA}"/>
          </ac:spMkLst>
        </pc:spChg>
        <pc:spChg chg="add mod">
          <ac:chgData name="Alex Seródio Gonçalves" userId="4d67e96a-962b-4c7c-b623-65a2061d9203" providerId="ADAL" clId="{62786757-ED51-4094-BA54-DD60457F9286}" dt="2020-12-09T03:20:24.200" v="5920" actId="1036"/>
          <ac:spMkLst>
            <pc:docMk/>
            <pc:sldMk cId="3151807474" sldId="288"/>
            <ac:spMk id="12" creationId="{E0C0EC11-2795-4134-A57E-33C86CF9260B}"/>
          </ac:spMkLst>
        </pc:spChg>
        <pc:spChg chg="add mod">
          <ac:chgData name="Alex Seródio Gonçalves" userId="4d67e96a-962b-4c7c-b623-65a2061d9203" providerId="ADAL" clId="{62786757-ED51-4094-BA54-DD60457F9286}" dt="2020-12-09T03:20:24.200" v="5920" actId="1036"/>
          <ac:spMkLst>
            <pc:docMk/>
            <pc:sldMk cId="3151807474" sldId="288"/>
            <ac:spMk id="13" creationId="{C60AC24A-DEA9-49FE-B2D8-BA25758512A9}"/>
          </ac:spMkLst>
        </pc:spChg>
        <pc:spChg chg="del">
          <ac:chgData name="Alex Seródio Gonçalves" userId="4d67e96a-962b-4c7c-b623-65a2061d9203" providerId="ADAL" clId="{62786757-ED51-4094-BA54-DD60457F9286}" dt="2020-12-09T03:16:31.945" v="5803" actId="478"/>
          <ac:spMkLst>
            <pc:docMk/>
            <pc:sldMk cId="3151807474" sldId="288"/>
            <ac:spMk id="15" creationId="{22D759E3-C0D1-4D9A-B83A-AF1827FA4995}"/>
          </ac:spMkLst>
        </pc:spChg>
        <pc:spChg chg="add del">
          <ac:chgData name="Alex Seródio Gonçalves" userId="4d67e96a-962b-4c7c-b623-65a2061d9203" providerId="ADAL" clId="{62786757-ED51-4094-BA54-DD60457F9286}" dt="2020-12-09T03:18:30.720" v="5892" actId="22"/>
          <ac:spMkLst>
            <pc:docMk/>
            <pc:sldMk cId="3151807474" sldId="288"/>
            <ac:spMk id="18" creationId="{DEE2104E-BB4D-4371-ACBE-364B4791338F}"/>
          </ac:spMkLst>
        </pc:spChg>
        <pc:spChg chg="del">
          <ac:chgData name="Alex Seródio Gonçalves" userId="4d67e96a-962b-4c7c-b623-65a2061d9203" providerId="ADAL" clId="{62786757-ED51-4094-BA54-DD60457F9286}" dt="2020-12-09T03:16:31.945" v="5803" actId="478"/>
          <ac:spMkLst>
            <pc:docMk/>
            <pc:sldMk cId="3151807474" sldId="288"/>
            <ac:spMk id="31" creationId="{C05D56B5-CB10-4C01-BCC0-E1ADDD3298B0}"/>
          </ac:spMkLst>
        </pc:spChg>
        <pc:picChg chg="del">
          <ac:chgData name="Alex Seródio Gonçalves" userId="4d67e96a-962b-4c7c-b623-65a2061d9203" providerId="ADAL" clId="{62786757-ED51-4094-BA54-DD60457F9286}" dt="2020-12-09T03:16:31.945" v="5803" actId="478"/>
          <ac:picMkLst>
            <pc:docMk/>
            <pc:sldMk cId="3151807474" sldId="288"/>
            <ac:picMk id="4" creationId="{D623C0A1-6785-4CE9-B05B-87F53D0C9307}"/>
          </ac:picMkLst>
        </pc:picChg>
        <pc:picChg chg="del">
          <ac:chgData name="Alex Seródio Gonçalves" userId="4d67e96a-962b-4c7c-b623-65a2061d9203" providerId="ADAL" clId="{62786757-ED51-4094-BA54-DD60457F9286}" dt="2020-12-09T03:16:31.945" v="5803" actId="478"/>
          <ac:picMkLst>
            <pc:docMk/>
            <pc:sldMk cId="3151807474" sldId="288"/>
            <ac:picMk id="5" creationId="{9939091D-347E-4053-AC3D-433BB4052C21}"/>
          </ac:picMkLst>
        </pc:picChg>
        <pc:picChg chg="add mod">
          <ac:chgData name="Alex Seródio Gonçalves" userId="4d67e96a-962b-4c7c-b623-65a2061d9203" providerId="ADAL" clId="{62786757-ED51-4094-BA54-DD60457F9286}" dt="2020-12-09T03:19:05.815" v="5898" actId="1076"/>
          <ac:picMkLst>
            <pc:docMk/>
            <pc:sldMk cId="3151807474" sldId="288"/>
            <ac:picMk id="19" creationId="{CB022FFE-AC46-47F3-AA88-81F9674E466C}"/>
          </ac:picMkLst>
        </pc:picChg>
        <pc:cxnChg chg="add del mod">
          <ac:chgData name="Alex Seródio Gonçalves" userId="4d67e96a-962b-4c7c-b623-65a2061d9203" providerId="ADAL" clId="{62786757-ED51-4094-BA54-DD60457F9286}" dt="2020-12-09T03:19:23.728" v="5901" actId="478"/>
          <ac:cxnSpMkLst>
            <pc:docMk/>
            <pc:sldMk cId="3151807474" sldId="288"/>
            <ac:cxnSpMk id="9" creationId="{D8C8B360-FCFF-47AB-B236-166C0631AE03}"/>
          </ac:cxnSpMkLst>
        </pc:cxnChg>
        <pc:cxnChg chg="del mod">
          <ac:chgData name="Alex Seródio Gonçalves" userId="4d67e96a-962b-4c7c-b623-65a2061d9203" providerId="ADAL" clId="{62786757-ED51-4094-BA54-DD60457F9286}" dt="2020-12-09T03:16:31.945" v="5803" actId="478"/>
          <ac:cxnSpMkLst>
            <pc:docMk/>
            <pc:sldMk cId="3151807474" sldId="288"/>
            <ac:cxnSpMk id="10" creationId="{C8C7DCA2-A6E2-4F87-9C85-D0822C60D4ED}"/>
          </ac:cxnSpMkLst>
        </pc:cxnChg>
        <pc:cxnChg chg="del mod">
          <ac:chgData name="Alex Seródio Gonçalves" userId="4d67e96a-962b-4c7c-b623-65a2061d9203" providerId="ADAL" clId="{62786757-ED51-4094-BA54-DD60457F9286}" dt="2020-12-09T03:16:31.945" v="5803" actId="478"/>
          <ac:cxnSpMkLst>
            <pc:docMk/>
            <pc:sldMk cId="3151807474" sldId="288"/>
            <ac:cxnSpMk id="17" creationId="{DD953D2D-2039-435F-87DB-39CB0FCBCA05}"/>
          </ac:cxnSpMkLst>
        </pc:cxnChg>
        <pc:cxnChg chg="add mod">
          <ac:chgData name="Alex Seródio Gonçalves" userId="4d67e96a-962b-4c7c-b623-65a2061d9203" providerId="ADAL" clId="{62786757-ED51-4094-BA54-DD60457F9286}" dt="2020-12-09T03:20:24.200" v="5920" actId="1036"/>
          <ac:cxnSpMkLst>
            <pc:docMk/>
            <pc:sldMk cId="3151807474" sldId="288"/>
            <ac:cxnSpMk id="20" creationId="{2D507F07-95AF-47FE-9555-74C1D0F3D4BB}"/>
          </ac:cxnSpMkLst>
        </pc:cxnChg>
      </pc:sldChg>
    </pc:docChg>
  </pc:docChgLst>
  <pc:docChgLst>
    <pc:chgData name="Alex Seródio Gonçalves" userId="4d67e96a-962b-4c7c-b623-65a2061d9203" providerId="ADAL" clId="{44A8332C-53B0-4B1D-85AB-EE130DABAA94}"/>
    <pc:docChg chg="undo redo custSel addSld delSld modSld sldOrd delSection modSection">
      <pc:chgData name="Alex Seródio Gonçalves" userId="4d67e96a-962b-4c7c-b623-65a2061d9203" providerId="ADAL" clId="{44A8332C-53B0-4B1D-85AB-EE130DABAA94}" dt="2020-12-13T02:22:32.467" v="114" actId="729"/>
      <pc:docMkLst>
        <pc:docMk/>
      </pc:docMkLst>
      <pc:sldChg chg="add del ord">
        <pc:chgData name="Alex Seródio Gonçalves" userId="4d67e96a-962b-4c7c-b623-65a2061d9203" providerId="ADAL" clId="{44A8332C-53B0-4B1D-85AB-EE130DABAA94}" dt="2020-12-12T22:25:04.872" v="32"/>
        <pc:sldMkLst>
          <pc:docMk/>
          <pc:sldMk cId="0" sldId="257"/>
        </pc:sldMkLst>
      </pc:sldChg>
      <pc:sldChg chg="addSp delSp modSp mod">
        <pc:chgData name="Alex Seródio Gonçalves" userId="4d67e96a-962b-4c7c-b623-65a2061d9203" providerId="ADAL" clId="{44A8332C-53B0-4B1D-85AB-EE130DABAA94}" dt="2020-12-12T23:29:14.074" v="102" actId="20577"/>
        <pc:sldMkLst>
          <pc:docMk/>
          <pc:sldMk cId="2472996622" sldId="258"/>
        </pc:sldMkLst>
        <pc:spChg chg="mod">
          <ac:chgData name="Alex Seródio Gonçalves" userId="4d67e96a-962b-4c7c-b623-65a2061d9203" providerId="ADAL" clId="{44A8332C-53B0-4B1D-85AB-EE130DABAA94}" dt="2020-12-12T23:29:14.074" v="102" actId="20577"/>
          <ac:spMkLst>
            <pc:docMk/>
            <pc:sldMk cId="2472996622" sldId="258"/>
            <ac:spMk id="3" creationId="{00000000-0000-0000-0000-000000000000}"/>
          </ac:spMkLst>
        </pc:spChg>
        <pc:spChg chg="add del">
          <ac:chgData name="Alex Seródio Gonçalves" userId="4d67e96a-962b-4c7c-b623-65a2061d9203" providerId="ADAL" clId="{44A8332C-53B0-4B1D-85AB-EE130DABAA94}" dt="2020-12-12T22:24:59.405" v="29" actId="22"/>
          <ac:spMkLst>
            <pc:docMk/>
            <pc:sldMk cId="2472996622" sldId="258"/>
            <ac:spMk id="5" creationId="{8321BF33-6A27-4FD2-80A5-1E689F50E014}"/>
          </ac:spMkLst>
        </pc:spChg>
      </pc:sldChg>
      <pc:sldChg chg="modSp mod">
        <pc:chgData name="Alex Seródio Gonçalves" userId="4d67e96a-962b-4c7c-b623-65a2061d9203" providerId="ADAL" clId="{44A8332C-53B0-4B1D-85AB-EE130DABAA94}" dt="2020-12-12T22:26:13.373" v="80" actId="20577"/>
        <pc:sldMkLst>
          <pc:docMk/>
          <pc:sldMk cId="2769194924" sldId="259"/>
        </pc:sldMkLst>
        <pc:spChg chg="mod">
          <ac:chgData name="Alex Seródio Gonçalves" userId="4d67e96a-962b-4c7c-b623-65a2061d9203" providerId="ADAL" clId="{44A8332C-53B0-4B1D-85AB-EE130DABAA94}" dt="2020-12-12T22:26:13.373" v="80" actId="20577"/>
          <ac:spMkLst>
            <pc:docMk/>
            <pc:sldMk cId="2769194924" sldId="259"/>
            <ac:spMk id="3" creationId="{00000000-0000-0000-0000-000000000000}"/>
          </ac:spMkLst>
        </pc:spChg>
      </pc:sldChg>
      <pc:sldChg chg="mod modShow">
        <pc:chgData name="Alex Seródio Gonçalves" userId="4d67e96a-962b-4c7c-b623-65a2061d9203" providerId="ADAL" clId="{44A8332C-53B0-4B1D-85AB-EE130DABAA94}" dt="2020-12-12T23:26:48.198" v="81" actId="729"/>
        <pc:sldMkLst>
          <pc:docMk/>
          <pc:sldMk cId="2793539094" sldId="268"/>
        </pc:sldMkLst>
      </pc:sldChg>
      <pc:sldChg chg="del">
        <pc:chgData name="Alex Seródio Gonçalves" userId="4d67e96a-962b-4c7c-b623-65a2061d9203" providerId="ADAL" clId="{44A8332C-53B0-4B1D-85AB-EE130DABAA94}" dt="2020-12-12T17:38:54.995" v="2" actId="47"/>
        <pc:sldMkLst>
          <pc:docMk/>
          <pc:sldMk cId="2987822653" sldId="273"/>
        </pc:sldMkLst>
      </pc:sldChg>
      <pc:sldChg chg="modSp mod">
        <pc:chgData name="Alex Seródio Gonçalves" userId="4d67e96a-962b-4c7c-b623-65a2061d9203" providerId="ADAL" clId="{44A8332C-53B0-4B1D-85AB-EE130DABAA94}" dt="2020-12-13T02:16:41.801" v="108" actId="27636"/>
        <pc:sldMkLst>
          <pc:docMk/>
          <pc:sldMk cId="4092895519" sldId="275"/>
        </pc:sldMkLst>
        <pc:spChg chg="mod">
          <ac:chgData name="Alex Seródio Gonçalves" userId="4d67e96a-962b-4c7c-b623-65a2061d9203" providerId="ADAL" clId="{44A8332C-53B0-4B1D-85AB-EE130DABAA94}" dt="2020-12-13T02:16:41.801" v="108" actId="27636"/>
          <ac:spMkLst>
            <pc:docMk/>
            <pc:sldMk cId="4092895519" sldId="275"/>
            <ac:spMk id="2" creationId="{00000000-0000-0000-0000-000000000000}"/>
          </ac:spMkLst>
        </pc:spChg>
      </pc:sldChg>
      <pc:sldChg chg="modSp mod">
        <pc:chgData name="Alex Seródio Gonçalves" userId="4d67e96a-962b-4c7c-b623-65a2061d9203" providerId="ADAL" clId="{44A8332C-53B0-4B1D-85AB-EE130DABAA94}" dt="2020-12-13T02:16:44.111" v="110" actId="27636"/>
        <pc:sldMkLst>
          <pc:docMk/>
          <pc:sldMk cId="15075477" sldId="276"/>
        </pc:sldMkLst>
        <pc:spChg chg="mod">
          <ac:chgData name="Alex Seródio Gonçalves" userId="4d67e96a-962b-4c7c-b623-65a2061d9203" providerId="ADAL" clId="{44A8332C-53B0-4B1D-85AB-EE130DABAA94}" dt="2020-12-13T02:16:44.111" v="110" actId="27636"/>
          <ac:spMkLst>
            <pc:docMk/>
            <pc:sldMk cId="15075477" sldId="276"/>
            <ac:spMk id="2" creationId="{00000000-0000-0000-0000-000000000000}"/>
          </ac:spMkLst>
        </pc:spChg>
      </pc:sldChg>
      <pc:sldChg chg="del">
        <pc:chgData name="Alex Seródio Gonçalves" userId="4d67e96a-962b-4c7c-b623-65a2061d9203" providerId="ADAL" clId="{44A8332C-53B0-4B1D-85AB-EE130DABAA94}" dt="2020-12-12T17:38:58.148" v="3" actId="47"/>
        <pc:sldMkLst>
          <pc:docMk/>
          <pc:sldMk cId="2181565250" sldId="277"/>
        </pc:sldMkLst>
      </pc:sldChg>
      <pc:sldChg chg="modSp mod modShow">
        <pc:chgData name="Alex Seródio Gonçalves" userId="4d67e96a-962b-4c7c-b623-65a2061d9203" providerId="ADAL" clId="{44A8332C-53B0-4B1D-85AB-EE130DABAA94}" dt="2020-12-13T02:16:47.857" v="112" actId="27636"/>
        <pc:sldMkLst>
          <pc:docMk/>
          <pc:sldMk cId="2399149581" sldId="278"/>
        </pc:sldMkLst>
        <pc:spChg chg="mod">
          <ac:chgData name="Alex Seródio Gonçalves" userId="4d67e96a-962b-4c7c-b623-65a2061d9203" providerId="ADAL" clId="{44A8332C-53B0-4B1D-85AB-EE130DABAA94}" dt="2020-12-13T02:16:47.857" v="112" actId="27636"/>
          <ac:spMkLst>
            <pc:docMk/>
            <pc:sldMk cId="2399149581" sldId="278"/>
            <ac:spMk id="2" creationId="{00000000-0000-0000-0000-000000000000}"/>
          </ac:spMkLst>
        </pc:spChg>
      </pc:sldChg>
      <pc:sldChg chg="del">
        <pc:chgData name="Alex Seródio Gonçalves" userId="4d67e96a-962b-4c7c-b623-65a2061d9203" providerId="ADAL" clId="{44A8332C-53B0-4B1D-85AB-EE130DABAA94}" dt="2020-12-12T17:38:51.429" v="1" actId="47"/>
        <pc:sldMkLst>
          <pc:docMk/>
          <pc:sldMk cId="3580367522" sldId="286"/>
        </pc:sldMkLst>
      </pc:sldChg>
      <pc:sldChg chg="mod modShow">
        <pc:chgData name="Alex Seródio Gonçalves" userId="4d67e96a-962b-4c7c-b623-65a2061d9203" providerId="ADAL" clId="{44A8332C-53B0-4B1D-85AB-EE130DABAA94}" dt="2020-12-13T02:22:29.081" v="113" actId="729"/>
        <pc:sldMkLst>
          <pc:docMk/>
          <pc:sldMk cId="1512657583" sldId="287"/>
        </pc:sldMkLst>
      </pc:sldChg>
      <pc:sldChg chg="mod modShow">
        <pc:chgData name="Alex Seródio Gonçalves" userId="4d67e96a-962b-4c7c-b623-65a2061d9203" providerId="ADAL" clId="{44A8332C-53B0-4B1D-85AB-EE130DABAA94}" dt="2020-12-13T02:22:32.467" v="114" actId="729"/>
        <pc:sldMkLst>
          <pc:docMk/>
          <pc:sldMk cId="3151807474" sldId="288"/>
        </pc:sldMkLst>
      </pc:sldChg>
      <pc:sldChg chg="mod modShow">
        <pc:chgData name="Alex Seródio Gonçalves" userId="4d67e96a-962b-4c7c-b623-65a2061d9203" providerId="ADAL" clId="{44A8332C-53B0-4B1D-85AB-EE130DABAA94}" dt="2020-12-13T01:06:20.430" v="103" actId="729"/>
        <pc:sldMkLst>
          <pc:docMk/>
          <pc:sldMk cId="797458686" sldId="306"/>
        </pc:sldMkLst>
      </pc:sldChg>
      <pc:sldChg chg="mod modShow">
        <pc:chgData name="Alex Seródio Gonçalves" userId="4d67e96a-962b-4c7c-b623-65a2061d9203" providerId="ADAL" clId="{44A8332C-53B0-4B1D-85AB-EE130DABAA94}" dt="2020-12-13T01:06:20.430" v="103" actId="729"/>
        <pc:sldMkLst>
          <pc:docMk/>
          <pc:sldMk cId="2196239428" sldId="307"/>
        </pc:sldMkLst>
      </pc:sldChg>
      <pc:sldChg chg="mod modShow">
        <pc:chgData name="Alex Seródio Gonçalves" userId="4d67e96a-962b-4c7c-b623-65a2061d9203" providerId="ADAL" clId="{44A8332C-53B0-4B1D-85AB-EE130DABAA94}" dt="2020-12-13T01:06:20.430" v="103" actId="729"/>
        <pc:sldMkLst>
          <pc:docMk/>
          <pc:sldMk cId="2203732179" sldId="308"/>
        </pc:sldMkLst>
      </pc:sldChg>
      <pc:sldChg chg="mod modShow">
        <pc:chgData name="Alex Seródio Gonçalves" userId="4d67e96a-962b-4c7c-b623-65a2061d9203" providerId="ADAL" clId="{44A8332C-53B0-4B1D-85AB-EE130DABAA94}" dt="2020-12-13T02:16:02.192" v="105" actId="729"/>
        <pc:sldMkLst>
          <pc:docMk/>
          <pc:sldMk cId="947396854" sldId="317"/>
        </pc:sldMkLst>
      </pc:sldChg>
      <pc:sldChg chg="modSp mod">
        <pc:chgData name="Alex Seródio Gonçalves" userId="4d67e96a-962b-4c7c-b623-65a2061d9203" providerId="ADAL" clId="{44A8332C-53B0-4B1D-85AB-EE130DABAA94}" dt="2020-12-13T02:15:43.474" v="104" actId="114"/>
        <pc:sldMkLst>
          <pc:docMk/>
          <pc:sldMk cId="2322588988" sldId="320"/>
        </pc:sldMkLst>
        <pc:spChg chg="mod">
          <ac:chgData name="Alex Seródio Gonçalves" userId="4d67e96a-962b-4c7c-b623-65a2061d9203" providerId="ADAL" clId="{44A8332C-53B0-4B1D-85AB-EE130DABAA94}" dt="2020-12-13T02:15:43.474" v="104" actId="114"/>
          <ac:spMkLst>
            <pc:docMk/>
            <pc:sldMk cId="2322588988" sldId="320"/>
            <ac:spMk id="3" creationId="{00000000-0000-0000-0000-000000000000}"/>
          </ac:spMkLst>
        </pc:spChg>
      </pc:sldChg>
      <pc:sldChg chg="modSp add mod ord">
        <pc:chgData name="Alex Seródio Gonçalves" userId="4d67e96a-962b-4c7c-b623-65a2061d9203" providerId="ADAL" clId="{44A8332C-53B0-4B1D-85AB-EE130DABAA94}" dt="2020-12-12T17:39:21.553" v="26" actId="20577"/>
        <pc:sldMkLst>
          <pc:docMk/>
          <pc:sldMk cId="2158328557" sldId="321"/>
        </pc:sldMkLst>
        <pc:spChg chg="mod">
          <ac:chgData name="Alex Seródio Gonçalves" userId="4d67e96a-962b-4c7c-b623-65a2061d9203" providerId="ADAL" clId="{44A8332C-53B0-4B1D-85AB-EE130DABAA94}" dt="2020-12-12T17:39:21.553" v="26" actId="20577"/>
          <ac:spMkLst>
            <pc:docMk/>
            <pc:sldMk cId="2158328557" sldId="321"/>
            <ac:spMk id="2" creationId="{0625B01A-64A4-449F-A36D-CCE99B1701CD}"/>
          </ac:spMkLst>
        </pc:spChg>
      </pc:sldChg>
    </pc:docChg>
  </pc:docChgLst>
  <pc:docChgLst>
    <pc:chgData name="Alex Seródio Gonçalves" userId="4d67e96a-962b-4c7c-b623-65a2061d9203" providerId="ADAL" clId="{CC3EAF1B-B8CE-4848-B12C-BFD11EA071CE}"/>
    <pc:docChg chg="undo custSel modSld">
      <pc:chgData name="Alex Seródio Gonçalves" userId="4d67e96a-962b-4c7c-b623-65a2061d9203" providerId="ADAL" clId="{CC3EAF1B-B8CE-4848-B12C-BFD11EA071CE}" dt="2020-12-14T04:05:03.025" v="338" actId="20577"/>
      <pc:docMkLst>
        <pc:docMk/>
      </pc:docMkLst>
      <pc:sldChg chg="modSp mod">
        <pc:chgData name="Alex Seródio Gonçalves" userId="4d67e96a-962b-4c7c-b623-65a2061d9203" providerId="ADAL" clId="{CC3EAF1B-B8CE-4848-B12C-BFD11EA071CE}" dt="2020-12-13T23:55:43.908" v="294" actId="20577"/>
        <pc:sldMkLst>
          <pc:docMk/>
          <pc:sldMk cId="2472996622" sldId="258"/>
        </pc:sldMkLst>
        <pc:spChg chg="mod">
          <ac:chgData name="Alex Seródio Gonçalves" userId="4d67e96a-962b-4c7c-b623-65a2061d9203" providerId="ADAL" clId="{CC3EAF1B-B8CE-4848-B12C-BFD11EA071CE}" dt="2020-12-13T23:55:43.908" v="294" actId="20577"/>
          <ac:spMkLst>
            <pc:docMk/>
            <pc:sldMk cId="2472996622" sldId="258"/>
            <ac:spMk id="3" creationId="{00000000-0000-0000-0000-000000000000}"/>
          </ac:spMkLst>
        </pc:spChg>
      </pc:sldChg>
      <pc:sldChg chg="modSp mod">
        <pc:chgData name="Alex Seródio Gonçalves" userId="4d67e96a-962b-4c7c-b623-65a2061d9203" providerId="ADAL" clId="{CC3EAF1B-B8CE-4848-B12C-BFD11EA071CE}" dt="2020-12-14T02:03:33.606" v="302" actId="6549"/>
        <pc:sldMkLst>
          <pc:docMk/>
          <pc:sldMk cId="2769194924" sldId="259"/>
        </pc:sldMkLst>
        <pc:spChg chg="mod">
          <ac:chgData name="Alex Seródio Gonçalves" userId="4d67e96a-962b-4c7c-b623-65a2061d9203" providerId="ADAL" clId="{CC3EAF1B-B8CE-4848-B12C-BFD11EA071CE}" dt="2020-12-14T02:03:33.606" v="302" actId="6549"/>
          <ac:spMkLst>
            <pc:docMk/>
            <pc:sldMk cId="2769194924" sldId="259"/>
            <ac:spMk id="3" creationId="{00000000-0000-0000-0000-000000000000}"/>
          </ac:spMkLst>
        </pc:spChg>
      </pc:sldChg>
      <pc:sldChg chg="modNotesTx">
        <pc:chgData name="Alex Seródio Gonçalves" userId="4d67e96a-962b-4c7c-b623-65a2061d9203" providerId="ADAL" clId="{CC3EAF1B-B8CE-4848-B12C-BFD11EA071CE}" dt="2020-12-13T14:41:30.486" v="162" actId="20577"/>
        <pc:sldMkLst>
          <pc:docMk/>
          <pc:sldMk cId="2489010789" sldId="261"/>
        </pc:sldMkLst>
      </pc:sldChg>
      <pc:sldChg chg="delSp modSp mod">
        <pc:chgData name="Alex Seródio Gonçalves" userId="4d67e96a-962b-4c7c-b623-65a2061d9203" providerId="ADAL" clId="{CC3EAF1B-B8CE-4848-B12C-BFD11EA071CE}" dt="2020-12-13T17:24:07.021" v="238" actId="1076"/>
        <pc:sldMkLst>
          <pc:docMk/>
          <pc:sldMk cId="15075477" sldId="276"/>
        </pc:sldMkLst>
        <pc:spChg chg="del">
          <ac:chgData name="Alex Seródio Gonçalves" userId="4d67e96a-962b-4c7c-b623-65a2061d9203" providerId="ADAL" clId="{CC3EAF1B-B8CE-4848-B12C-BFD11EA071CE}" dt="2020-12-13T17:23:56.259" v="236" actId="478"/>
          <ac:spMkLst>
            <pc:docMk/>
            <pc:sldMk cId="15075477" sldId="276"/>
            <ac:spMk id="6" creationId="{434655E0-30FA-4812-916F-A707E6B6D410}"/>
          </ac:spMkLst>
        </pc:spChg>
        <pc:spChg chg="mod">
          <ac:chgData name="Alex Seródio Gonçalves" userId="4d67e96a-962b-4c7c-b623-65a2061d9203" providerId="ADAL" clId="{CC3EAF1B-B8CE-4848-B12C-BFD11EA071CE}" dt="2020-12-13T17:24:07.021" v="238" actId="1076"/>
          <ac:spMkLst>
            <pc:docMk/>
            <pc:sldMk cId="15075477" sldId="276"/>
            <ac:spMk id="9" creationId="{2160945C-2AB6-4AB6-ADE2-60BA6C5CEB33}"/>
          </ac:spMkLst>
        </pc:spChg>
        <pc:picChg chg="del">
          <ac:chgData name="Alex Seródio Gonçalves" userId="4d67e96a-962b-4c7c-b623-65a2061d9203" providerId="ADAL" clId="{CC3EAF1B-B8CE-4848-B12C-BFD11EA071CE}" dt="2020-12-13T17:23:58.199" v="237" actId="478"/>
          <ac:picMkLst>
            <pc:docMk/>
            <pc:sldMk cId="15075477" sldId="276"/>
            <ac:picMk id="5" creationId="{FAAA032B-9B41-4A81-9A7F-54D185045871}"/>
          </ac:picMkLst>
        </pc:picChg>
        <pc:picChg chg="mod">
          <ac:chgData name="Alex Seródio Gonçalves" userId="4d67e96a-962b-4c7c-b623-65a2061d9203" providerId="ADAL" clId="{CC3EAF1B-B8CE-4848-B12C-BFD11EA071CE}" dt="2020-12-13T17:23:53.851" v="235" actId="14826"/>
          <ac:picMkLst>
            <pc:docMk/>
            <pc:sldMk cId="15075477" sldId="276"/>
            <ac:picMk id="7" creationId="{6BE6BD4D-3F3F-468E-A773-B21AAA2489A7}"/>
          </ac:picMkLst>
        </pc:picChg>
        <pc:picChg chg="mod">
          <ac:chgData name="Alex Seródio Gonçalves" userId="4d67e96a-962b-4c7c-b623-65a2061d9203" providerId="ADAL" clId="{CC3EAF1B-B8CE-4848-B12C-BFD11EA071CE}" dt="2020-12-13T17:24:07.021" v="238" actId="1076"/>
          <ac:picMkLst>
            <pc:docMk/>
            <pc:sldMk cId="15075477" sldId="276"/>
            <ac:picMk id="8" creationId="{014E4A69-5BFF-4A31-9194-167507434310}"/>
          </ac:picMkLst>
        </pc:picChg>
      </pc:sldChg>
      <pc:sldChg chg="modSp mod modNotesTx">
        <pc:chgData name="Alex Seródio Gonçalves" userId="4d67e96a-962b-4c7c-b623-65a2061d9203" providerId="ADAL" clId="{CC3EAF1B-B8CE-4848-B12C-BFD11EA071CE}" dt="2020-12-14T04:04:54.976" v="336" actId="20577"/>
        <pc:sldMkLst>
          <pc:docMk/>
          <pc:sldMk cId="2843885921" sldId="279"/>
        </pc:sldMkLst>
        <pc:spChg chg="mod">
          <ac:chgData name="Alex Seródio Gonçalves" userId="4d67e96a-962b-4c7c-b623-65a2061d9203" providerId="ADAL" clId="{CC3EAF1B-B8CE-4848-B12C-BFD11EA071CE}" dt="2020-12-14T04:04:54.976" v="336" actId="20577"/>
          <ac:spMkLst>
            <pc:docMk/>
            <pc:sldMk cId="2843885921" sldId="279"/>
            <ac:spMk id="3" creationId="{00000000-0000-0000-0000-000000000000}"/>
          </ac:spMkLst>
        </pc:spChg>
      </pc:sldChg>
      <pc:sldChg chg="modNotesTx">
        <pc:chgData name="Alex Seródio Gonçalves" userId="4d67e96a-962b-4c7c-b623-65a2061d9203" providerId="ADAL" clId="{CC3EAF1B-B8CE-4848-B12C-BFD11EA071CE}" dt="2020-12-13T14:28:32.183" v="56" actId="20577"/>
        <pc:sldMkLst>
          <pc:docMk/>
          <pc:sldMk cId="3963827242" sldId="300"/>
        </pc:sldMkLst>
      </pc:sldChg>
      <pc:sldChg chg="modNotesTx">
        <pc:chgData name="Alex Seródio Gonçalves" userId="4d67e96a-962b-4c7c-b623-65a2061d9203" providerId="ADAL" clId="{CC3EAF1B-B8CE-4848-B12C-BFD11EA071CE}" dt="2020-12-13T14:40:47.386" v="160" actId="20577"/>
        <pc:sldMkLst>
          <pc:docMk/>
          <pc:sldMk cId="373284371" sldId="304"/>
        </pc:sldMkLst>
      </pc:sldChg>
      <pc:sldChg chg="modNotesTx">
        <pc:chgData name="Alex Seródio Gonçalves" userId="4d67e96a-962b-4c7c-b623-65a2061d9203" providerId="ADAL" clId="{CC3EAF1B-B8CE-4848-B12C-BFD11EA071CE}" dt="2020-12-13T14:39:32.935" v="90" actId="20577"/>
        <pc:sldMkLst>
          <pc:docMk/>
          <pc:sldMk cId="3204502741" sldId="311"/>
        </pc:sldMkLst>
      </pc:sldChg>
      <pc:sldChg chg="delSp modSp mod">
        <pc:chgData name="Alex Seródio Gonçalves" userId="4d67e96a-962b-4c7c-b623-65a2061d9203" providerId="ADAL" clId="{CC3EAF1B-B8CE-4848-B12C-BFD11EA071CE}" dt="2020-12-13T23:50:05.963" v="283" actId="1035"/>
        <pc:sldMkLst>
          <pc:docMk/>
          <pc:sldMk cId="3102974915" sldId="316"/>
        </pc:sldMkLst>
        <pc:spChg chg="mod">
          <ac:chgData name="Alex Seródio Gonçalves" userId="4d67e96a-962b-4c7c-b623-65a2061d9203" providerId="ADAL" clId="{CC3EAF1B-B8CE-4848-B12C-BFD11EA071CE}" dt="2020-12-13T16:46:44.213" v="234" actId="20577"/>
          <ac:spMkLst>
            <pc:docMk/>
            <pc:sldMk cId="3102974915" sldId="316"/>
            <ac:spMk id="6" creationId="{7CD14D9D-646C-4586-8987-A22E508787D6}"/>
          </ac:spMkLst>
        </pc:spChg>
        <pc:spChg chg="del mod">
          <ac:chgData name="Alex Seródio Gonçalves" userId="4d67e96a-962b-4c7c-b623-65a2061d9203" providerId="ADAL" clId="{CC3EAF1B-B8CE-4848-B12C-BFD11EA071CE}" dt="2020-12-13T23:50:03.275" v="280" actId="478"/>
          <ac:spMkLst>
            <pc:docMk/>
            <pc:sldMk cId="3102974915" sldId="316"/>
            <ac:spMk id="10" creationId="{E9EBE390-D014-4DFB-810F-B9E31AF7B1B5}"/>
          </ac:spMkLst>
        </pc:spChg>
        <pc:picChg chg="mod">
          <ac:chgData name="Alex Seródio Gonçalves" userId="4d67e96a-962b-4c7c-b623-65a2061d9203" providerId="ADAL" clId="{CC3EAF1B-B8CE-4848-B12C-BFD11EA071CE}" dt="2020-12-13T23:50:05.963" v="283" actId="1035"/>
          <ac:picMkLst>
            <pc:docMk/>
            <pc:sldMk cId="3102974915" sldId="316"/>
            <ac:picMk id="4" creationId="{E17056EE-2F0E-4A36-8FFE-E2F79D70280F}"/>
          </ac:picMkLst>
        </pc:picChg>
      </pc:sldChg>
      <pc:sldChg chg="modSp mod">
        <pc:chgData name="Alex Seródio Gonçalves" userId="4d67e96a-962b-4c7c-b623-65a2061d9203" providerId="ADAL" clId="{CC3EAF1B-B8CE-4848-B12C-BFD11EA071CE}" dt="2020-12-13T23:49:04.345" v="256" actId="20577"/>
        <pc:sldMkLst>
          <pc:docMk/>
          <pc:sldMk cId="1622600595" sldId="319"/>
        </pc:sldMkLst>
        <pc:spChg chg="mod">
          <ac:chgData name="Alex Seródio Gonçalves" userId="4d67e96a-962b-4c7c-b623-65a2061d9203" providerId="ADAL" clId="{CC3EAF1B-B8CE-4848-B12C-BFD11EA071CE}" dt="2020-12-13T23:49:04.345" v="256" actId="20577"/>
          <ac:spMkLst>
            <pc:docMk/>
            <pc:sldMk cId="1622600595" sldId="319"/>
            <ac:spMk id="3" creationId="{00000000-0000-0000-0000-000000000000}"/>
          </ac:spMkLst>
        </pc:spChg>
      </pc:sldChg>
      <pc:sldChg chg="modSp mod">
        <pc:chgData name="Alex Seródio Gonçalves" userId="4d67e96a-962b-4c7c-b623-65a2061d9203" providerId="ADAL" clId="{CC3EAF1B-B8CE-4848-B12C-BFD11EA071CE}" dt="2020-12-14T04:05:03.025" v="338" actId="20577"/>
        <pc:sldMkLst>
          <pc:docMk/>
          <pc:sldMk cId="2322588988" sldId="320"/>
        </pc:sldMkLst>
        <pc:spChg chg="mod">
          <ac:chgData name="Alex Seródio Gonçalves" userId="4d67e96a-962b-4c7c-b623-65a2061d9203" providerId="ADAL" clId="{CC3EAF1B-B8CE-4848-B12C-BFD11EA071CE}" dt="2020-12-14T04:05:03.025" v="338" actId="20577"/>
          <ac:spMkLst>
            <pc:docMk/>
            <pc:sldMk cId="2322588988" sldId="320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Alex" userId="4d67e96a-962b-4c7c-b623-65a2061d9203" providerId="ADAL" clId="{B7F1A794-6CA9-4608-82CC-DEF167D7CF76}"/>
    <pc:docChg chg="modSld">
      <pc:chgData name="Alex" userId="4d67e96a-962b-4c7c-b623-65a2061d9203" providerId="ADAL" clId="{B7F1A794-6CA9-4608-82CC-DEF167D7CF76}" dt="2020-12-15T20:59:05.920" v="55" actId="20577"/>
      <pc:docMkLst>
        <pc:docMk/>
      </pc:docMkLst>
      <pc:sldChg chg="modNotesTx">
        <pc:chgData name="Alex" userId="4d67e96a-962b-4c7c-b623-65a2061d9203" providerId="ADAL" clId="{B7F1A794-6CA9-4608-82CC-DEF167D7CF76}" dt="2020-12-15T20:59:05.920" v="55" actId="20577"/>
        <pc:sldMkLst>
          <pc:docMk/>
          <pc:sldMk cId="2472996622" sldId="258"/>
        </pc:sldMkLst>
      </pc:sldChg>
      <pc:sldChg chg="modSp modNotesTx">
        <pc:chgData name="Alex" userId="4d67e96a-962b-4c7c-b623-65a2061d9203" providerId="ADAL" clId="{B7F1A794-6CA9-4608-82CC-DEF167D7CF76}" dt="2020-12-15T16:15:38.729" v="22" actId="20577"/>
        <pc:sldMkLst>
          <pc:docMk/>
          <pc:sldMk cId="15075477" sldId="276"/>
        </pc:sldMkLst>
        <pc:picChg chg="mod">
          <ac:chgData name="Alex" userId="4d67e96a-962b-4c7c-b623-65a2061d9203" providerId="ADAL" clId="{B7F1A794-6CA9-4608-82CC-DEF167D7CF76}" dt="2020-12-15T02:58:32.625" v="12" actId="14826"/>
          <ac:picMkLst>
            <pc:docMk/>
            <pc:sldMk cId="15075477" sldId="276"/>
            <ac:picMk id="7" creationId="{6BE6BD4D-3F3F-468E-A773-B21AAA2489A7}"/>
          </ac:picMkLst>
        </pc:picChg>
      </pc:sldChg>
      <pc:sldChg chg="modSp mod">
        <pc:chgData name="Alex" userId="4d67e96a-962b-4c7c-b623-65a2061d9203" providerId="ADAL" clId="{B7F1A794-6CA9-4608-82CC-DEF167D7CF76}" dt="2020-12-15T02:52:30.400" v="11" actId="404"/>
        <pc:sldMkLst>
          <pc:docMk/>
          <pc:sldMk cId="727694908" sldId="318"/>
        </pc:sldMkLst>
        <pc:spChg chg="mod">
          <ac:chgData name="Alex" userId="4d67e96a-962b-4c7c-b623-65a2061d9203" providerId="ADAL" clId="{B7F1A794-6CA9-4608-82CC-DEF167D7CF76}" dt="2020-12-15T02:52:30.400" v="11" actId="404"/>
          <ac:spMkLst>
            <pc:docMk/>
            <pc:sldMk cId="727694908" sldId="318"/>
            <ac:spMk id="3" creationId="{00000000-0000-0000-0000-000000000000}"/>
          </ac:spMkLst>
        </pc:spChg>
      </pc:sldChg>
      <pc:sldChg chg="modSp mod">
        <pc:chgData name="Alex" userId="4d67e96a-962b-4c7c-b623-65a2061d9203" providerId="ADAL" clId="{B7F1A794-6CA9-4608-82CC-DEF167D7CF76}" dt="2020-12-15T02:52:21.888" v="3" actId="6549"/>
        <pc:sldMkLst>
          <pc:docMk/>
          <pc:sldMk cId="1622600595" sldId="319"/>
        </pc:sldMkLst>
        <pc:spChg chg="mod">
          <ac:chgData name="Alex" userId="4d67e96a-962b-4c7c-b623-65a2061d9203" providerId="ADAL" clId="{B7F1A794-6CA9-4608-82CC-DEF167D7CF76}" dt="2020-12-15T02:52:21.888" v="3" actId="6549"/>
          <ac:spMkLst>
            <pc:docMk/>
            <pc:sldMk cId="1622600595" sldId="319"/>
            <ac:spMk id="3" creationId="{00000000-0000-0000-0000-000000000000}"/>
          </ac:spMkLst>
        </pc:spChg>
      </pc:sldChg>
    </pc:docChg>
  </pc:docChgLst>
  <pc:docChgLst>
    <pc:chgData name="Alex" userId="4d67e96a-962b-4c7c-b623-65a2061d9203" providerId="ADAL" clId="{62786757-ED51-4094-BA54-DD60457F9286}"/>
    <pc:docChg chg="undo custSel addSld modSld">
      <pc:chgData name="Alex" userId="4d67e96a-962b-4c7c-b623-65a2061d9203" providerId="ADAL" clId="{62786757-ED51-4094-BA54-DD60457F9286}" dt="2020-12-08T16:15:53.459" v="207" actId="114"/>
      <pc:docMkLst>
        <pc:docMk/>
      </pc:docMkLst>
      <pc:sldChg chg="modSp mod">
        <pc:chgData name="Alex" userId="4d67e96a-962b-4c7c-b623-65a2061d9203" providerId="ADAL" clId="{62786757-ED51-4094-BA54-DD60457F9286}" dt="2020-12-08T16:01:05.908" v="1" actId="14100"/>
        <pc:sldMkLst>
          <pc:docMk/>
          <pc:sldMk cId="2472996622" sldId="258"/>
        </pc:sldMkLst>
        <pc:spChg chg="mod">
          <ac:chgData name="Alex" userId="4d67e96a-962b-4c7c-b623-65a2061d9203" providerId="ADAL" clId="{62786757-ED51-4094-BA54-DD60457F9286}" dt="2020-12-08T16:01:05.908" v="1" actId="14100"/>
          <ac:spMkLst>
            <pc:docMk/>
            <pc:sldMk cId="2472996622" sldId="258"/>
            <ac:spMk id="3" creationId="{00000000-0000-0000-0000-000000000000}"/>
          </ac:spMkLst>
        </pc:spChg>
      </pc:sldChg>
      <pc:sldChg chg="modSp mod">
        <pc:chgData name="Alex" userId="4d67e96a-962b-4c7c-b623-65a2061d9203" providerId="ADAL" clId="{62786757-ED51-4094-BA54-DD60457F9286}" dt="2020-12-08T16:14:09.842" v="189" actId="20577"/>
        <pc:sldMkLst>
          <pc:docMk/>
          <pc:sldMk cId="1958979546" sldId="262"/>
        </pc:sldMkLst>
        <pc:spChg chg="mod">
          <ac:chgData name="Alex" userId="4d67e96a-962b-4c7c-b623-65a2061d9203" providerId="ADAL" clId="{62786757-ED51-4094-BA54-DD60457F9286}" dt="2020-12-08T16:14:09.842" v="189" actId="20577"/>
          <ac:spMkLst>
            <pc:docMk/>
            <pc:sldMk cId="1958979546" sldId="262"/>
            <ac:spMk id="3" creationId="{00000000-0000-0000-0000-000000000000}"/>
          </ac:spMkLst>
        </pc:spChg>
      </pc:sldChg>
      <pc:sldChg chg="modSp mod">
        <pc:chgData name="Alex" userId="4d67e96a-962b-4c7c-b623-65a2061d9203" providerId="ADAL" clId="{62786757-ED51-4094-BA54-DD60457F9286}" dt="2020-12-08T16:15:18.049" v="199" actId="404"/>
        <pc:sldMkLst>
          <pc:docMk/>
          <pc:sldMk cId="2905632505" sldId="271"/>
        </pc:sldMkLst>
        <pc:spChg chg="mod">
          <ac:chgData name="Alex" userId="4d67e96a-962b-4c7c-b623-65a2061d9203" providerId="ADAL" clId="{62786757-ED51-4094-BA54-DD60457F9286}" dt="2020-12-08T16:15:10.629" v="198" actId="20577"/>
          <ac:spMkLst>
            <pc:docMk/>
            <pc:sldMk cId="2905632505" sldId="271"/>
            <ac:spMk id="2" creationId="{00000000-0000-0000-0000-000000000000}"/>
          </ac:spMkLst>
        </pc:spChg>
        <pc:spChg chg="mod">
          <ac:chgData name="Alex" userId="4d67e96a-962b-4c7c-b623-65a2061d9203" providerId="ADAL" clId="{62786757-ED51-4094-BA54-DD60457F9286}" dt="2020-12-08T16:15:18.049" v="199" actId="404"/>
          <ac:spMkLst>
            <pc:docMk/>
            <pc:sldMk cId="2905632505" sldId="271"/>
            <ac:spMk id="3" creationId="{00000000-0000-0000-0000-000000000000}"/>
          </ac:spMkLst>
        </pc:spChg>
      </pc:sldChg>
      <pc:sldChg chg="modSp add mod">
        <pc:chgData name="Alex" userId="4d67e96a-962b-4c7c-b623-65a2061d9203" providerId="ADAL" clId="{62786757-ED51-4094-BA54-DD60457F9286}" dt="2020-12-08T16:15:53.459" v="207" actId="114"/>
        <pc:sldMkLst>
          <pc:docMk/>
          <pc:sldMk cId="2713955069" sldId="272"/>
        </pc:sldMkLst>
        <pc:spChg chg="mod">
          <ac:chgData name="Alex" userId="4d67e96a-962b-4c7c-b623-65a2061d9203" providerId="ADAL" clId="{62786757-ED51-4094-BA54-DD60457F9286}" dt="2020-12-08T16:15:53.459" v="207" actId="114"/>
          <ac:spMkLst>
            <pc:docMk/>
            <pc:sldMk cId="2713955069" sldId="272"/>
            <ac:spMk id="2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  <pc:docChgLst>
    <pc:chgData name="Alex Seródio Gonçalves" userId="4d67e96a-962b-4c7c-b623-65a2061d9203" providerId="ADAL" clId="{CD494891-4DC6-499D-AFA6-61483C3DDD17}"/>
    <pc:docChg chg="undo redo custSel addSld delSld modSld sldOrd modSection">
      <pc:chgData name="Alex Seródio Gonçalves" userId="4d67e96a-962b-4c7c-b623-65a2061d9203" providerId="ADAL" clId="{CD494891-4DC6-499D-AFA6-61483C3DDD17}" dt="2020-12-12T17:35:59.149" v="2004" actId="20577"/>
      <pc:docMkLst>
        <pc:docMk/>
      </pc:docMkLst>
      <pc:sldChg chg="modSp mod">
        <pc:chgData name="Alex Seródio Gonçalves" userId="4d67e96a-962b-4c7c-b623-65a2061d9203" providerId="ADAL" clId="{CD494891-4DC6-499D-AFA6-61483C3DDD17}" dt="2020-12-12T15:53:53.979" v="1035" actId="404"/>
        <pc:sldMkLst>
          <pc:docMk/>
          <pc:sldMk cId="1958979546" sldId="262"/>
        </pc:sldMkLst>
        <pc:spChg chg="mod">
          <ac:chgData name="Alex Seródio Gonçalves" userId="4d67e96a-962b-4c7c-b623-65a2061d9203" providerId="ADAL" clId="{CD494891-4DC6-499D-AFA6-61483C3DDD17}" dt="2020-12-12T15:53:53.979" v="1035" actId="404"/>
          <ac:spMkLst>
            <pc:docMk/>
            <pc:sldMk cId="1958979546" sldId="262"/>
            <ac:spMk id="2" creationId="{00000000-0000-0000-0000-000000000000}"/>
          </ac:spMkLst>
        </pc:spChg>
      </pc:sldChg>
      <pc:sldChg chg="modSp mod">
        <pc:chgData name="Alex Seródio Gonçalves" userId="4d67e96a-962b-4c7c-b623-65a2061d9203" providerId="ADAL" clId="{CD494891-4DC6-499D-AFA6-61483C3DDD17}" dt="2020-12-12T15:58:43.242" v="1157" actId="1035"/>
        <pc:sldMkLst>
          <pc:docMk/>
          <pc:sldMk cId="3487219581" sldId="267"/>
        </pc:sldMkLst>
        <pc:spChg chg="mod">
          <ac:chgData name="Alex Seródio Gonçalves" userId="4d67e96a-962b-4c7c-b623-65a2061d9203" providerId="ADAL" clId="{CD494891-4DC6-499D-AFA6-61483C3DDD17}" dt="2020-12-12T15:58:43.242" v="1157" actId="1035"/>
          <ac:spMkLst>
            <pc:docMk/>
            <pc:sldMk cId="3487219581" sldId="267"/>
            <ac:spMk id="11" creationId="{CF6E3CF0-BFA0-4851-B789-AE2CC9201D85}"/>
          </ac:spMkLst>
        </pc:spChg>
        <pc:picChg chg="mod">
          <ac:chgData name="Alex Seródio Gonçalves" userId="4d67e96a-962b-4c7c-b623-65a2061d9203" providerId="ADAL" clId="{CD494891-4DC6-499D-AFA6-61483C3DDD17}" dt="2020-12-12T15:58:39.622" v="1153" actId="1035"/>
          <ac:picMkLst>
            <pc:docMk/>
            <pc:sldMk cId="3487219581" sldId="267"/>
            <ac:picMk id="7" creationId="{F9DB7311-9DA8-4AF2-B4BB-CA00437CCC1E}"/>
          </ac:picMkLst>
        </pc:picChg>
        <pc:picChg chg="mod">
          <ac:chgData name="Alex Seródio Gonçalves" userId="4d67e96a-962b-4c7c-b623-65a2061d9203" providerId="ADAL" clId="{CD494891-4DC6-499D-AFA6-61483C3DDD17}" dt="2020-12-12T15:58:43.242" v="1157" actId="1035"/>
          <ac:picMkLst>
            <pc:docMk/>
            <pc:sldMk cId="3487219581" sldId="267"/>
            <ac:picMk id="9" creationId="{78366D52-258D-4C74-B70E-6643D818E936}"/>
          </ac:picMkLst>
        </pc:picChg>
      </pc:sldChg>
      <pc:sldChg chg="modSp mod">
        <pc:chgData name="Alex Seródio Gonçalves" userId="4d67e96a-962b-4c7c-b623-65a2061d9203" providerId="ADAL" clId="{CD494891-4DC6-499D-AFA6-61483C3DDD17}" dt="2020-12-12T17:34:41.231" v="1947" actId="20577"/>
        <pc:sldMkLst>
          <pc:docMk/>
          <pc:sldMk cId="2793539094" sldId="268"/>
        </pc:sldMkLst>
        <pc:spChg chg="mod">
          <ac:chgData name="Alex Seródio Gonçalves" userId="4d67e96a-962b-4c7c-b623-65a2061d9203" providerId="ADAL" clId="{CD494891-4DC6-499D-AFA6-61483C3DDD17}" dt="2020-12-12T17:34:41.231" v="1947" actId="20577"/>
          <ac:spMkLst>
            <pc:docMk/>
            <pc:sldMk cId="2793539094" sldId="268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CD494891-4DC6-499D-AFA6-61483C3DDD17}" dt="2020-12-12T15:56:05.215" v="1045" actId="20577"/>
          <ac:spMkLst>
            <pc:docMk/>
            <pc:sldMk cId="2793539094" sldId="268"/>
            <ac:spMk id="3" creationId="{00000000-0000-0000-0000-000000000000}"/>
          </ac:spMkLst>
        </pc:spChg>
      </pc:sldChg>
      <pc:sldChg chg="modSp mod">
        <pc:chgData name="Alex Seródio Gonçalves" userId="4d67e96a-962b-4c7c-b623-65a2061d9203" providerId="ADAL" clId="{CD494891-4DC6-499D-AFA6-61483C3DDD17}" dt="2020-12-12T15:53:46.367" v="1034" actId="404"/>
        <pc:sldMkLst>
          <pc:docMk/>
          <pc:sldMk cId="2905632505" sldId="271"/>
        </pc:sldMkLst>
        <pc:spChg chg="mod">
          <ac:chgData name="Alex Seródio Gonçalves" userId="4d67e96a-962b-4c7c-b623-65a2061d9203" providerId="ADAL" clId="{CD494891-4DC6-499D-AFA6-61483C3DDD17}" dt="2020-12-12T15:53:46.367" v="1034" actId="404"/>
          <ac:spMkLst>
            <pc:docMk/>
            <pc:sldMk cId="2905632505" sldId="271"/>
            <ac:spMk id="2" creationId="{00000000-0000-0000-0000-000000000000}"/>
          </ac:spMkLst>
        </pc:spChg>
      </pc:sldChg>
      <pc:sldChg chg="modSp mod">
        <pc:chgData name="Alex Seródio Gonçalves" userId="4d67e96a-962b-4c7c-b623-65a2061d9203" providerId="ADAL" clId="{CD494891-4DC6-499D-AFA6-61483C3DDD17}" dt="2020-12-12T15:53:36.017" v="1033" actId="404"/>
        <pc:sldMkLst>
          <pc:docMk/>
          <pc:sldMk cId="2713955069" sldId="272"/>
        </pc:sldMkLst>
        <pc:spChg chg="mod">
          <ac:chgData name="Alex Seródio Gonçalves" userId="4d67e96a-962b-4c7c-b623-65a2061d9203" providerId="ADAL" clId="{CD494891-4DC6-499D-AFA6-61483C3DDD17}" dt="2020-12-12T15:53:36.017" v="1033" actId="404"/>
          <ac:spMkLst>
            <pc:docMk/>
            <pc:sldMk cId="2713955069" sldId="272"/>
            <ac:spMk id="2" creationId="{00000000-0000-0000-0000-000000000000}"/>
          </ac:spMkLst>
        </pc:spChg>
      </pc:sldChg>
      <pc:sldChg chg="mod modShow">
        <pc:chgData name="Alex Seródio Gonçalves" userId="4d67e96a-962b-4c7c-b623-65a2061d9203" providerId="ADAL" clId="{CD494891-4DC6-499D-AFA6-61483C3DDD17}" dt="2020-12-12T15:52:16.964" v="1011" actId="729"/>
        <pc:sldMkLst>
          <pc:docMk/>
          <pc:sldMk cId="2987822653" sldId="273"/>
        </pc:sldMkLst>
      </pc:sldChg>
      <pc:sldChg chg="modSp mod">
        <pc:chgData name="Alex Seródio Gonçalves" userId="4d67e96a-962b-4c7c-b623-65a2061d9203" providerId="ADAL" clId="{CD494891-4DC6-499D-AFA6-61483C3DDD17}" dt="2020-12-12T15:51:54.303" v="1008" actId="1036"/>
        <pc:sldMkLst>
          <pc:docMk/>
          <pc:sldMk cId="4092895519" sldId="275"/>
        </pc:sldMkLst>
        <pc:spChg chg="mod">
          <ac:chgData name="Alex Seródio Gonçalves" userId="4d67e96a-962b-4c7c-b623-65a2061d9203" providerId="ADAL" clId="{CD494891-4DC6-499D-AFA6-61483C3DDD17}" dt="2020-12-12T15:51:54.303" v="1008" actId="1036"/>
          <ac:spMkLst>
            <pc:docMk/>
            <pc:sldMk cId="4092895519" sldId="275"/>
            <ac:spMk id="2" creationId="{00000000-0000-0000-0000-000000000000}"/>
          </ac:spMkLst>
        </pc:spChg>
      </pc:sldChg>
      <pc:sldChg chg="modSp mod">
        <pc:chgData name="Alex Seródio Gonçalves" userId="4d67e96a-962b-4c7c-b623-65a2061d9203" providerId="ADAL" clId="{CD494891-4DC6-499D-AFA6-61483C3DDD17}" dt="2020-12-12T15:51:50.599" v="1006" actId="1036"/>
        <pc:sldMkLst>
          <pc:docMk/>
          <pc:sldMk cId="15075477" sldId="276"/>
        </pc:sldMkLst>
        <pc:spChg chg="mod">
          <ac:chgData name="Alex Seródio Gonçalves" userId="4d67e96a-962b-4c7c-b623-65a2061d9203" providerId="ADAL" clId="{CD494891-4DC6-499D-AFA6-61483C3DDD17}" dt="2020-12-12T15:51:50.599" v="1006" actId="1036"/>
          <ac:spMkLst>
            <pc:docMk/>
            <pc:sldMk cId="15075477" sldId="276"/>
            <ac:spMk id="2" creationId="{00000000-0000-0000-0000-000000000000}"/>
          </ac:spMkLst>
        </pc:spChg>
      </pc:sldChg>
      <pc:sldChg chg="modSp mod">
        <pc:chgData name="Alex Seródio Gonçalves" userId="4d67e96a-962b-4c7c-b623-65a2061d9203" providerId="ADAL" clId="{CD494891-4DC6-499D-AFA6-61483C3DDD17}" dt="2020-12-12T15:51:57.991" v="1010" actId="1036"/>
        <pc:sldMkLst>
          <pc:docMk/>
          <pc:sldMk cId="2399149581" sldId="278"/>
        </pc:sldMkLst>
        <pc:spChg chg="mod">
          <ac:chgData name="Alex Seródio Gonçalves" userId="4d67e96a-962b-4c7c-b623-65a2061d9203" providerId="ADAL" clId="{CD494891-4DC6-499D-AFA6-61483C3DDD17}" dt="2020-12-12T15:51:57.991" v="1010" actId="1036"/>
          <ac:spMkLst>
            <pc:docMk/>
            <pc:sldMk cId="2399149581" sldId="278"/>
            <ac:spMk id="2" creationId="{00000000-0000-0000-0000-000000000000}"/>
          </ac:spMkLst>
        </pc:spChg>
      </pc:sldChg>
      <pc:sldChg chg="mod modShow">
        <pc:chgData name="Alex Seródio Gonçalves" userId="4d67e96a-962b-4c7c-b623-65a2061d9203" providerId="ADAL" clId="{CD494891-4DC6-499D-AFA6-61483C3DDD17}" dt="2020-12-10T22:28:40.432" v="0" actId="729"/>
        <pc:sldMkLst>
          <pc:docMk/>
          <pc:sldMk cId="3580367522" sldId="286"/>
        </pc:sldMkLst>
      </pc:sldChg>
      <pc:sldChg chg="modNotesTx">
        <pc:chgData name="Alex Seródio Gonçalves" userId="4d67e96a-962b-4c7c-b623-65a2061d9203" providerId="ADAL" clId="{CD494891-4DC6-499D-AFA6-61483C3DDD17}" dt="2020-12-12T15:58:02.169" v="1149" actId="20577"/>
        <pc:sldMkLst>
          <pc:docMk/>
          <pc:sldMk cId="373284371" sldId="304"/>
        </pc:sldMkLst>
      </pc:sldChg>
      <pc:sldChg chg="modSp mod">
        <pc:chgData name="Alex Seródio Gonçalves" userId="4d67e96a-962b-4c7c-b623-65a2061d9203" providerId="ADAL" clId="{CD494891-4DC6-499D-AFA6-61483C3DDD17}" dt="2020-12-12T15:59:15.927" v="1171" actId="20577"/>
        <pc:sldMkLst>
          <pc:docMk/>
          <pc:sldMk cId="3204502741" sldId="311"/>
        </pc:sldMkLst>
        <pc:spChg chg="mod">
          <ac:chgData name="Alex Seródio Gonçalves" userId="4d67e96a-962b-4c7c-b623-65a2061d9203" providerId="ADAL" clId="{CD494891-4DC6-499D-AFA6-61483C3DDD17}" dt="2020-12-12T15:59:15.927" v="1171" actId="20577"/>
          <ac:spMkLst>
            <pc:docMk/>
            <pc:sldMk cId="3204502741" sldId="311"/>
            <ac:spMk id="2" creationId="{0625B01A-64A4-449F-A36D-CCE99B1701CD}"/>
          </ac:spMkLst>
        </pc:spChg>
      </pc:sldChg>
      <pc:sldChg chg="addSp modSp mod">
        <pc:chgData name="Alex Seródio Gonçalves" userId="4d67e96a-962b-4c7c-b623-65a2061d9203" providerId="ADAL" clId="{CD494891-4DC6-499D-AFA6-61483C3DDD17}" dt="2020-12-12T14:59:55.390" v="59" actId="1076"/>
        <pc:sldMkLst>
          <pc:docMk/>
          <pc:sldMk cId="410054739" sldId="315"/>
        </pc:sldMkLst>
        <pc:spChg chg="mod">
          <ac:chgData name="Alex Seródio Gonçalves" userId="4d67e96a-962b-4c7c-b623-65a2061d9203" providerId="ADAL" clId="{CD494891-4DC6-499D-AFA6-61483C3DDD17}" dt="2020-12-12T14:59:53.091" v="58" actId="1076"/>
          <ac:spMkLst>
            <pc:docMk/>
            <pc:sldMk cId="410054739" sldId="315"/>
            <ac:spMk id="10" creationId="{E9EBE390-D014-4DFB-810F-B9E31AF7B1B5}"/>
          </ac:spMkLst>
        </pc:spChg>
        <pc:picChg chg="mod">
          <ac:chgData name="Alex Seródio Gonçalves" userId="4d67e96a-962b-4c7c-b623-65a2061d9203" providerId="ADAL" clId="{CD494891-4DC6-499D-AFA6-61483C3DDD17}" dt="2020-12-12T14:59:18.364" v="7" actId="1076"/>
          <ac:picMkLst>
            <pc:docMk/>
            <pc:sldMk cId="410054739" sldId="315"/>
            <ac:picMk id="4" creationId="{E17056EE-2F0E-4A36-8FFE-E2F79D70280F}"/>
          </ac:picMkLst>
        </pc:picChg>
        <pc:picChg chg="add mod">
          <ac:chgData name="Alex Seródio Gonçalves" userId="4d67e96a-962b-4c7c-b623-65a2061d9203" providerId="ADAL" clId="{CD494891-4DC6-499D-AFA6-61483C3DDD17}" dt="2020-12-12T14:59:55.390" v="59" actId="1076"/>
          <ac:picMkLst>
            <pc:docMk/>
            <pc:sldMk cId="410054739" sldId="315"/>
            <ac:picMk id="5" creationId="{402D9FB0-E34B-4EDF-B62C-4D3A9927F971}"/>
          </ac:picMkLst>
        </pc:picChg>
      </pc:sldChg>
      <pc:sldChg chg="addSp delSp modSp add mod ord">
        <pc:chgData name="Alex Seródio Gonçalves" userId="4d67e96a-962b-4c7c-b623-65a2061d9203" providerId="ADAL" clId="{CD494891-4DC6-499D-AFA6-61483C3DDD17}" dt="2020-12-12T15:34:36.949" v="536" actId="20577"/>
        <pc:sldMkLst>
          <pc:docMk/>
          <pc:sldMk cId="3102974915" sldId="316"/>
        </pc:sldMkLst>
        <pc:spChg chg="mod">
          <ac:chgData name="Alex Seródio Gonçalves" userId="4d67e96a-962b-4c7c-b623-65a2061d9203" providerId="ADAL" clId="{CD494891-4DC6-499D-AFA6-61483C3DDD17}" dt="2020-12-12T15:15:37.367" v="120" actId="14100"/>
          <ac:spMkLst>
            <pc:docMk/>
            <pc:sldMk cId="3102974915" sldId="316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CD494891-4DC6-499D-AFA6-61483C3DDD17}" dt="2020-12-12T15:34:36.949" v="536" actId="20577"/>
          <ac:spMkLst>
            <pc:docMk/>
            <pc:sldMk cId="3102974915" sldId="316"/>
            <ac:spMk id="6" creationId="{7CD14D9D-646C-4586-8987-A22E508787D6}"/>
          </ac:spMkLst>
        </pc:spChg>
        <pc:spChg chg="add del mod">
          <ac:chgData name="Alex Seródio Gonçalves" userId="4d67e96a-962b-4c7c-b623-65a2061d9203" providerId="ADAL" clId="{CD494891-4DC6-499D-AFA6-61483C3DDD17}" dt="2020-12-12T15:26:49.800" v="411" actId="478"/>
          <ac:spMkLst>
            <pc:docMk/>
            <pc:sldMk cId="3102974915" sldId="316"/>
            <ac:spMk id="7" creationId="{4A106170-A01E-4351-AC83-A3149AEE903B}"/>
          </ac:spMkLst>
        </pc:spChg>
        <pc:spChg chg="mod">
          <ac:chgData name="Alex Seródio Gonçalves" userId="4d67e96a-962b-4c7c-b623-65a2061d9203" providerId="ADAL" clId="{CD494891-4DC6-499D-AFA6-61483C3DDD17}" dt="2020-12-12T15:15:01.897" v="73" actId="20577"/>
          <ac:spMkLst>
            <pc:docMk/>
            <pc:sldMk cId="3102974915" sldId="316"/>
            <ac:spMk id="10" creationId="{E9EBE390-D014-4DFB-810F-B9E31AF7B1B5}"/>
          </ac:spMkLst>
        </pc:spChg>
        <pc:picChg chg="mod">
          <ac:chgData name="Alex Seródio Gonçalves" userId="4d67e96a-962b-4c7c-b623-65a2061d9203" providerId="ADAL" clId="{CD494891-4DC6-499D-AFA6-61483C3DDD17}" dt="2020-12-12T15:26:38.693" v="409" actId="1035"/>
          <ac:picMkLst>
            <pc:docMk/>
            <pc:sldMk cId="3102974915" sldId="316"/>
            <ac:picMk id="4" creationId="{E17056EE-2F0E-4A36-8FFE-E2F79D70280F}"/>
          </ac:picMkLst>
        </pc:picChg>
      </pc:sldChg>
      <pc:sldChg chg="add del">
        <pc:chgData name="Alex Seródio Gonçalves" userId="4d67e96a-962b-4c7c-b623-65a2061d9203" providerId="ADAL" clId="{CD494891-4DC6-499D-AFA6-61483C3DDD17}" dt="2020-12-12T15:08:03.095" v="61" actId="47"/>
        <pc:sldMkLst>
          <pc:docMk/>
          <pc:sldMk cId="3377111275" sldId="316"/>
        </pc:sldMkLst>
      </pc:sldChg>
      <pc:sldChg chg="addSp delSp modSp add mod">
        <pc:chgData name="Alex Seródio Gonçalves" userId="4d67e96a-962b-4c7c-b623-65a2061d9203" providerId="ADAL" clId="{CD494891-4DC6-499D-AFA6-61483C3DDD17}" dt="2020-12-12T15:32:49.692" v="518" actId="1035"/>
        <pc:sldMkLst>
          <pc:docMk/>
          <pc:sldMk cId="947396854" sldId="317"/>
        </pc:sldMkLst>
        <pc:spChg chg="mod">
          <ac:chgData name="Alex Seródio Gonçalves" userId="4d67e96a-962b-4c7c-b623-65a2061d9203" providerId="ADAL" clId="{CD494891-4DC6-499D-AFA6-61483C3DDD17}" dt="2020-12-12T15:24:08.239" v="221" actId="20577"/>
          <ac:spMkLst>
            <pc:docMk/>
            <pc:sldMk cId="947396854" sldId="317"/>
            <ac:spMk id="2" creationId="{00000000-0000-0000-0000-000000000000}"/>
          </ac:spMkLst>
        </pc:spChg>
        <pc:spChg chg="del">
          <ac:chgData name="Alex Seródio Gonçalves" userId="4d67e96a-962b-4c7c-b623-65a2061d9203" providerId="ADAL" clId="{CD494891-4DC6-499D-AFA6-61483C3DDD17}" dt="2020-12-12T15:18:46.397" v="122" actId="478"/>
          <ac:spMkLst>
            <pc:docMk/>
            <pc:sldMk cId="947396854" sldId="317"/>
            <ac:spMk id="6" creationId="{7CD14D9D-646C-4586-8987-A22E508787D6}"/>
          </ac:spMkLst>
        </pc:spChg>
        <pc:spChg chg="del">
          <ac:chgData name="Alex Seródio Gonçalves" userId="4d67e96a-962b-4c7c-b623-65a2061d9203" providerId="ADAL" clId="{CD494891-4DC6-499D-AFA6-61483C3DDD17}" dt="2020-12-12T15:18:46.397" v="122" actId="478"/>
          <ac:spMkLst>
            <pc:docMk/>
            <pc:sldMk cId="947396854" sldId="317"/>
            <ac:spMk id="10" creationId="{E9EBE390-D014-4DFB-810F-B9E31AF7B1B5}"/>
          </ac:spMkLst>
        </pc:spChg>
        <pc:spChg chg="add mod">
          <ac:chgData name="Alex Seródio Gonçalves" userId="4d67e96a-962b-4c7c-b623-65a2061d9203" providerId="ADAL" clId="{CD494891-4DC6-499D-AFA6-61483C3DDD17}" dt="2020-12-12T15:29:48.024" v="493" actId="1076"/>
          <ac:spMkLst>
            <pc:docMk/>
            <pc:sldMk cId="947396854" sldId="317"/>
            <ac:spMk id="11" creationId="{90E9A0C0-EACC-4AC3-98C8-7CCC7AAB4273}"/>
          </ac:spMkLst>
        </pc:spChg>
        <pc:spChg chg="add mod">
          <ac:chgData name="Alex Seródio Gonçalves" userId="4d67e96a-962b-4c7c-b623-65a2061d9203" providerId="ADAL" clId="{CD494891-4DC6-499D-AFA6-61483C3DDD17}" dt="2020-12-12T15:29:28.961" v="481" actId="1076"/>
          <ac:spMkLst>
            <pc:docMk/>
            <pc:sldMk cId="947396854" sldId="317"/>
            <ac:spMk id="12" creationId="{0B4267B9-2227-4A3D-88DE-E961E93A1F31}"/>
          </ac:spMkLst>
        </pc:spChg>
        <pc:spChg chg="add mod">
          <ac:chgData name="Alex Seródio Gonçalves" userId="4d67e96a-962b-4c7c-b623-65a2061d9203" providerId="ADAL" clId="{CD494891-4DC6-499D-AFA6-61483C3DDD17}" dt="2020-12-12T15:29:17.826" v="469" actId="1076"/>
          <ac:spMkLst>
            <pc:docMk/>
            <pc:sldMk cId="947396854" sldId="317"/>
            <ac:spMk id="14" creationId="{F3605A01-DE58-4B53-B2AF-0174ECC2CAC5}"/>
          </ac:spMkLst>
        </pc:spChg>
        <pc:picChg chg="del">
          <ac:chgData name="Alex Seródio Gonçalves" userId="4d67e96a-962b-4c7c-b623-65a2061d9203" providerId="ADAL" clId="{CD494891-4DC6-499D-AFA6-61483C3DDD17}" dt="2020-12-12T15:18:46.397" v="122" actId="478"/>
          <ac:picMkLst>
            <pc:docMk/>
            <pc:sldMk cId="947396854" sldId="317"/>
            <ac:picMk id="4" creationId="{E17056EE-2F0E-4A36-8FFE-E2F79D70280F}"/>
          </ac:picMkLst>
        </pc:picChg>
        <pc:picChg chg="add del mod">
          <ac:chgData name="Alex Seródio Gonçalves" userId="4d67e96a-962b-4c7c-b623-65a2061d9203" providerId="ADAL" clId="{CD494891-4DC6-499D-AFA6-61483C3DDD17}" dt="2020-12-12T15:32:40.813" v="513" actId="478"/>
          <ac:picMkLst>
            <pc:docMk/>
            <pc:sldMk cId="947396854" sldId="317"/>
            <ac:picMk id="5" creationId="{3313A302-D492-4E2E-8361-AA027841EA95}"/>
          </ac:picMkLst>
        </pc:picChg>
        <pc:picChg chg="add del mod">
          <ac:chgData name="Alex Seródio Gonçalves" userId="4d67e96a-962b-4c7c-b623-65a2061d9203" providerId="ADAL" clId="{CD494891-4DC6-499D-AFA6-61483C3DDD17}" dt="2020-12-12T15:31:42.276" v="503" actId="478"/>
          <ac:picMkLst>
            <pc:docMk/>
            <pc:sldMk cId="947396854" sldId="317"/>
            <ac:picMk id="8" creationId="{3565C087-57AC-48ED-A69F-A6C7CF6217E1}"/>
          </ac:picMkLst>
        </pc:picChg>
        <pc:picChg chg="add del mod">
          <ac:chgData name="Alex Seródio Gonçalves" userId="4d67e96a-962b-4c7c-b623-65a2061d9203" providerId="ADAL" clId="{CD494891-4DC6-499D-AFA6-61483C3DDD17}" dt="2020-12-12T15:30:40.652" v="495" actId="478"/>
          <ac:picMkLst>
            <pc:docMk/>
            <pc:sldMk cId="947396854" sldId="317"/>
            <ac:picMk id="13" creationId="{46564E17-4DF6-4A45-AEBC-7D382F8924F8}"/>
          </ac:picMkLst>
        </pc:picChg>
        <pc:picChg chg="add mod">
          <ac:chgData name="Alex Seródio Gonçalves" userId="4d67e96a-962b-4c7c-b623-65a2061d9203" providerId="ADAL" clId="{CD494891-4DC6-499D-AFA6-61483C3DDD17}" dt="2020-12-12T15:30:52.075" v="502" actId="1035"/>
          <ac:picMkLst>
            <pc:docMk/>
            <pc:sldMk cId="947396854" sldId="317"/>
            <ac:picMk id="16" creationId="{4FCA5136-A318-4F78-87AD-7859CD97D63B}"/>
          </ac:picMkLst>
        </pc:picChg>
        <pc:picChg chg="add mod">
          <ac:chgData name="Alex Seródio Gonçalves" userId="4d67e96a-962b-4c7c-b623-65a2061d9203" providerId="ADAL" clId="{CD494891-4DC6-499D-AFA6-61483C3DDD17}" dt="2020-12-12T15:31:57.637" v="512" actId="1035"/>
          <ac:picMkLst>
            <pc:docMk/>
            <pc:sldMk cId="947396854" sldId="317"/>
            <ac:picMk id="18" creationId="{8775E7DE-20E6-4689-8167-8E0A717F7D3D}"/>
          </ac:picMkLst>
        </pc:picChg>
        <pc:picChg chg="add mod">
          <ac:chgData name="Alex Seródio Gonçalves" userId="4d67e96a-962b-4c7c-b623-65a2061d9203" providerId="ADAL" clId="{CD494891-4DC6-499D-AFA6-61483C3DDD17}" dt="2020-12-12T15:32:49.692" v="518" actId="1035"/>
          <ac:picMkLst>
            <pc:docMk/>
            <pc:sldMk cId="947396854" sldId="317"/>
            <ac:picMk id="20" creationId="{4B470D95-BBB7-4322-BC35-DC02D64D6D5F}"/>
          </ac:picMkLst>
        </pc:picChg>
      </pc:sldChg>
      <pc:sldChg chg="modSp add mod">
        <pc:chgData name="Alex Seródio Gonçalves" userId="4d67e96a-962b-4c7c-b623-65a2061d9203" providerId="ADAL" clId="{CD494891-4DC6-499D-AFA6-61483C3DDD17}" dt="2020-12-12T17:34:47.893" v="1948" actId="20577"/>
        <pc:sldMkLst>
          <pc:docMk/>
          <pc:sldMk cId="727694908" sldId="318"/>
        </pc:sldMkLst>
        <pc:spChg chg="mod">
          <ac:chgData name="Alex Seródio Gonçalves" userId="4d67e96a-962b-4c7c-b623-65a2061d9203" providerId="ADAL" clId="{CD494891-4DC6-499D-AFA6-61483C3DDD17}" dt="2020-12-12T17:34:47.893" v="1948" actId="20577"/>
          <ac:spMkLst>
            <pc:docMk/>
            <pc:sldMk cId="727694908" sldId="318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CD494891-4DC6-499D-AFA6-61483C3DDD17}" dt="2020-12-12T16:28:48.377" v="1485" actId="20577"/>
          <ac:spMkLst>
            <pc:docMk/>
            <pc:sldMk cId="727694908" sldId="318"/>
            <ac:spMk id="3" creationId="{00000000-0000-0000-0000-000000000000}"/>
          </ac:spMkLst>
        </pc:spChg>
      </pc:sldChg>
      <pc:sldChg chg="modSp add mod">
        <pc:chgData name="Alex Seródio Gonçalves" userId="4d67e96a-962b-4c7c-b623-65a2061d9203" providerId="ADAL" clId="{CD494891-4DC6-499D-AFA6-61483C3DDD17}" dt="2020-12-12T17:34:57.420" v="1951" actId="20577"/>
        <pc:sldMkLst>
          <pc:docMk/>
          <pc:sldMk cId="1622600595" sldId="319"/>
        </pc:sldMkLst>
        <pc:spChg chg="mod">
          <ac:chgData name="Alex Seródio Gonçalves" userId="4d67e96a-962b-4c7c-b623-65a2061d9203" providerId="ADAL" clId="{CD494891-4DC6-499D-AFA6-61483C3DDD17}" dt="2020-12-12T17:34:57.420" v="1951" actId="20577"/>
          <ac:spMkLst>
            <pc:docMk/>
            <pc:sldMk cId="1622600595" sldId="319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CD494891-4DC6-499D-AFA6-61483C3DDD17}" dt="2020-12-12T17:31:08.176" v="1859" actId="404"/>
          <ac:spMkLst>
            <pc:docMk/>
            <pc:sldMk cId="1622600595" sldId="319"/>
            <ac:spMk id="3" creationId="{00000000-0000-0000-0000-000000000000}"/>
          </ac:spMkLst>
        </pc:spChg>
      </pc:sldChg>
      <pc:sldChg chg="modSp add mod">
        <pc:chgData name="Alex Seródio Gonçalves" userId="4d67e96a-962b-4c7c-b623-65a2061d9203" providerId="ADAL" clId="{CD494891-4DC6-499D-AFA6-61483C3DDD17}" dt="2020-12-12T17:35:59.149" v="2004" actId="20577"/>
        <pc:sldMkLst>
          <pc:docMk/>
          <pc:sldMk cId="2322588988" sldId="320"/>
        </pc:sldMkLst>
        <pc:spChg chg="mod">
          <ac:chgData name="Alex Seródio Gonçalves" userId="4d67e96a-962b-4c7c-b623-65a2061d9203" providerId="ADAL" clId="{CD494891-4DC6-499D-AFA6-61483C3DDD17}" dt="2020-12-12T17:35:07.244" v="1978" actId="20577"/>
          <ac:spMkLst>
            <pc:docMk/>
            <pc:sldMk cId="2322588988" sldId="320"/>
            <ac:spMk id="2" creationId="{00000000-0000-0000-0000-000000000000}"/>
          </ac:spMkLst>
        </pc:spChg>
        <pc:spChg chg="mod">
          <ac:chgData name="Alex Seródio Gonçalves" userId="4d67e96a-962b-4c7c-b623-65a2061d9203" providerId="ADAL" clId="{CD494891-4DC6-499D-AFA6-61483C3DDD17}" dt="2020-12-12T17:35:59.149" v="2004" actId="20577"/>
          <ac:spMkLst>
            <pc:docMk/>
            <pc:sldMk cId="2322588988" sldId="320"/>
            <ac:spMk id="3" creationId="{00000000-0000-0000-0000-000000000000}"/>
          </ac:spMkLst>
        </pc:spChg>
      </pc:sldChg>
    </pc:docChg>
  </pc:docChgLst>
  <pc:docChgLst>
    <pc:chgData name="Alex" userId="4d67e96a-962b-4c7c-b623-65a2061d9203" providerId="ADAL" clId="{CD494891-4DC6-499D-AFA6-61483C3DDD17}"/>
    <pc:docChg chg="undo custSel addSld delSld modSld sldOrd modSection">
      <pc:chgData name="Alex" userId="4d67e96a-962b-4c7c-b623-65a2061d9203" providerId="ADAL" clId="{CD494891-4DC6-499D-AFA6-61483C3DDD17}" dt="2020-12-12T03:34:14.724" v="2503" actId="1076"/>
      <pc:docMkLst>
        <pc:docMk/>
      </pc:docMkLst>
      <pc:sldChg chg="modSp mod">
        <pc:chgData name="Alex" userId="4d67e96a-962b-4c7c-b623-65a2061d9203" providerId="ADAL" clId="{CD494891-4DC6-499D-AFA6-61483C3DDD17}" dt="2020-12-09T23:57:05.267" v="678" actId="20577"/>
        <pc:sldMkLst>
          <pc:docMk/>
          <pc:sldMk cId="2472996622" sldId="258"/>
        </pc:sldMkLst>
        <pc:spChg chg="mod">
          <ac:chgData name="Alex" userId="4d67e96a-962b-4c7c-b623-65a2061d9203" providerId="ADAL" clId="{CD494891-4DC6-499D-AFA6-61483C3DDD17}" dt="2020-12-09T23:57:05.267" v="678" actId="20577"/>
          <ac:spMkLst>
            <pc:docMk/>
            <pc:sldMk cId="2472996622" sldId="258"/>
            <ac:spMk id="3" creationId="{00000000-0000-0000-0000-000000000000}"/>
          </ac:spMkLst>
        </pc:spChg>
      </pc:sldChg>
      <pc:sldChg chg="modSp mod">
        <pc:chgData name="Alex" userId="4d67e96a-962b-4c7c-b623-65a2061d9203" providerId="ADAL" clId="{CD494891-4DC6-499D-AFA6-61483C3DDD17}" dt="2020-12-12T01:15:08.280" v="1758" actId="20577"/>
        <pc:sldMkLst>
          <pc:docMk/>
          <pc:sldMk cId="2769194924" sldId="259"/>
        </pc:sldMkLst>
        <pc:spChg chg="mod">
          <ac:chgData name="Alex" userId="4d67e96a-962b-4c7c-b623-65a2061d9203" providerId="ADAL" clId="{CD494891-4DC6-499D-AFA6-61483C3DDD17}" dt="2020-12-12T01:15:08.280" v="1758" actId="20577"/>
          <ac:spMkLst>
            <pc:docMk/>
            <pc:sldMk cId="2769194924" sldId="259"/>
            <ac:spMk id="3" creationId="{00000000-0000-0000-0000-000000000000}"/>
          </ac:spMkLst>
        </pc:spChg>
      </pc:sldChg>
      <pc:sldChg chg="modSp mod">
        <pc:chgData name="Alex" userId="4d67e96a-962b-4c7c-b623-65a2061d9203" providerId="ADAL" clId="{CD494891-4DC6-499D-AFA6-61483C3DDD17}" dt="2020-12-11T22:38:38.116" v="1570" actId="20577"/>
        <pc:sldMkLst>
          <pc:docMk/>
          <pc:sldMk cId="2489010789" sldId="261"/>
        </pc:sldMkLst>
        <pc:spChg chg="mod">
          <ac:chgData name="Alex" userId="4d67e96a-962b-4c7c-b623-65a2061d9203" providerId="ADAL" clId="{CD494891-4DC6-499D-AFA6-61483C3DDD17}" dt="2020-12-11T22:38:38.116" v="1570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addSp delSp modSp mod">
        <pc:chgData name="Alex" userId="4d67e96a-962b-4c7c-b623-65a2061d9203" providerId="ADAL" clId="{CD494891-4DC6-499D-AFA6-61483C3DDD17}" dt="2020-12-11T23:41:51.278" v="1678" actId="1076"/>
        <pc:sldMkLst>
          <pc:docMk/>
          <pc:sldMk cId="3063325790" sldId="265"/>
        </pc:sldMkLst>
        <pc:spChg chg="mod">
          <ac:chgData name="Alex" userId="4d67e96a-962b-4c7c-b623-65a2061d9203" providerId="ADAL" clId="{CD494891-4DC6-499D-AFA6-61483C3DDD17}" dt="2020-12-11T23:41:51.278" v="1678" actId="1076"/>
          <ac:spMkLst>
            <pc:docMk/>
            <pc:sldMk cId="3063325790" sldId="265"/>
            <ac:spMk id="2" creationId="{00000000-0000-0000-0000-000000000000}"/>
          </ac:spMkLst>
        </pc:spChg>
        <pc:spChg chg="del">
          <ac:chgData name="Alex" userId="4d67e96a-962b-4c7c-b623-65a2061d9203" providerId="ADAL" clId="{CD494891-4DC6-499D-AFA6-61483C3DDD17}" dt="2020-12-11T23:31:44.219" v="1590" actId="478"/>
          <ac:spMkLst>
            <pc:docMk/>
            <pc:sldMk cId="3063325790" sldId="265"/>
            <ac:spMk id="3" creationId="{00000000-0000-0000-0000-000000000000}"/>
          </ac:spMkLst>
        </pc:spChg>
        <pc:spChg chg="add del mod">
          <ac:chgData name="Alex" userId="4d67e96a-962b-4c7c-b623-65a2061d9203" providerId="ADAL" clId="{CD494891-4DC6-499D-AFA6-61483C3DDD17}" dt="2020-12-11T23:31:46.024" v="1591" actId="478"/>
          <ac:spMkLst>
            <pc:docMk/>
            <pc:sldMk cId="3063325790" sldId="265"/>
            <ac:spMk id="5" creationId="{9ED01F72-7550-4754-93DF-0F3B5C543AA9}"/>
          </ac:spMkLst>
        </pc:spChg>
        <pc:picChg chg="add mod">
          <ac:chgData name="Alex" userId="4d67e96a-962b-4c7c-b623-65a2061d9203" providerId="ADAL" clId="{CD494891-4DC6-499D-AFA6-61483C3DDD17}" dt="2020-12-11T23:39:05.742" v="1673" actId="1036"/>
          <ac:picMkLst>
            <pc:docMk/>
            <pc:sldMk cId="3063325790" sldId="265"/>
            <ac:picMk id="7" creationId="{A66310C3-4F46-4F53-8006-5C07346A0983}"/>
          </ac:picMkLst>
        </pc:picChg>
        <pc:picChg chg="add mod">
          <ac:chgData name="Alex" userId="4d67e96a-962b-4c7c-b623-65a2061d9203" providerId="ADAL" clId="{CD494891-4DC6-499D-AFA6-61483C3DDD17}" dt="2020-12-11T23:39:14.718" v="1677" actId="1036"/>
          <ac:picMkLst>
            <pc:docMk/>
            <pc:sldMk cId="3063325790" sldId="265"/>
            <ac:picMk id="9" creationId="{9F22FD17-9FFA-4D83-9D54-C7CB7933284E}"/>
          </ac:picMkLst>
        </pc:picChg>
        <pc:picChg chg="add mod">
          <ac:chgData name="Alex" userId="4d67e96a-962b-4c7c-b623-65a2061d9203" providerId="ADAL" clId="{CD494891-4DC6-499D-AFA6-61483C3DDD17}" dt="2020-12-11T23:38:57.230" v="1665" actId="1582"/>
          <ac:picMkLst>
            <pc:docMk/>
            <pc:sldMk cId="3063325790" sldId="265"/>
            <ac:picMk id="11" creationId="{DC3F3885-8118-4BEA-B021-AD545F9468EC}"/>
          </ac:picMkLst>
        </pc:picChg>
      </pc:sldChg>
      <pc:sldChg chg="addSp delSp modSp mod">
        <pc:chgData name="Alex" userId="4d67e96a-962b-4c7c-b623-65a2061d9203" providerId="ADAL" clId="{CD494891-4DC6-499D-AFA6-61483C3DDD17}" dt="2020-12-12T01:57:32.131" v="1979" actId="1035"/>
        <pc:sldMkLst>
          <pc:docMk/>
          <pc:sldMk cId="3487219581" sldId="267"/>
        </pc:sldMkLst>
        <pc:spChg chg="mod">
          <ac:chgData name="Alex" userId="4d67e96a-962b-4c7c-b623-65a2061d9203" providerId="ADAL" clId="{CD494891-4DC6-499D-AFA6-61483C3DDD17}" dt="2020-12-12T01:56:39.441" v="1923" actId="404"/>
          <ac:spMkLst>
            <pc:docMk/>
            <pc:sldMk cId="3487219581" sldId="267"/>
            <ac:spMk id="2" creationId="{00000000-0000-0000-0000-000000000000}"/>
          </ac:spMkLst>
        </pc:spChg>
        <pc:spChg chg="del">
          <ac:chgData name="Alex" userId="4d67e96a-962b-4c7c-b623-65a2061d9203" providerId="ADAL" clId="{CD494891-4DC6-499D-AFA6-61483C3DDD17}" dt="2020-12-12T01:54:52.218" v="1908" actId="478"/>
          <ac:spMkLst>
            <pc:docMk/>
            <pc:sldMk cId="3487219581" sldId="267"/>
            <ac:spMk id="3" creationId="{00000000-0000-0000-0000-000000000000}"/>
          </ac:spMkLst>
        </pc:spChg>
        <pc:spChg chg="add del mod">
          <ac:chgData name="Alex" userId="4d67e96a-962b-4c7c-b623-65a2061d9203" providerId="ADAL" clId="{CD494891-4DC6-499D-AFA6-61483C3DDD17}" dt="2020-12-12T01:54:54.659" v="1909" actId="478"/>
          <ac:spMkLst>
            <pc:docMk/>
            <pc:sldMk cId="3487219581" sldId="267"/>
            <ac:spMk id="5" creationId="{9A2A2338-BA4F-4E06-A8EF-EC75CF3B1245}"/>
          </ac:spMkLst>
        </pc:spChg>
        <pc:spChg chg="add mod">
          <ac:chgData name="Alex" userId="4d67e96a-962b-4c7c-b623-65a2061d9203" providerId="ADAL" clId="{CD494891-4DC6-499D-AFA6-61483C3DDD17}" dt="2020-12-12T01:57:25.380" v="1972" actId="1035"/>
          <ac:spMkLst>
            <pc:docMk/>
            <pc:sldMk cId="3487219581" sldId="267"/>
            <ac:spMk id="10" creationId="{E9EBE390-D014-4DFB-810F-B9E31AF7B1B5}"/>
          </ac:spMkLst>
        </pc:spChg>
        <pc:spChg chg="add mod">
          <ac:chgData name="Alex" userId="4d67e96a-962b-4c7c-b623-65a2061d9203" providerId="ADAL" clId="{CD494891-4DC6-499D-AFA6-61483C3DDD17}" dt="2020-12-12T01:57:32.131" v="1979" actId="1035"/>
          <ac:spMkLst>
            <pc:docMk/>
            <pc:sldMk cId="3487219581" sldId="267"/>
            <ac:spMk id="11" creationId="{CF6E3CF0-BFA0-4851-B789-AE2CC9201D85}"/>
          </ac:spMkLst>
        </pc:spChg>
        <pc:picChg chg="add mod">
          <ac:chgData name="Alex" userId="4d67e96a-962b-4c7c-b623-65a2061d9203" providerId="ADAL" clId="{CD494891-4DC6-499D-AFA6-61483C3DDD17}" dt="2020-12-12T01:57:25.380" v="1972" actId="1035"/>
          <ac:picMkLst>
            <pc:docMk/>
            <pc:sldMk cId="3487219581" sldId="267"/>
            <ac:picMk id="7" creationId="{F9DB7311-9DA8-4AF2-B4BB-CA00437CCC1E}"/>
          </ac:picMkLst>
        </pc:picChg>
        <pc:picChg chg="add mod">
          <ac:chgData name="Alex" userId="4d67e96a-962b-4c7c-b623-65a2061d9203" providerId="ADAL" clId="{CD494891-4DC6-499D-AFA6-61483C3DDD17}" dt="2020-12-12T01:56:30.239" v="1920" actId="1076"/>
          <ac:picMkLst>
            <pc:docMk/>
            <pc:sldMk cId="3487219581" sldId="267"/>
            <ac:picMk id="9" creationId="{78366D52-258D-4C74-B70E-6643D818E936}"/>
          </ac:picMkLst>
        </pc:picChg>
      </pc:sldChg>
      <pc:sldChg chg="del mod modShow">
        <pc:chgData name="Alex" userId="4d67e96a-962b-4c7c-b623-65a2061d9203" providerId="ADAL" clId="{CD494891-4DC6-499D-AFA6-61483C3DDD17}" dt="2020-12-10T02:10:30.322" v="1100" actId="47"/>
        <pc:sldMkLst>
          <pc:docMk/>
          <pc:sldMk cId="716865709" sldId="269"/>
        </pc:sldMkLst>
      </pc:sldChg>
      <pc:sldChg chg="modSp mod">
        <pc:chgData name="Alex" userId="4d67e96a-962b-4c7c-b623-65a2061d9203" providerId="ADAL" clId="{CD494891-4DC6-499D-AFA6-61483C3DDD17}" dt="2020-12-10T02:54:59.723" v="1539" actId="20577"/>
        <pc:sldMkLst>
          <pc:docMk/>
          <pc:sldMk cId="2905632505" sldId="271"/>
        </pc:sldMkLst>
        <pc:spChg chg="mod">
          <ac:chgData name="Alex" userId="4d67e96a-962b-4c7c-b623-65a2061d9203" providerId="ADAL" clId="{CD494891-4DC6-499D-AFA6-61483C3DDD17}" dt="2020-12-10T02:54:59.723" v="1539" actId="20577"/>
          <ac:spMkLst>
            <pc:docMk/>
            <pc:sldMk cId="2905632505" sldId="271"/>
            <ac:spMk id="2" creationId="{00000000-0000-0000-0000-000000000000}"/>
          </ac:spMkLst>
        </pc:spChg>
      </pc:sldChg>
      <pc:sldChg chg="modSp mod">
        <pc:chgData name="Alex" userId="4d67e96a-962b-4c7c-b623-65a2061d9203" providerId="ADAL" clId="{CD494891-4DC6-499D-AFA6-61483C3DDD17}" dt="2020-12-10T02:56:03.507" v="1553" actId="20577"/>
        <pc:sldMkLst>
          <pc:docMk/>
          <pc:sldMk cId="2987822653" sldId="273"/>
        </pc:sldMkLst>
        <pc:spChg chg="mod">
          <ac:chgData name="Alex" userId="4d67e96a-962b-4c7c-b623-65a2061d9203" providerId="ADAL" clId="{CD494891-4DC6-499D-AFA6-61483C3DDD17}" dt="2020-12-10T02:56:03.507" v="1553" actId="20577"/>
          <ac:spMkLst>
            <pc:docMk/>
            <pc:sldMk cId="2987822653" sldId="273"/>
            <ac:spMk id="3" creationId="{00000000-0000-0000-0000-000000000000}"/>
          </ac:spMkLst>
        </pc:spChg>
      </pc:sldChg>
      <pc:sldChg chg="del">
        <pc:chgData name="Alex" userId="4d67e96a-962b-4c7c-b623-65a2061d9203" providerId="ADAL" clId="{CD494891-4DC6-499D-AFA6-61483C3DDD17}" dt="2020-12-10T02:36:37.048" v="1353" actId="47"/>
        <pc:sldMkLst>
          <pc:docMk/>
          <pc:sldMk cId="438560015" sldId="274"/>
        </pc:sldMkLst>
      </pc:sldChg>
      <pc:sldChg chg="addSp modSp mod">
        <pc:chgData name="Alex" userId="4d67e96a-962b-4c7c-b623-65a2061d9203" providerId="ADAL" clId="{CD494891-4DC6-499D-AFA6-61483C3DDD17}" dt="2020-12-10T02:55:32.812" v="1541" actId="14100"/>
        <pc:sldMkLst>
          <pc:docMk/>
          <pc:sldMk cId="15075477" sldId="276"/>
        </pc:sldMkLst>
        <pc:spChg chg="add mod">
          <ac:chgData name="Alex" userId="4d67e96a-962b-4c7c-b623-65a2061d9203" providerId="ADAL" clId="{CD494891-4DC6-499D-AFA6-61483C3DDD17}" dt="2020-12-10T02:36:17.473" v="1348" actId="1076"/>
          <ac:spMkLst>
            <pc:docMk/>
            <pc:sldMk cId="15075477" sldId="276"/>
            <ac:spMk id="6" creationId="{434655E0-30FA-4812-916F-A707E6B6D410}"/>
          </ac:spMkLst>
        </pc:spChg>
        <pc:spChg chg="add mod">
          <ac:chgData name="Alex" userId="4d67e96a-962b-4c7c-b623-65a2061d9203" providerId="ADAL" clId="{CD494891-4DC6-499D-AFA6-61483C3DDD17}" dt="2020-12-10T02:36:17.473" v="1348" actId="1076"/>
          <ac:spMkLst>
            <pc:docMk/>
            <pc:sldMk cId="15075477" sldId="276"/>
            <ac:spMk id="9" creationId="{2160945C-2AB6-4AB6-ADE2-60BA6C5CEB33}"/>
          </ac:spMkLst>
        </pc:spChg>
        <pc:picChg chg="add mod">
          <ac:chgData name="Alex" userId="4d67e96a-962b-4c7c-b623-65a2061d9203" providerId="ADAL" clId="{CD494891-4DC6-499D-AFA6-61483C3DDD17}" dt="2020-12-10T02:36:17.473" v="1348" actId="1076"/>
          <ac:picMkLst>
            <pc:docMk/>
            <pc:sldMk cId="15075477" sldId="276"/>
            <ac:picMk id="5" creationId="{FAAA032B-9B41-4A81-9A7F-54D185045871}"/>
          </ac:picMkLst>
        </pc:picChg>
        <pc:picChg chg="mod">
          <ac:chgData name="Alex" userId="4d67e96a-962b-4c7c-b623-65a2061d9203" providerId="ADAL" clId="{CD494891-4DC6-499D-AFA6-61483C3DDD17}" dt="2020-12-10T02:55:32.812" v="1541" actId="14100"/>
          <ac:picMkLst>
            <pc:docMk/>
            <pc:sldMk cId="15075477" sldId="276"/>
            <ac:picMk id="7" creationId="{6BE6BD4D-3F3F-468E-A773-B21AAA2489A7}"/>
          </ac:picMkLst>
        </pc:picChg>
        <pc:picChg chg="add mod">
          <ac:chgData name="Alex" userId="4d67e96a-962b-4c7c-b623-65a2061d9203" providerId="ADAL" clId="{CD494891-4DC6-499D-AFA6-61483C3DDD17}" dt="2020-12-10T02:36:17.473" v="1348" actId="1076"/>
          <ac:picMkLst>
            <pc:docMk/>
            <pc:sldMk cId="15075477" sldId="276"/>
            <ac:picMk id="8" creationId="{014E4A69-5BFF-4A31-9194-167507434310}"/>
          </ac:picMkLst>
        </pc:picChg>
      </pc:sldChg>
      <pc:sldChg chg="mod modShow">
        <pc:chgData name="Alex" userId="4d67e96a-962b-4c7c-b623-65a2061d9203" providerId="ADAL" clId="{CD494891-4DC6-499D-AFA6-61483C3DDD17}" dt="2020-12-10T00:29:57.989" v="685" actId="729"/>
        <pc:sldMkLst>
          <pc:docMk/>
          <pc:sldMk cId="2181565250" sldId="277"/>
        </pc:sldMkLst>
      </pc:sldChg>
      <pc:sldChg chg="ord">
        <pc:chgData name="Alex" userId="4d67e96a-962b-4c7c-b623-65a2061d9203" providerId="ADAL" clId="{CD494891-4DC6-499D-AFA6-61483C3DDD17}" dt="2020-12-10T00:29:59.844" v="687"/>
        <pc:sldMkLst>
          <pc:docMk/>
          <pc:sldMk cId="2399149581" sldId="278"/>
        </pc:sldMkLst>
      </pc:sldChg>
      <pc:sldChg chg="addSp modSp mod modNotesTx">
        <pc:chgData name="Alex" userId="4d67e96a-962b-4c7c-b623-65a2061d9203" providerId="ADAL" clId="{CD494891-4DC6-499D-AFA6-61483C3DDD17}" dt="2020-12-10T02:03:39.446" v="1066" actId="1076"/>
        <pc:sldMkLst>
          <pc:docMk/>
          <pc:sldMk cId="2843885921" sldId="279"/>
        </pc:sldMkLst>
        <pc:spChg chg="mod">
          <ac:chgData name="Alex" userId="4d67e96a-962b-4c7c-b623-65a2061d9203" providerId="ADAL" clId="{CD494891-4DC6-499D-AFA6-61483C3DDD17}" dt="2020-12-10T02:03:26.944" v="1062" actId="14100"/>
          <ac:spMkLst>
            <pc:docMk/>
            <pc:sldMk cId="2843885921" sldId="279"/>
            <ac:spMk id="3" creationId="{00000000-0000-0000-0000-000000000000}"/>
          </ac:spMkLst>
        </pc:spChg>
        <pc:spChg chg="add mod">
          <ac:chgData name="Alex" userId="4d67e96a-962b-4c7c-b623-65a2061d9203" providerId="ADAL" clId="{CD494891-4DC6-499D-AFA6-61483C3DDD17}" dt="2020-12-10T02:03:18.415" v="1060" actId="1076"/>
          <ac:spMkLst>
            <pc:docMk/>
            <pc:sldMk cId="2843885921" sldId="279"/>
            <ac:spMk id="4" creationId="{26EA03F0-1F80-45F8-8E4D-7A6EF0205196}"/>
          </ac:spMkLst>
        </pc:spChg>
        <pc:spChg chg="mod">
          <ac:chgData name="Alex" userId="4d67e96a-962b-4c7c-b623-65a2061d9203" providerId="ADAL" clId="{CD494891-4DC6-499D-AFA6-61483C3DDD17}" dt="2020-12-10T02:03:39.446" v="1066" actId="1076"/>
          <ac:spMkLst>
            <pc:docMk/>
            <pc:sldMk cId="2843885921" sldId="279"/>
            <ac:spMk id="6" creationId="{5B194EC2-B890-426A-B8A3-58AEDD06FD44}"/>
          </ac:spMkLst>
        </pc:spChg>
        <pc:picChg chg="mod">
          <ac:chgData name="Alex" userId="4d67e96a-962b-4c7c-b623-65a2061d9203" providerId="ADAL" clId="{CD494891-4DC6-499D-AFA6-61483C3DDD17}" dt="2020-12-10T02:03:36.279" v="1065" actId="1076"/>
          <ac:picMkLst>
            <pc:docMk/>
            <pc:sldMk cId="2843885921" sldId="279"/>
            <ac:picMk id="5" creationId="{52141907-96D7-4CD2-A85D-21CDFCE31966}"/>
          </ac:picMkLst>
        </pc:picChg>
      </pc:sldChg>
      <pc:sldChg chg="modSp del mod modShow">
        <pc:chgData name="Alex" userId="4d67e96a-962b-4c7c-b623-65a2061d9203" providerId="ADAL" clId="{CD494891-4DC6-499D-AFA6-61483C3DDD17}" dt="2020-12-10T00:23:54.057" v="682" actId="47"/>
        <pc:sldMkLst>
          <pc:docMk/>
          <pc:sldMk cId="1222743177" sldId="280"/>
        </pc:sldMkLst>
        <pc:spChg chg="mod">
          <ac:chgData name="Alex" userId="4d67e96a-962b-4c7c-b623-65a2061d9203" providerId="ADAL" clId="{CD494891-4DC6-499D-AFA6-61483C3DDD17}" dt="2020-12-09T23:49:06.676" v="643" actId="404"/>
          <ac:spMkLst>
            <pc:docMk/>
            <pc:sldMk cId="1222743177" sldId="280"/>
            <ac:spMk id="3" creationId="{00000000-0000-0000-0000-000000000000}"/>
          </ac:spMkLst>
        </pc:spChg>
      </pc:sldChg>
      <pc:sldChg chg="delSp modSp add del mod modShow">
        <pc:chgData name="Alex" userId="4d67e96a-962b-4c7c-b623-65a2061d9203" providerId="ADAL" clId="{CD494891-4DC6-499D-AFA6-61483C3DDD17}" dt="2020-12-10T00:28:03.840" v="684" actId="47"/>
        <pc:sldMkLst>
          <pc:docMk/>
          <pc:sldMk cId="2840469274" sldId="281"/>
        </pc:sldMkLst>
        <pc:spChg chg="mod">
          <ac:chgData name="Alex" userId="4d67e96a-962b-4c7c-b623-65a2061d9203" providerId="ADAL" clId="{CD494891-4DC6-499D-AFA6-61483C3DDD17}" dt="2020-12-09T22:57:30.170" v="246" actId="1076"/>
          <ac:spMkLst>
            <pc:docMk/>
            <pc:sldMk cId="2840469274" sldId="281"/>
            <ac:spMk id="5" creationId="{C514F2F5-7B87-4F1F-BB88-D47888449818}"/>
          </ac:spMkLst>
        </pc:spChg>
        <pc:spChg chg="del">
          <ac:chgData name="Alex" userId="4d67e96a-962b-4c7c-b623-65a2061d9203" providerId="ADAL" clId="{CD494891-4DC6-499D-AFA6-61483C3DDD17}" dt="2020-12-09T22:57:21.889" v="244" actId="478"/>
          <ac:spMkLst>
            <pc:docMk/>
            <pc:sldMk cId="2840469274" sldId="281"/>
            <ac:spMk id="18" creationId="{5E01F6CE-8949-48A9-9048-01B5F755A4AE}"/>
          </ac:spMkLst>
        </pc:spChg>
        <pc:spChg chg="del">
          <ac:chgData name="Alex" userId="4d67e96a-962b-4c7c-b623-65a2061d9203" providerId="ADAL" clId="{CD494891-4DC6-499D-AFA6-61483C3DDD17}" dt="2020-12-09T22:57:21.889" v="244" actId="478"/>
          <ac:spMkLst>
            <pc:docMk/>
            <pc:sldMk cId="2840469274" sldId="281"/>
            <ac:spMk id="21" creationId="{ABC9174F-1779-4EA3-B96C-972E4008DFA0}"/>
          </ac:spMkLst>
        </pc:spChg>
        <pc:spChg chg="del">
          <ac:chgData name="Alex" userId="4d67e96a-962b-4c7c-b623-65a2061d9203" providerId="ADAL" clId="{CD494891-4DC6-499D-AFA6-61483C3DDD17}" dt="2020-12-09T22:57:21.889" v="244" actId="478"/>
          <ac:spMkLst>
            <pc:docMk/>
            <pc:sldMk cId="2840469274" sldId="281"/>
            <ac:spMk id="22" creationId="{ECDED0D9-51B8-4EBB-99D3-E43297907C97}"/>
          </ac:spMkLst>
        </pc:spChg>
        <pc:spChg chg="del">
          <ac:chgData name="Alex" userId="4d67e96a-962b-4c7c-b623-65a2061d9203" providerId="ADAL" clId="{CD494891-4DC6-499D-AFA6-61483C3DDD17}" dt="2020-12-09T22:57:21.889" v="244" actId="478"/>
          <ac:spMkLst>
            <pc:docMk/>
            <pc:sldMk cId="2840469274" sldId="281"/>
            <ac:spMk id="23" creationId="{8C1CB0D0-FD15-48AE-B97F-65140AB50647}"/>
          </ac:spMkLst>
        </pc:spChg>
        <pc:spChg chg="del">
          <ac:chgData name="Alex" userId="4d67e96a-962b-4c7c-b623-65a2061d9203" providerId="ADAL" clId="{CD494891-4DC6-499D-AFA6-61483C3DDD17}" dt="2020-12-09T22:57:21.889" v="244" actId="478"/>
          <ac:spMkLst>
            <pc:docMk/>
            <pc:sldMk cId="2840469274" sldId="281"/>
            <ac:spMk id="39" creationId="{09E9C744-E5B7-4896-B233-4ED9483951B5}"/>
          </ac:spMkLst>
        </pc:spChg>
        <pc:cxnChg chg="del mod">
          <ac:chgData name="Alex" userId="4d67e96a-962b-4c7c-b623-65a2061d9203" providerId="ADAL" clId="{CD494891-4DC6-499D-AFA6-61483C3DDD17}" dt="2020-12-09T22:57:21.889" v="244" actId="478"/>
          <ac:cxnSpMkLst>
            <pc:docMk/>
            <pc:sldMk cId="2840469274" sldId="281"/>
            <ac:cxnSpMk id="27" creationId="{288A159F-97E3-4FB6-85AB-50CC40AF4B81}"/>
          </ac:cxnSpMkLst>
        </pc:cxnChg>
        <pc:cxnChg chg="del mod">
          <ac:chgData name="Alex" userId="4d67e96a-962b-4c7c-b623-65a2061d9203" providerId="ADAL" clId="{CD494891-4DC6-499D-AFA6-61483C3DDD17}" dt="2020-12-09T22:57:21.889" v="244" actId="478"/>
          <ac:cxnSpMkLst>
            <pc:docMk/>
            <pc:sldMk cId="2840469274" sldId="281"/>
            <ac:cxnSpMk id="29" creationId="{16FF43CF-DD50-44F8-A87F-FA9FBB359E9E}"/>
          </ac:cxnSpMkLst>
        </pc:cxnChg>
        <pc:cxnChg chg="del mod">
          <ac:chgData name="Alex" userId="4d67e96a-962b-4c7c-b623-65a2061d9203" providerId="ADAL" clId="{CD494891-4DC6-499D-AFA6-61483C3DDD17}" dt="2020-12-09T22:57:21.889" v="244" actId="478"/>
          <ac:cxnSpMkLst>
            <pc:docMk/>
            <pc:sldMk cId="2840469274" sldId="281"/>
            <ac:cxnSpMk id="31" creationId="{63AC0670-32A0-4715-80A4-F2CF4B99715B}"/>
          </ac:cxnSpMkLst>
        </pc:cxnChg>
        <pc:cxnChg chg="del mod">
          <ac:chgData name="Alex" userId="4d67e96a-962b-4c7c-b623-65a2061d9203" providerId="ADAL" clId="{CD494891-4DC6-499D-AFA6-61483C3DDD17}" dt="2020-12-09T22:57:21.889" v="244" actId="478"/>
          <ac:cxnSpMkLst>
            <pc:docMk/>
            <pc:sldMk cId="2840469274" sldId="281"/>
            <ac:cxnSpMk id="35" creationId="{CCE60638-7FCE-40AB-A313-6D8B5365599E}"/>
          </ac:cxnSpMkLst>
        </pc:cxnChg>
        <pc:cxnChg chg="del mod">
          <ac:chgData name="Alex" userId="4d67e96a-962b-4c7c-b623-65a2061d9203" providerId="ADAL" clId="{CD494891-4DC6-499D-AFA6-61483C3DDD17}" dt="2020-12-09T22:57:21.889" v="244" actId="478"/>
          <ac:cxnSpMkLst>
            <pc:docMk/>
            <pc:sldMk cId="2840469274" sldId="281"/>
            <ac:cxnSpMk id="54" creationId="{99C2E40A-D933-41DC-840E-B6EFA1E146E9}"/>
          </ac:cxnSpMkLst>
        </pc:cxnChg>
      </pc:sldChg>
      <pc:sldChg chg="del">
        <pc:chgData name="Alex" userId="4d67e96a-962b-4c7c-b623-65a2061d9203" providerId="ADAL" clId="{CD494891-4DC6-499D-AFA6-61483C3DDD17}" dt="2020-12-09T22:49:42.619" v="7" actId="47"/>
        <pc:sldMkLst>
          <pc:docMk/>
          <pc:sldMk cId="3487886115" sldId="282"/>
        </pc:sldMkLst>
      </pc:sldChg>
      <pc:sldChg chg="del">
        <pc:chgData name="Alex" userId="4d67e96a-962b-4c7c-b623-65a2061d9203" providerId="ADAL" clId="{CD494891-4DC6-499D-AFA6-61483C3DDD17}" dt="2020-12-09T22:49:42.619" v="7" actId="47"/>
        <pc:sldMkLst>
          <pc:docMk/>
          <pc:sldMk cId="2896690560" sldId="283"/>
        </pc:sldMkLst>
      </pc:sldChg>
      <pc:sldChg chg="del">
        <pc:chgData name="Alex" userId="4d67e96a-962b-4c7c-b623-65a2061d9203" providerId="ADAL" clId="{CD494891-4DC6-499D-AFA6-61483C3DDD17}" dt="2020-12-09T22:49:42.619" v="7" actId="47"/>
        <pc:sldMkLst>
          <pc:docMk/>
          <pc:sldMk cId="685619423" sldId="284"/>
        </pc:sldMkLst>
      </pc:sldChg>
      <pc:sldChg chg="delSp modSp add del mod ord modShow">
        <pc:chgData name="Alex" userId="4d67e96a-962b-4c7c-b623-65a2061d9203" providerId="ADAL" clId="{CD494891-4DC6-499D-AFA6-61483C3DDD17}" dt="2020-12-10T01:59:14.188" v="1003" actId="47"/>
        <pc:sldMkLst>
          <pc:docMk/>
          <pc:sldMk cId="2028879178" sldId="285"/>
        </pc:sldMkLst>
        <pc:spChg chg="del">
          <ac:chgData name="Alex" userId="4d67e96a-962b-4c7c-b623-65a2061d9203" providerId="ADAL" clId="{CD494891-4DC6-499D-AFA6-61483C3DDD17}" dt="2020-12-09T22:49:09.413" v="3" actId="478"/>
          <ac:spMkLst>
            <pc:docMk/>
            <pc:sldMk cId="2028879178" sldId="285"/>
            <ac:spMk id="19" creationId="{A450ADE3-CD72-45AE-A7D2-2DB22A7B9C41}"/>
          </ac:spMkLst>
        </pc:spChg>
        <pc:spChg chg="del">
          <ac:chgData name="Alex" userId="4d67e96a-962b-4c7c-b623-65a2061d9203" providerId="ADAL" clId="{CD494891-4DC6-499D-AFA6-61483C3DDD17}" dt="2020-12-09T22:49:09.413" v="3" actId="478"/>
          <ac:spMkLst>
            <pc:docMk/>
            <pc:sldMk cId="2028879178" sldId="285"/>
            <ac:spMk id="20" creationId="{21C37799-58D7-4957-A279-EEC8AE0C04F1}"/>
          </ac:spMkLst>
        </pc:spChg>
        <pc:spChg chg="del">
          <ac:chgData name="Alex" userId="4d67e96a-962b-4c7c-b623-65a2061d9203" providerId="ADAL" clId="{CD494891-4DC6-499D-AFA6-61483C3DDD17}" dt="2020-12-09T22:49:09.413" v="3" actId="478"/>
          <ac:spMkLst>
            <pc:docMk/>
            <pc:sldMk cId="2028879178" sldId="285"/>
            <ac:spMk id="34" creationId="{BFE68830-F3E3-4BE0-AA3E-55ECCED8F4DF}"/>
          </ac:spMkLst>
        </pc:spChg>
        <pc:spChg chg="del">
          <ac:chgData name="Alex" userId="4d67e96a-962b-4c7c-b623-65a2061d9203" providerId="ADAL" clId="{CD494891-4DC6-499D-AFA6-61483C3DDD17}" dt="2020-12-09T22:49:09.413" v="3" actId="478"/>
          <ac:spMkLst>
            <pc:docMk/>
            <pc:sldMk cId="2028879178" sldId="285"/>
            <ac:spMk id="36" creationId="{861466AF-59A7-4D94-A0A7-317A5D43A586}"/>
          </ac:spMkLst>
        </pc:spChg>
        <pc:spChg chg="del">
          <ac:chgData name="Alex" userId="4d67e96a-962b-4c7c-b623-65a2061d9203" providerId="ADAL" clId="{CD494891-4DC6-499D-AFA6-61483C3DDD17}" dt="2020-12-09T22:49:16.122" v="6" actId="478"/>
          <ac:spMkLst>
            <pc:docMk/>
            <pc:sldMk cId="2028879178" sldId="285"/>
            <ac:spMk id="41" creationId="{0AF4C7D9-C94A-4F3A-A67D-AE06BB5F23C2}"/>
          </ac:spMkLst>
        </pc:spChg>
        <pc:spChg chg="del">
          <ac:chgData name="Alex" userId="4d67e96a-962b-4c7c-b623-65a2061d9203" providerId="ADAL" clId="{CD494891-4DC6-499D-AFA6-61483C3DDD17}" dt="2020-12-09T22:49:12.155" v="4" actId="478"/>
          <ac:spMkLst>
            <pc:docMk/>
            <pc:sldMk cId="2028879178" sldId="285"/>
            <ac:spMk id="42" creationId="{E5C32C8E-2F1C-46B1-B001-ADF0072B362A}"/>
          </ac:spMkLst>
        </pc:spChg>
        <pc:spChg chg="del">
          <ac:chgData name="Alex" userId="4d67e96a-962b-4c7c-b623-65a2061d9203" providerId="ADAL" clId="{CD494891-4DC6-499D-AFA6-61483C3DDD17}" dt="2020-12-09T22:49:14.426" v="5" actId="478"/>
          <ac:spMkLst>
            <pc:docMk/>
            <pc:sldMk cId="2028879178" sldId="285"/>
            <ac:spMk id="47" creationId="{04B68595-E407-4963-A9A4-A8309E66CCA3}"/>
          </ac:spMkLst>
        </pc:spChg>
        <pc:spChg chg="del">
          <ac:chgData name="Alex" userId="4d67e96a-962b-4c7c-b623-65a2061d9203" providerId="ADAL" clId="{CD494891-4DC6-499D-AFA6-61483C3DDD17}" dt="2020-12-09T22:49:12.155" v="4" actId="478"/>
          <ac:spMkLst>
            <pc:docMk/>
            <pc:sldMk cId="2028879178" sldId="285"/>
            <ac:spMk id="49" creationId="{9B18290D-6891-4970-9068-24467254CEF9}"/>
          </ac:spMkLst>
        </pc:spChg>
        <pc:spChg chg="del">
          <ac:chgData name="Alex" userId="4d67e96a-962b-4c7c-b623-65a2061d9203" providerId="ADAL" clId="{CD494891-4DC6-499D-AFA6-61483C3DDD17}" dt="2020-12-09T22:49:12.155" v="4" actId="478"/>
          <ac:spMkLst>
            <pc:docMk/>
            <pc:sldMk cId="2028879178" sldId="285"/>
            <ac:spMk id="51" creationId="{AF32A167-C270-46F5-B07B-E850592436D2}"/>
          </ac:spMkLst>
        </pc:spChg>
        <pc:spChg chg="del">
          <ac:chgData name="Alex" userId="4d67e96a-962b-4c7c-b623-65a2061d9203" providerId="ADAL" clId="{CD494891-4DC6-499D-AFA6-61483C3DDD17}" dt="2020-12-09T22:49:12.155" v="4" actId="478"/>
          <ac:spMkLst>
            <pc:docMk/>
            <pc:sldMk cId="2028879178" sldId="285"/>
            <ac:spMk id="52" creationId="{0C3FA550-6887-49BB-B024-F541C8842DC7}"/>
          </ac:spMkLst>
        </pc:spChg>
        <pc:cxnChg chg="del mod">
          <ac:chgData name="Alex" userId="4d67e96a-962b-4c7c-b623-65a2061d9203" providerId="ADAL" clId="{CD494891-4DC6-499D-AFA6-61483C3DDD17}" dt="2020-12-09T22:49:09.413" v="3" actId="478"/>
          <ac:cxnSpMkLst>
            <pc:docMk/>
            <pc:sldMk cId="2028879178" sldId="285"/>
            <ac:cxnSpMk id="11" creationId="{9A236B26-3B55-40F3-AF02-069FA35BBBFC}"/>
          </ac:cxnSpMkLst>
        </pc:cxnChg>
        <pc:cxnChg chg="del mod">
          <ac:chgData name="Alex" userId="4d67e96a-962b-4c7c-b623-65a2061d9203" providerId="ADAL" clId="{CD494891-4DC6-499D-AFA6-61483C3DDD17}" dt="2020-12-09T22:49:09.413" v="3" actId="478"/>
          <ac:cxnSpMkLst>
            <pc:docMk/>
            <pc:sldMk cId="2028879178" sldId="285"/>
            <ac:cxnSpMk id="32" creationId="{E5228499-2E7B-49A9-A034-CCD40A7F05C7}"/>
          </ac:cxnSpMkLst>
        </pc:cxnChg>
        <pc:cxnChg chg="del mod">
          <ac:chgData name="Alex" userId="4d67e96a-962b-4c7c-b623-65a2061d9203" providerId="ADAL" clId="{CD494891-4DC6-499D-AFA6-61483C3DDD17}" dt="2020-12-09T22:49:12.155" v="4" actId="478"/>
          <ac:cxnSpMkLst>
            <pc:docMk/>
            <pc:sldMk cId="2028879178" sldId="285"/>
            <ac:cxnSpMk id="43" creationId="{0282658B-F5F1-41F8-92E4-1A9E6ED8FB26}"/>
          </ac:cxnSpMkLst>
        </pc:cxnChg>
        <pc:cxnChg chg="del mod">
          <ac:chgData name="Alex" userId="4d67e96a-962b-4c7c-b623-65a2061d9203" providerId="ADAL" clId="{CD494891-4DC6-499D-AFA6-61483C3DDD17}" dt="2020-12-09T22:49:12.155" v="4" actId="478"/>
          <ac:cxnSpMkLst>
            <pc:docMk/>
            <pc:sldMk cId="2028879178" sldId="285"/>
            <ac:cxnSpMk id="53" creationId="{3A16EEE0-CEF7-459D-9585-E7AFB18891BF}"/>
          </ac:cxnSpMkLst>
        </pc:cxnChg>
      </pc:sldChg>
      <pc:sldChg chg="mod modShow">
        <pc:chgData name="Alex" userId="4d67e96a-962b-4c7c-b623-65a2061d9203" providerId="ADAL" clId="{CD494891-4DC6-499D-AFA6-61483C3DDD17}" dt="2020-12-11T23:53:18.674" v="1706" actId="729"/>
        <pc:sldMkLst>
          <pc:docMk/>
          <pc:sldMk cId="3580367522" sldId="286"/>
        </pc:sldMkLst>
      </pc:sldChg>
      <pc:sldChg chg="addSp delSp modSp mod">
        <pc:chgData name="Alex" userId="4d67e96a-962b-4c7c-b623-65a2061d9203" providerId="ADAL" clId="{CD494891-4DC6-499D-AFA6-61483C3DDD17}" dt="2020-12-10T02:53:29.099" v="1533" actId="1076"/>
        <pc:sldMkLst>
          <pc:docMk/>
          <pc:sldMk cId="1512657583" sldId="287"/>
        </pc:sldMkLst>
        <pc:spChg chg="del">
          <ac:chgData name="Alex" userId="4d67e96a-962b-4c7c-b623-65a2061d9203" providerId="ADAL" clId="{CD494891-4DC6-499D-AFA6-61483C3DDD17}" dt="2020-12-10T02:42:52.823" v="1488" actId="478"/>
          <ac:spMkLst>
            <pc:docMk/>
            <pc:sldMk cId="1512657583" sldId="287"/>
            <ac:spMk id="3" creationId="{00000000-0000-0000-0000-000000000000}"/>
          </ac:spMkLst>
        </pc:spChg>
        <pc:spChg chg="add del mod">
          <ac:chgData name="Alex" userId="4d67e96a-962b-4c7c-b623-65a2061d9203" providerId="ADAL" clId="{CD494891-4DC6-499D-AFA6-61483C3DDD17}" dt="2020-12-10T02:42:56.260" v="1491" actId="478"/>
          <ac:spMkLst>
            <pc:docMk/>
            <pc:sldMk cId="1512657583" sldId="287"/>
            <ac:spMk id="7" creationId="{7A7BB351-C0F9-4284-8C46-FD818374E5AB}"/>
          </ac:spMkLst>
        </pc:spChg>
        <pc:spChg chg="mod">
          <ac:chgData name="Alex" userId="4d67e96a-962b-4c7c-b623-65a2061d9203" providerId="ADAL" clId="{CD494891-4DC6-499D-AFA6-61483C3DDD17}" dt="2020-12-10T02:53:29.099" v="1533" actId="1076"/>
          <ac:spMkLst>
            <pc:docMk/>
            <pc:sldMk cId="1512657583" sldId="287"/>
            <ac:spMk id="8" creationId="{F4A62166-0D27-4FC2-B820-5E0DD754BBAA}"/>
          </ac:spMkLst>
        </pc:spChg>
        <pc:spChg chg="add del mod">
          <ac:chgData name="Alex" userId="4d67e96a-962b-4c7c-b623-65a2061d9203" providerId="ADAL" clId="{CD494891-4DC6-499D-AFA6-61483C3DDD17}" dt="2020-12-10T02:42:54.108" v="1490"/>
          <ac:spMkLst>
            <pc:docMk/>
            <pc:sldMk cId="1512657583" sldId="287"/>
            <ac:spMk id="13" creationId="{34932887-1E6B-41F5-B054-249D9E60A1DA}"/>
          </ac:spMkLst>
        </pc:spChg>
        <pc:spChg chg="add mod">
          <ac:chgData name="Alex" userId="4d67e96a-962b-4c7c-b623-65a2061d9203" providerId="ADAL" clId="{CD494891-4DC6-499D-AFA6-61483C3DDD17}" dt="2020-12-10T02:43:03.413" v="1501" actId="20577"/>
          <ac:spMkLst>
            <pc:docMk/>
            <pc:sldMk cId="1512657583" sldId="287"/>
            <ac:spMk id="14" creationId="{59CB6A71-5BC6-4EB1-8D46-B06B83F5A5B5}"/>
          </ac:spMkLst>
        </pc:spChg>
        <pc:spChg chg="mod">
          <ac:chgData name="Alex" userId="4d67e96a-962b-4c7c-b623-65a2061d9203" providerId="ADAL" clId="{CD494891-4DC6-499D-AFA6-61483C3DDD17}" dt="2020-12-10T02:53:29.099" v="1533" actId="1076"/>
          <ac:spMkLst>
            <pc:docMk/>
            <pc:sldMk cId="1512657583" sldId="287"/>
            <ac:spMk id="15" creationId="{22D759E3-C0D1-4D9A-B83A-AF1827FA4995}"/>
          </ac:spMkLst>
        </pc:spChg>
        <pc:spChg chg="add mod">
          <ac:chgData name="Alex" userId="4d67e96a-962b-4c7c-b623-65a2061d9203" providerId="ADAL" clId="{CD494891-4DC6-499D-AFA6-61483C3DDD17}" dt="2020-12-10T02:43:08.024" v="1502" actId="1076"/>
          <ac:spMkLst>
            <pc:docMk/>
            <pc:sldMk cId="1512657583" sldId="287"/>
            <ac:spMk id="25" creationId="{156F0F4F-4BBE-439D-9B78-8977C8C1217B}"/>
          </ac:spMkLst>
        </pc:spChg>
        <pc:spChg chg="del">
          <ac:chgData name="Alex" userId="4d67e96a-962b-4c7c-b623-65a2061d9203" providerId="ADAL" clId="{CD494891-4DC6-499D-AFA6-61483C3DDD17}" dt="2020-12-09T22:55:32.922" v="133" actId="478"/>
          <ac:spMkLst>
            <pc:docMk/>
            <pc:sldMk cId="1512657583" sldId="287"/>
            <ac:spMk id="31" creationId="{C05D56B5-CB10-4C01-BCC0-E1ADDD3298B0}"/>
          </ac:spMkLst>
        </pc:spChg>
        <pc:picChg chg="mod">
          <ac:chgData name="Alex" userId="4d67e96a-962b-4c7c-b623-65a2061d9203" providerId="ADAL" clId="{CD494891-4DC6-499D-AFA6-61483C3DDD17}" dt="2020-12-10T02:53:29.099" v="1533" actId="1076"/>
          <ac:picMkLst>
            <pc:docMk/>
            <pc:sldMk cId="1512657583" sldId="287"/>
            <ac:picMk id="4" creationId="{D623C0A1-6785-4CE9-B05B-87F53D0C9307}"/>
          </ac:picMkLst>
        </pc:picChg>
        <pc:picChg chg="mod">
          <ac:chgData name="Alex" userId="4d67e96a-962b-4c7c-b623-65a2061d9203" providerId="ADAL" clId="{CD494891-4DC6-499D-AFA6-61483C3DDD17}" dt="2020-12-10T02:53:29.099" v="1533" actId="1076"/>
          <ac:picMkLst>
            <pc:docMk/>
            <pc:sldMk cId="1512657583" sldId="287"/>
            <ac:picMk id="5" creationId="{9939091D-347E-4053-AC3D-433BB4052C21}"/>
          </ac:picMkLst>
        </pc:picChg>
        <pc:cxnChg chg="del mod">
          <ac:chgData name="Alex" userId="4d67e96a-962b-4c7c-b623-65a2061d9203" providerId="ADAL" clId="{CD494891-4DC6-499D-AFA6-61483C3DDD17}" dt="2020-12-09T22:54:49.353" v="122" actId="478"/>
          <ac:cxnSpMkLst>
            <pc:docMk/>
            <pc:sldMk cId="1512657583" sldId="287"/>
            <ac:cxnSpMk id="10" creationId="{C8C7DCA2-A6E2-4F87-9C85-D0822C60D4ED}"/>
          </ac:cxnSpMkLst>
        </pc:cxnChg>
        <pc:cxnChg chg="add del mod">
          <ac:chgData name="Alex" userId="4d67e96a-962b-4c7c-b623-65a2061d9203" providerId="ADAL" clId="{CD494891-4DC6-499D-AFA6-61483C3DDD17}" dt="2020-12-09T22:54:48.409" v="121" actId="478"/>
          <ac:cxnSpMkLst>
            <pc:docMk/>
            <pc:sldMk cId="1512657583" sldId="287"/>
            <ac:cxnSpMk id="13" creationId="{CCF3DBB6-A583-4046-957A-460AEBF6A64E}"/>
          </ac:cxnSpMkLst>
        </pc:cxnChg>
        <pc:cxnChg chg="del mod">
          <ac:chgData name="Alex" userId="4d67e96a-962b-4c7c-b623-65a2061d9203" providerId="ADAL" clId="{CD494891-4DC6-499D-AFA6-61483C3DDD17}" dt="2020-12-09T22:53:59.330" v="112" actId="478"/>
          <ac:cxnSpMkLst>
            <pc:docMk/>
            <pc:sldMk cId="1512657583" sldId="287"/>
            <ac:cxnSpMk id="17" creationId="{DD953D2D-2039-435F-87DB-39CB0FCBCA05}"/>
          </ac:cxnSpMkLst>
        </pc:cxnChg>
        <pc:cxnChg chg="add mod">
          <ac:chgData name="Alex" userId="4d67e96a-962b-4c7c-b623-65a2061d9203" providerId="ADAL" clId="{CD494891-4DC6-499D-AFA6-61483C3DDD17}" dt="2020-12-10T02:53:29.099" v="1533" actId="1076"/>
          <ac:cxnSpMkLst>
            <pc:docMk/>
            <pc:sldMk cId="1512657583" sldId="287"/>
            <ac:cxnSpMk id="19" creationId="{147300F2-68A2-4CD5-AE8E-FD04326EFE1F}"/>
          </ac:cxnSpMkLst>
        </pc:cxnChg>
        <pc:cxnChg chg="add mod">
          <ac:chgData name="Alex" userId="4d67e96a-962b-4c7c-b623-65a2061d9203" providerId="ADAL" clId="{CD494891-4DC6-499D-AFA6-61483C3DDD17}" dt="2020-12-10T02:53:29.099" v="1533" actId="1076"/>
          <ac:cxnSpMkLst>
            <pc:docMk/>
            <pc:sldMk cId="1512657583" sldId="287"/>
            <ac:cxnSpMk id="22" creationId="{8A538240-0F1A-4FEB-A895-4C741814BF0A}"/>
          </ac:cxnSpMkLst>
        </pc:cxnChg>
      </pc:sldChg>
      <pc:sldChg chg="addSp delSp modSp mod">
        <pc:chgData name="Alex" userId="4d67e96a-962b-4c7c-b623-65a2061d9203" providerId="ADAL" clId="{CD494891-4DC6-499D-AFA6-61483C3DDD17}" dt="2020-12-10T02:54:35.005" v="1537" actId="1076"/>
        <pc:sldMkLst>
          <pc:docMk/>
          <pc:sldMk cId="3151807474" sldId="288"/>
        </pc:sldMkLst>
        <pc:spChg chg="del">
          <ac:chgData name="Alex" userId="4d67e96a-962b-4c7c-b623-65a2061d9203" providerId="ADAL" clId="{CD494891-4DC6-499D-AFA6-61483C3DDD17}" dt="2020-12-10T02:43:18.775" v="1503" actId="478"/>
          <ac:spMkLst>
            <pc:docMk/>
            <pc:sldMk cId="3151807474" sldId="288"/>
            <ac:spMk id="3" creationId="{00000000-0000-0000-0000-000000000000}"/>
          </ac:spMkLst>
        </pc:spChg>
        <pc:spChg chg="add mod">
          <ac:chgData name="Alex" userId="4d67e96a-962b-4c7c-b623-65a2061d9203" providerId="ADAL" clId="{CD494891-4DC6-499D-AFA6-61483C3DDD17}" dt="2020-12-10T02:43:25.560" v="1506" actId="1076"/>
          <ac:spMkLst>
            <pc:docMk/>
            <pc:sldMk cId="3151807474" sldId="288"/>
            <ac:spMk id="4" creationId="{1F6087F7-AC4C-43BC-8D4B-4E796ACF4CF0}"/>
          </ac:spMkLst>
        </pc:spChg>
        <pc:spChg chg="add del mod">
          <ac:chgData name="Alex" userId="4d67e96a-962b-4c7c-b623-65a2061d9203" providerId="ADAL" clId="{CD494891-4DC6-499D-AFA6-61483C3DDD17}" dt="2020-12-10T02:43:21.541" v="1504" actId="478"/>
          <ac:spMkLst>
            <pc:docMk/>
            <pc:sldMk cId="3151807474" sldId="288"/>
            <ac:spMk id="6" creationId="{85F3C230-D4D2-432F-AB3F-A396D2A8CEAF}"/>
          </ac:spMkLst>
        </pc:spChg>
        <pc:spChg chg="add mod">
          <ac:chgData name="Alex" userId="4d67e96a-962b-4c7c-b623-65a2061d9203" providerId="ADAL" clId="{CD494891-4DC6-499D-AFA6-61483C3DDD17}" dt="2020-12-10T02:43:39.780" v="1531" actId="20577"/>
          <ac:spMkLst>
            <pc:docMk/>
            <pc:sldMk cId="3151807474" sldId="288"/>
            <ac:spMk id="8" creationId="{1204771B-0EF9-4F4B-A64A-C8FFAD1E3571}"/>
          </ac:spMkLst>
        </pc:spChg>
        <pc:spChg chg="add mod">
          <ac:chgData name="Alex" userId="4d67e96a-962b-4c7c-b623-65a2061d9203" providerId="ADAL" clId="{CD494891-4DC6-499D-AFA6-61483C3DDD17}" dt="2020-12-10T02:54:35.005" v="1537" actId="1076"/>
          <ac:spMkLst>
            <pc:docMk/>
            <pc:sldMk cId="3151807474" sldId="288"/>
            <ac:spMk id="10" creationId="{0C599126-94DB-419B-ABCC-EFEBD0421362}"/>
          </ac:spMkLst>
        </pc:spChg>
        <pc:spChg chg="del">
          <ac:chgData name="Alex" userId="4d67e96a-962b-4c7c-b623-65a2061d9203" providerId="ADAL" clId="{CD494891-4DC6-499D-AFA6-61483C3DDD17}" dt="2020-12-09T22:52:09.722" v="63" actId="478"/>
          <ac:spMkLst>
            <pc:docMk/>
            <pc:sldMk cId="3151807474" sldId="288"/>
            <ac:spMk id="12" creationId="{E0C0EC11-2795-4134-A57E-33C86CF9260B}"/>
          </ac:spMkLst>
        </pc:spChg>
        <pc:spChg chg="del">
          <ac:chgData name="Alex" userId="4d67e96a-962b-4c7c-b623-65a2061d9203" providerId="ADAL" clId="{CD494891-4DC6-499D-AFA6-61483C3DDD17}" dt="2020-12-09T22:52:09.722" v="63" actId="478"/>
          <ac:spMkLst>
            <pc:docMk/>
            <pc:sldMk cId="3151807474" sldId="288"/>
            <ac:spMk id="13" creationId="{C60AC24A-DEA9-49FE-B2D8-BA25758512A9}"/>
          </ac:spMkLst>
        </pc:spChg>
        <pc:picChg chg="mod">
          <ac:chgData name="Alex" userId="4d67e96a-962b-4c7c-b623-65a2061d9203" providerId="ADAL" clId="{CD494891-4DC6-499D-AFA6-61483C3DDD17}" dt="2020-12-10T02:54:13.341" v="1534" actId="1076"/>
          <ac:picMkLst>
            <pc:docMk/>
            <pc:sldMk cId="3151807474" sldId="288"/>
            <ac:picMk id="19" creationId="{CB022FFE-AC46-47F3-AA88-81F9674E466C}"/>
          </ac:picMkLst>
        </pc:picChg>
        <pc:cxnChg chg="del mod">
          <ac:chgData name="Alex" userId="4d67e96a-962b-4c7c-b623-65a2061d9203" providerId="ADAL" clId="{CD494891-4DC6-499D-AFA6-61483C3DDD17}" dt="2020-12-09T22:52:09.722" v="63" actId="478"/>
          <ac:cxnSpMkLst>
            <pc:docMk/>
            <pc:sldMk cId="3151807474" sldId="288"/>
            <ac:cxnSpMk id="20" creationId="{2D507F07-95AF-47FE-9555-74C1D0F3D4BB}"/>
          </ac:cxnSpMkLst>
        </pc:cxnChg>
      </pc:sldChg>
      <pc:sldChg chg="delSp modSp add del mod modShow">
        <pc:chgData name="Alex" userId="4d67e96a-962b-4c7c-b623-65a2061d9203" providerId="ADAL" clId="{CD494891-4DC6-499D-AFA6-61483C3DDD17}" dt="2020-12-10T01:59:14.188" v="1003" actId="47"/>
        <pc:sldMkLst>
          <pc:docMk/>
          <pc:sldMk cId="1855530004" sldId="289"/>
        </pc:sldMkLst>
        <pc:spChg chg="del">
          <ac:chgData name="Alex" userId="4d67e96a-962b-4c7c-b623-65a2061d9203" providerId="ADAL" clId="{CD494891-4DC6-499D-AFA6-61483C3DDD17}" dt="2020-12-09T22:49:57.789" v="11" actId="478"/>
          <ac:spMkLst>
            <pc:docMk/>
            <pc:sldMk cId="1855530004" sldId="289"/>
            <ac:spMk id="34" creationId="{BFE68830-F3E3-4BE0-AA3E-55ECCED8F4DF}"/>
          </ac:spMkLst>
        </pc:spChg>
        <pc:spChg chg="del">
          <ac:chgData name="Alex" userId="4d67e96a-962b-4c7c-b623-65a2061d9203" providerId="ADAL" clId="{CD494891-4DC6-499D-AFA6-61483C3DDD17}" dt="2020-12-09T22:49:57.789" v="11" actId="478"/>
          <ac:spMkLst>
            <pc:docMk/>
            <pc:sldMk cId="1855530004" sldId="289"/>
            <ac:spMk id="36" creationId="{861466AF-59A7-4D94-A0A7-317A5D43A586}"/>
          </ac:spMkLst>
        </pc:spChg>
        <pc:spChg chg="del">
          <ac:chgData name="Alex" userId="4d67e96a-962b-4c7c-b623-65a2061d9203" providerId="ADAL" clId="{CD494891-4DC6-499D-AFA6-61483C3DDD17}" dt="2020-12-09T22:49:57.789" v="11" actId="478"/>
          <ac:spMkLst>
            <pc:docMk/>
            <pc:sldMk cId="1855530004" sldId="289"/>
            <ac:spMk id="41" creationId="{0AF4C7D9-C94A-4F3A-A67D-AE06BB5F23C2}"/>
          </ac:spMkLst>
        </pc:spChg>
        <pc:spChg chg="del">
          <ac:chgData name="Alex" userId="4d67e96a-962b-4c7c-b623-65a2061d9203" providerId="ADAL" clId="{CD494891-4DC6-499D-AFA6-61483C3DDD17}" dt="2020-12-09T22:49:57.789" v="11" actId="478"/>
          <ac:spMkLst>
            <pc:docMk/>
            <pc:sldMk cId="1855530004" sldId="289"/>
            <ac:spMk id="42" creationId="{E5C32C8E-2F1C-46B1-B001-ADF0072B362A}"/>
          </ac:spMkLst>
        </pc:spChg>
        <pc:spChg chg="del">
          <ac:chgData name="Alex" userId="4d67e96a-962b-4c7c-b623-65a2061d9203" providerId="ADAL" clId="{CD494891-4DC6-499D-AFA6-61483C3DDD17}" dt="2020-12-09T22:49:57.789" v="11" actId="478"/>
          <ac:spMkLst>
            <pc:docMk/>
            <pc:sldMk cId="1855530004" sldId="289"/>
            <ac:spMk id="47" creationId="{04B68595-E407-4963-A9A4-A8309E66CCA3}"/>
          </ac:spMkLst>
        </pc:spChg>
        <pc:spChg chg="del">
          <ac:chgData name="Alex" userId="4d67e96a-962b-4c7c-b623-65a2061d9203" providerId="ADAL" clId="{CD494891-4DC6-499D-AFA6-61483C3DDD17}" dt="2020-12-09T22:49:57.789" v="11" actId="478"/>
          <ac:spMkLst>
            <pc:docMk/>
            <pc:sldMk cId="1855530004" sldId="289"/>
            <ac:spMk id="49" creationId="{9B18290D-6891-4970-9068-24467254CEF9}"/>
          </ac:spMkLst>
        </pc:spChg>
        <pc:spChg chg="del">
          <ac:chgData name="Alex" userId="4d67e96a-962b-4c7c-b623-65a2061d9203" providerId="ADAL" clId="{CD494891-4DC6-499D-AFA6-61483C3DDD17}" dt="2020-12-09T22:49:57.789" v="11" actId="478"/>
          <ac:spMkLst>
            <pc:docMk/>
            <pc:sldMk cId="1855530004" sldId="289"/>
            <ac:spMk id="51" creationId="{AF32A167-C270-46F5-B07B-E850592436D2}"/>
          </ac:spMkLst>
        </pc:spChg>
        <pc:spChg chg="del">
          <ac:chgData name="Alex" userId="4d67e96a-962b-4c7c-b623-65a2061d9203" providerId="ADAL" clId="{CD494891-4DC6-499D-AFA6-61483C3DDD17}" dt="2020-12-09T22:49:57.789" v="11" actId="478"/>
          <ac:spMkLst>
            <pc:docMk/>
            <pc:sldMk cId="1855530004" sldId="289"/>
            <ac:spMk id="52" creationId="{0C3FA550-6887-49BB-B024-F541C8842DC7}"/>
          </ac:spMkLst>
        </pc:spChg>
        <pc:cxnChg chg="del mod">
          <ac:chgData name="Alex" userId="4d67e96a-962b-4c7c-b623-65a2061d9203" providerId="ADAL" clId="{CD494891-4DC6-499D-AFA6-61483C3DDD17}" dt="2020-12-09T22:50:00.179" v="12" actId="478"/>
          <ac:cxnSpMkLst>
            <pc:docMk/>
            <pc:sldMk cId="1855530004" sldId="289"/>
            <ac:cxnSpMk id="32" creationId="{E5228499-2E7B-49A9-A034-CCD40A7F05C7}"/>
          </ac:cxnSpMkLst>
        </pc:cxnChg>
        <pc:cxnChg chg="del mod">
          <ac:chgData name="Alex" userId="4d67e96a-962b-4c7c-b623-65a2061d9203" providerId="ADAL" clId="{CD494891-4DC6-499D-AFA6-61483C3DDD17}" dt="2020-12-09T22:49:57.789" v="11" actId="478"/>
          <ac:cxnSpMkLst>
            <pc:docMk/>
            <pc:sldMk cId="1855530004" sldId="289"/>
            <ac:cxnSpMk id="43" creationId="{0282658B-F5F1-41F8-92E4-1A9E6ED8FB26}"/>
          </ac:cxnSpMkLst>
        </pc:cxnChg>
        <pc:cxnChg chg="del mod">
          <ac:chgData name="Alex" userId="4d67e96a-962b-4c7c-b623-65a2061d9203" providerId="ADAL" clId="{CD494891-4DC6-499D-AFA6-61483C3DDD17}" dt="2020-12-09T22:49:57.789" v="11" actId="478"/>
          <ac:cxnSpMkLst>
            <pc:docMk/>
            <pc:sldMk cId="1855530004" sldId="289"/>
            <ac:cxnSpMk id="53" creationId="{3A16EEE0-CEF7-459D-9585-E7AFB18891BF}"/>
          </ac:cxnSpMkLst>
        </pc:cxnChg>
      </pc:sldChg>
      <pc:sldChg chg="delSp modSp add del mod modShow">
        <pc:chgData name="Alex" userId="4d67e96a-962b-4c7c-b623-65a2061d9203" providerId="ADAL" clId="{CD494891-4DC6-499D-AFA6-61483C3DDD17}" dt="2020-12-10T01:59:14.188" v="1003" actId="47"/>
        <pc:sldMkLst>
          <pc:docMk/>
          <pc:sldMk cId="1596082377" sldId="290"/>
        </pc:sldMkLst>
        <pc:spChg chg="del">
          <ac:chgData name="Alex" userId="4d67e96a-962b-4c7c-b623-65a2061d9203" providerId="ADAL" clId="{CD494891-4DC6-499D-AFA6-61483C3DDD17}" dt="2020-12-09T22:50:05.362" v="13" actId="478"/>
          <ac:spMkLst>
            <pc:docMk/>
            <pc:sldMk cId="1596082377" sldId="290"/>
            <ac:spMk id="41" creationId="{0AF4C7D9-C94A-4F3A-A67D-AE06BB5F23C2}"/>
          </ac:spMkLst>
        </pc:spChg>
        <pc:spChg chg="del">
          <ac:chgData name="Alex" userId="4d67e96a-962b-4c7c-b623-65a2061d9203" providerId="ADAL" clId="{CD494891-4DC6-499D-AFA6-61483C3DDD17}" dt="2020-12-09T22:50:05.362" v="13" actId="478"/>
          <ac:spMkLst>
            <pc:docMk/>
            <pc:sldMk cId="1596082377" sldId="290"/>
            <ac:spMk id="42" creationId="{E5C32C8E-2F1C-46B1-B001-ADF0072B362A}"/>
          </ac:spMkLst>
        </pc:spChg>
        <pc:spChg chg="del">
          <ac:chgData name="Alex" userId="4d67e96a-962b-4c7c-b623-65a2061d9203" providerId="ADAL" clId="{CD494891-4DC6-499D-AFA6-61483C3DDD17}" dt="2020-12-09T22:50:08.906" v="14" actId="478"/>
          <ac:spMkLst>
            <pc:docMk/>
            <pc:sldMk cId="1596082377" sldId="290"/>
            <ac:spMk id="47" creationId="{04B68595-E407-4963-A9A4-A8309E66CCA3}"/>
          </ac:spMkLst>
        </pc:spChg>
        <pc:spChg chg="del">
          <ac:chgData name="Alex" userId="4d67e96a-962b-4c7c-b623-65a2061d9203" providerId="ADAL" clId="{CD494891-4DC6-499D-AFA6-61483C3DDD17}" dt="2020-12-09T22:50:05.362" v="13" actId="478"/>
          <ac:spMkLst>
            <pc:docMk/>
            <pc:sldMk cId="1596082377" sldId="290"/>
            <ac:spMk id="49" creationId="{9B18290D-6891-4970-9068-24467254CEF9}"/>
          </ac:spMkLst>
        </pc:spChg>
        <pc:spChg chg="del">
          <ac:chgData name="Alex" userId="4d67e96a-962b-4c7c-b623-65a2061d9203" providerId="ADAL" clId="{CD494891-4DC6-499D-AFA6-61483C3DDD17}" dt="2020-12-09T22:50:05.362" v="13" actId="478"/>
          <ac:spMkLst>
            <pc:docMk/>
            <pc:sldMk cId="1596082377" sldId="290"/>
            <ac:spMk id="51" creationId="{AF32A167-C270-46F5-B07B-E850592436D2}"/>
          </ac:spMkLst>
        </pc:spChg>
        <pc:spChg chg="del">
          <ac:chgData name="Alex" userId="4d67e96a-962b-4c7c-b623-65a2061d9203" providerId="ADAL" clId="{CD494891-4DC6-499D-AFA6-61483C3DDD17}" dt="2020-12-09T22:50:05.362" v="13" actId="478"/>
          <ac:spMkLst>
            <pc:docMk/>
            <pc:sldMk cId="1596082377" sldId="290"/>
            <ac:spMk id="52" creationId="{0C3FA550-6887-49BB-B024-F541C8842DC7}"/>
          </ac:spMkLst>
        </pc:spChg>
        <pc:cxnChg chg="del mod">
          <ac:chgData name="Alex" userId="4d67e96a-962b-4c7c-b623-65a2061d9203" providerId="ADAL" clId="{CD494891-4DC6-499D-AFA6-61483C3DDD17}" dt="2020-12-09T22:50:05.362" v="13" actId="478"/>
          <ac:cxnSpMkLst>
            <pc:docMk/>
            <pc:sldMk cId="1596082377" sldId="290"/>
            <ac:cxnSpMk id="43" creationId="{0282658B-F5F1-41F8-92E4-1A9E6ED8FB26}"/>
          </ac:cxnSpMkLst>
        </pc:cxnChg>
        <pc:cxnChg chg="del mod">
          <ac:chgData name="Alex" userId="4d67e96a-962b-4c7c-b623-65a2061d9203" providerId="ADAL" clId="{CD494891-4DC6-499D-AFA6-61483C3DDD17}" dt="2020-12-09T22:50:05.362" v="13" actId="478"/>
          <ac:cxnSpMkLst>
            <pc:docMk/>
            <pc:sldMk cId="1596082377" sldId="290"/>
            <ac:cxnSpMk id="53" creationId="{3A16EEE0-CEF7-459D-9585-E7AFB18891BF}"/>
          </ac:cxnSpMkLst>
        </pc:cxnChg>
      </pc:sldChg>
      <pc:sldChg chg="delSp modSp add del mod modShow">
        <pc:chgData name="Alex" userId="4d67e96a-962b-4c7c-b623-65a2061d9203" providerId="ADAL" clId="{CD494891-4DC6-499D-AFA6-61483C3DDD17}" dt="2020-12-10T01:59:14.188" v="1003" actId="47"/>
        <pc:sldMkLst>
          <pc:docMk/>
          <pc:sldMk cId="4243948945" sldId="291"/>
        </pc:sldMkLst>
        <pc:spChg chg="del">
          <ac:chgData name="Alex" userId="4d67e96a-962b-4c7c-b623-65a2061d9203" providerId="ADAL" clId="{CD494891-4DC6-499D-AFA6-61483C3DDD17}" dt="2020-12-09T22:50:15.155" v="15" actId="478"/>
          <ac:spMkLst>
            <pc:docMk/>
            <pc:sldMk cId="4243948945" sldId="291"/>
            <ac:spMk id="47" creationId="{04B68595-E407-4963-A9A4-A8309E66CCA3}"/>
          </ac:spMkLst>
        </pc:spChg>
        <pc:spChg chg="del">
          <ac:chgData name="Alex" userId="4d67e96a-962b-4c7c-b623-65a2061d9203" providerId="ADAL" clId="{CD494891-4DC6-499D-AFA6-61483C3DDD17}" dt="2020-12-09T22:50:15.155" v="15" actId="478"/>
          <ac:spMkLst>
            <pc:docMk/>
            <pc:sldMk cId="4243948945" sldId="291"/>
            <ac:spMk id="49" creationId="{9B18290D-6891-4970-9068-24467254CEF9}"/>
          </ac:spMkLst>
        </pc:spChg>
        <pc:spChg chg="del">
          <ac:chgData name="Alex" userId="4d67e96a-962b-4c7c-b623-65a2061d9203" providerId="ADAL" clId="{CD494891-4DC6-499D-AFA6-61483C3DDD17}" dt="2020-12-09T22:50:15.155" v="15" actId="478"/>
          <ac:spMkLst>
            <pc:docMk/>
            <pc:sldMk cId="4243948945" sldId="291"/>
            <ac:spMk id="51" creationId="{AF32A167-C270-46F5-B07B-E850592436D2}"/>
          </ac:spMkLst>
        </pc:spChg>
        <pc:spChg chg="del">
          <ac:chgData name="Alex" userId="4d67e96a-962b-4c7c-b623-65a2061d9203" providerId="ADAL" clId="{CD494891-4DC6-499D-AFA6-61483C3DDD17}" dt="2020-12-09T22:50:15.155" v="15" actId="478"/>
          <ac:spMkLst>
            <pc:docMk/>
            <pc:sldMk cId="4243948945" sldId="291"/>
            <ac:spMk id="52" creationId="{0C3FA550-6887-49BB-B024-F541C8842DC7}"/>
          </ac:spMkLst>
        </pc:spChg>
        <pc:cxnChg chg="del mod">
          <ac:chgData name="Alex" userId="4d67e96a-962b-4c7c-b623-65a2061d9203" providerId="ADAL" clId="{CD494891-4DC6-499D-AFA6-61483C3DDD17}" dt="2020-12-09T22:50:15.155" v="15" actId="478"/>
          <ac:cxnSpMkLst>
            <pc:docMk/>
            <pc:sldMk cId="4243948945" sldId="291"/>
            <ac:cxnSpMk id="53" creationId="{3A16EEE0-CEF7-459D-9585-E7AFB18891BF}"/>
          </ac:cxnSpMkLst>
        </pc:cxnChg>
      </pc:sldChg>
      <pc:sldChg chg="delSp modSp add del mod modShow">
        <pc:chgData name="Alex" userId="4d67e96a-962b-4c7c-b623-65a2061d9203" providerId="ADAL" clId="{CD494891-4DC6-499D-AFA6-61483C3DDD17}" dt="2020-12-10T02:40:32.104" v="1455" actId="47"/>
        <pc:sldMkLst>
          <pc:docMk/>
          <pc:sldMk cId="2557441439" sldId="292"/>
        </pc:sldMkLst>
        <pc:spChg chg="del">
          <ac:chgData name="Alex" userId="4d67e96a-962b-4c7c-b623-65a2061d9203" providerId="ADAL" clId="{CD494891-4DC6-499D-AFA6-61483C3DDD17}" dt="2020-12-10T01:59:26.725" v="1008" actId="478"/>
          <ac:spMkLst>
            <pc:docMk/>
            <pc:sldMk cId="2557441439" sldId="292"/>
            <ac:spMk id="15" creationId="{678A4120-E2B8-40E3-81BA-2EBBE35892B9}"/>
          </ac:spMkLst>
        </pc:spChg>
        <pc:spChg chg="del">
          <ac:chgData name="Alex" userId="4d67e96a-962b-4c7c-b623-65a2061d9203" providerId="ADAL" clId="{CD494891-4DC6-499D-AFA6-61483C3DDD17}" dt="2020-12-10T01:59:23.954" v="1007" actId="478"/>
          <ac:spMkLst>
            <pc:docMk/>
            <pc:sldMk cId="2557441439" sldId="292"/>
            <ac:spMk id="16" creationId="{AD0324A2-4A9A-4FB4-B494-DE765AD45163}"/>
          </ac:spMkLst>
        </pc:spChg>
        <pc:spChg chg="del">
          <ac:chgData name="Alex" userId="4d67e96a-962b-4c7c-b623-65a2061d9203" providerId="ADAL" clId="{CD494891-4DC6-499D-AFA6-61483C3DDD17}" dt="2020-12-10T01:59:23.954" v="1007" actId="478"/>
          <ac:spMkLst>
            <pc:docMk/>
            <pc:sldMk cId="2557441439" sldId="292"/>
            <ac:spMk id="17" creationId="{7A065530-B597-4476-9498-DC6F8E55A6FA}"/>
          </ac:spMkLst>
        </pc:spChg>
        <pc:spChg chg="del">
          <ac:chgData name="Alex" userId="4d67e96a-962b-4c7c-b623-65a2061d9203" providerId="ADAL" clId="{CD494891-4DC6-499D-AFA6-61483C3DDD17}" dt="2020-12-10T01:59:26.725" v="1008" actId="478"/>
          <ac:spMkLst>
            <pc:docMk/>
            <pc:sldMk cId="2557441439" sldId="292"/>
            <ac:spMk id="34" creationId="{BFE68830-F3E3-4BE0-AA3E-55ECCED8F4DF}"/>
          </ac:spMkLst>
        </pc:spChg>
        <pc:spChg chg="del">
          <ac:chgData name="Alex" userId="4d67e96a-962b-4c7c-b623-65a2061d9203" providerId="ADAL" clId="{CD494891-4DC6-499D-AFA6-61483C3DDD17}" dt="2020-12-10T01:59:26.725" v="1008" actId="478"/>
          <ac:spMkLst>
            <pc:docMk/>
            <pc:sldMk cId="2557441439" sldId="292"/>
            <ac:spMk id="36" creationId="{861466AF-59A7-4D94-A0A7-317A5D43A586}"/>
          </ac:spMkLst>
        </pc:spChg>
        <pc:spChg chg="del">
          <ac:chgData name="Alex" userId="4d67e96a-962b-4c7c-b623-65a2061d9203" providerId="ADAL" clId="{CD494891-4DC6-499D-AFA6-61483C3DDD17}" dt="2020-12-10T01:59:23.954" v="1007" actId="478"/>
          <ac:spMkLst>
            <pc:docMk/>
            <pc:sldMk cId="2557441439" sldId="292"/>
            <ac:spMk id="41" creationId="{0AF4C7D9-C94A-4F3A-A67D-AE06BB5F23C2}"/>
          </ac:spMkLst>
        </pc:spChg>
        <pc:spChg chg="del">
          <ac:chgData name="Alex" userId="4d67e96a-962b-4c7c-b623-65a2061d9203" providerId="ADAL" clId="{CD494891-4DC6-499D-AFA6-61483C3DDD17}" dt="2020-12-10T01:59:23.954" v="1007" actId="478"/>
          <ac:spMkLst>
            <pc:docMk/>
            <pc:sldMk cId="2557441439" sldId="292"/>
            <ac:spMk id="42" creationId="{E5C32C8E-2F1C-46B1-B001-ADF0072B362A}"/>
          </ac:spMkLst>
        </pc:spChg>
        <pc:spChg chg="del">
          <ac:chgData name="Alex" userId="4d67e96a-962b-4c7c-b623-65a2061d9203" providerId="ADAL" clId="{CD494891-4DC6-499D-AFA6-61483C3DDD17}" dt="2020-12-10T01:59:23.954" v="1007" actId="478"/>
          <ac:spMkLst>
            <pc:docMk/>
            <pc:sldMk cId="2557441439" sldId="292"/>
            <ac:spMk id="47" creationId="{04B68595-E407-4963-A9A4-A8309E66CCA3}"/>
          </ac:spMkLst>
        </pc:spChg>
        <pc:spChg chg="del">
          <ac:chgData name="Alex" userId="4d67e96a-962b-4c7c-b623-65a2061d9203" providerId="ADAL" clId="{CD494891-4DC6-499D-AFA6-61483C3DDD17}" dt="2020-12-10T01:59:23.954" v="1007" actId="478"/>
          <ac:spMkLst>
            <pc:docMk/>
            <pc:sldMk cId="2557441439" sldId="292"/>
            <ac:spMk id="49" creationId="{9B18290D-6891-4970-9068-24467254CEF9}"/>
          </ac:spMkLst>
        </pc:spChg>
        <pc:spChg chg="del">
          <ac:chgData name="Alex" userId="4d67e96a-962b-4c7c-b623-65a2061d9203" providerId="ADAL" clId="{CD494891-4DC6-499D-AFA6-61483C3DDD17}" dt="2020-12-10T01:59:23.954" v="1007" actId="478"/>
          <ac:spMkLst>
            <pc:docMk/>
            <pc:sldMk cId="2557441439" sldId="292"/>
            <ac:spMk id="51" creationId="{AF32A167-C270-46F5-B07B-E850592436D2}"/>
          </ac:spMkLst>
        </pc:spChg>
        <pc:spChg chg="del">
          <ac:chgData name="Alex" userId="4d67e96a-962b-4c7c-b623-65a2061d9203" providerId="ADAL" clId="{CD494891-4DC6-499D-AFA6-61483C3DDD17}" dt="2020-12-10T01:59:23.954" v="1007" actId="478"/>
          <ac:spMkLst>
            <pc:docMk/>
            <pc:sldMk cId="2557441439" sldId="292"/>
            <ac:spMk id="52" creationId="{0C3FA550-6887-49BB-B024-F541C8842DC7}"/>
          </ac:spMkLst>
        </pc:spChg>
        <pc:cxnChg chg="del mod">
          <ac:chgData name="Alex" userId="4d67e96a-962b-4c7c-b623-65a2061d9203" providerId="ADAL" clId="{CD494891-4DC6-499D-AFA6-61483C3DDD17}" dt="2020-12-10T01:59:26.725" v="1008" actId="478"/>
          <ac:cxnSpMkLst>
            <pc:docMk/>
            <pc:sldMk cId="2557441439" sldId="292"/>
            <ac:cxnSpMk id="32" creationId="{E5228499-2E7B-49A9-A034-CCD40A7F05C7}"/>
          </ac:cxnSpMkLst>
        </pc:cxnChg>
        <pc:cxnChg chg="del mod">
          <ac:chgData name="Alex" userId="4d67e96a-962b-4c7c-b623-65a2061d9203" providerId="ADAL" clId="{CD494891-4DC6-499D-AFA6-61483C3DDD17}" dt="2020-12-10T01:59:23.954" v="1007" actId="478"/>
          <ac:cxnSpMkLst>
            <pc:docMk/>
            <pc:sldMk cId="2557441439" sldId="292"/>
            <ac:cxnSpMk id="43" creationId="{0282658B-F5F1-41F8-92E4-1A9E6ED8FB26}"/>
          </ac:cxnSpMkLst>
        </pc:cxnChg>
        <pc:cxnChg chg="del mod">
          <ac:chgData name="Alex" userId="4d67e96a-962b-4c7c-b623-65a2061d9203" providerId="ADAL" clId="{CD494891-4DC6-499D-AFA6-61483C3DDD17}" dt="2020-12-10T01:59:23.954" v="1007" actId="478"/>
          <ac:cxnSpMkLst>
            <pc:docMk/>
            <pc:sldMk cId="2557441439" sldId="292"/>
            <ac:cxnSpMk id="53" creationId="{3A16EEE0-CEF7-459D-9585-E7AFB18891BF}"/>
          </ac:cxnSpMkLst>
        </pc:cxnChg>
      </pc:sldChg>
      <pc:sldChg chg="addSp delSp modSp add mod modShow">
        <pc:chgData name="Alex" userId="4d67e96a-962b-4c7c-b623-65a2061d9203" providerId="ADAL" clId="{CD494891-4DC6-499D-AFA6-61483C3DDD17}" dt="2020-12-10T02:41:09.861" v="1478" actId="20577"/>
        <pc:sldMkLst>
          <pc:docMk/>
          <pc:sldMk cId="1122320981" sldId="293"/>
        </pc:sldMkLst>
        <pc:spChg chg="del mod">
          <ac:chgData name="Alex" userId="4d67e96a-962b-4c7c-b623-65a2061d9203" providerId="ADAL" clId="{CD494891-4DC6-499D-AFA6-61483C3DDD17}" dt="2020-12-10T02:40:50.973" v="1459" actId="478"/>
          <ac:spMkLst>
            <pc:docMk/>
            <pc:sldMk cId="1122320981" sldId="293"/>
            <ac:spMk id="3" creationId="{00000000-0000-0000-0000-000000000000}"/>
          </ac:spMkLst>
        </pc:spChg>
        <pc:spChg chg="add del mod">
          <ac:chgData name="Alex" userId="4d67e96a-962b-4c7c-b623-65a2061d9203" providerId="ADAL" clId="{CD494891-4DC6-499D-AFA6-61483C3DDD17}" dt="2020-12-10T02:40:54.944" v="1461" actId="478"/>
          <ac:spMkLst>
            <pc:docMk/>
            <pc:sldMk cId="1122320981" sldId="293"/>
            <ac:spMk id="7" creationId="{DBBD081C-862A-419E-BF55-3D6DCE742A20}"/>
          </ac:spMkLst>
        </pc:spChg>
        <pc:spChg chg="add del mod">
          <ac:chgData name="Alex" userId="4d67e96a-962b-4c7c-b623-65a2061d9203" providerId="ADAL" clId="{CD494891-4DC6-499D-AFA6-61483C3DDD17}" dt="2020-12-10T02:40:48.158" v="1458"/>
          <ac:spMkLst>
            <pc:docMk/>
            <pc:sldMk cId="1122320981" sldId="293"/>
            <ac:spMk id="16" creationId="{6660F1E0-DB97-48CF-8B4C-F087CBC9ACCC}"/>
          </ac:spMkLst>
        </pc:spChg>
        <pc:spChg chg="add mod">
          <ac:chgData name="Alex" userId="4d67e96a-962b-4c7c-b623-65a2061d9203" providerId="ADAL" clId="{CD494891-4DC6-499D-AFA6-61483C3DDD17}" dt="2020-12-10T02:41:09.861" v="1478" actId="20577"/>
          <ac:spMkLst>
            <pc:docMk/>
            <pc:sldMk cId="1122320981" sldId="293"/>
            <ac:spMk id="19" creationId="{D999CB0F-D1AE-4FAF-B854-B8876C6A9CD2}"/>
          </ac:spMkLst>
        </pc:spChg>
        <pc:spChg chg="mod">
          <ac:chgData name="Alex" userId="4d67e96a-962b-4c7c-b623-65a2061d9203" providerId="ADAL" clId="{CD494891-4DC6-499D-AFA6-61483C3DDD17}" dt="2020-12-10T01:58:55.867" v="1002" actId="14100"/>
          <ac:spMkLst>
            <pc:docMk/>
            <pc:sldMk cId="1122320981" sldId="293"/>
            <ac:spMk id="39" creationId="{09E9C744-E5B7-4896-B233-4ED9483951B5}"/>
          </ac:spMkLst>
        </pc:spChg>
        <pc:cxnChg chg="mod">
          <ac:chgData name="Alex" userId="4d67e96a-962b-4c7c-b623-65a2061d9203" providerId="ADAL" clId="{CD494891-4DC6-499D-AFA6-61483C3DDD17}" dt="2020-12-10T01:58:55.867" v="1002" actId="14100"/>
          <ac:cxnSpMkLst>
            <pc:docMk/>
            <pc:sldMk cId="1122320981" sldId="293"/>
            <ac:cxnSpMk id="54" creationId="{99C2E40A-D933-41DC-840E-B6EFA1E146E9}"/>
          </ac:cxnSpMkLst>
        </pc:cxnChg>
      </pc:sldChg>
      <pc:sldChg chg="add del mod modShow">
        <pc:chgData name="Alex" userId="4d67e96a-962b-4c7c-b623-65a2061d9203" providerId="ADAL" clId="{CD494891-4DC6-499D-AFA6-61483C3DDD17}" dt="2020-12-09T23:14:44.863" v="251" actId="2890"/>
        <pc:sldMkLst>
          <pc:docMk/>
          <pc:sldMk cId="1672145099" sldId="294"/>
        </pc:sldMkLst>
      </pc:sldChg>
      <pc:sldChg chg="add del mod modShow">
        <pc:chgData name="Alex" userId="4d67e96a-962b-4c7c-b623-65a2061d9203" providerId="ADAL" clId="{CD494891-4DC6-499D-AFA6-61483C3DDD17}" dt="2020-12-09T23:49:35.010" v="647" actId="47"/>
        <pc:sldMkLst>
          <pc:docMk/>
          <pc:sldMk cId="2357163562" sldId="294"/>
        </pc:sldMkLst>
      </pc:sldChg>
      <pc:sldChg chg="modSp add mod ord modShow modNotesTx">
        <pc:chgData name="Alex" userId="4d67e96a-962b-4c7c-b623-65a2061d9203" providerId="ADAL" clId="{CD494891-4DC6-499D-AFA6-61483C3DDD17}" dt="2020-12-10T02:13:46.859" v="1226" actId="20577"/>
        <pc:sldMkLst>
          <pc:docMk/>
          <pc:sldMk cId="638598202" sldId="295"/>
        </pc:sldMkLst>
        <pc:spChg chg="mod">
          <ac:chgData name="Alex" userId="4d67e96a-962b-4c7c-b623-65a2061d9203" providerId="ADAL" clId="{CD494891-4DC6-499D-AFA6-61483C3DDD17}" dt="2020-12-10T02:13:20.588" v="1222" actId="20577"/>
          <ac:spMkLst>
            <pc:docMk/>
            <pc:sldMk cId="638598202" sldId="295"/>
            <ac:spMk id="3" creationId="{00000000-0000-0000-0000-000000000000}"/>
          </ac:spMkLst>
        </pc:spChg>
      </pc:sldChg>
      <pc:sldChg chg="addSp modSp add del mod modShow">
        <pc:chgData name="Alex" userId="4d67e96a-962b-4c7c-b623-65a2061d9203" providerId="ADAL" clId="{CD494891-4DC6-499D-AFA6-61483C3DDD17}" dt="2020-12-10T00:23:54.057" v="682" actId="47"/>
        <pc:sldMkLst>
          <pc:docMk/>
          <pc:sldMk cId="1384060282" sldId="296"/>
        </pc:sldMkLst>
        <pc:spChg chg="mod">
          <ac:chgData name="Alex" userId="4d67e96a-962b-4c7c-b623-65a2061d9203" providerId="ADAL" clId="{CD494891-4DC6-499D-AFA6-61483C3DDD17}" dt="2020-12-09T23:53:39.644" v="672" actId="20577"/>
          <ac:spMkLst>
            <pc:docMk/>
            <pc:sldMk cId="1384060282" sldId="296"/>
            <ac:spMk id="3" creationId="{00000000-0000-0000-0000-000000000000}"/>
          </ac:spMkLst>
        </pc:spChg>
        <pc:spChg chg="add mod">
          <ac:chgData name="Alex" userId="4d67e96a-962b-4c7c-b623-65a2061d9203" providerId="ADAL" clId="{CD494891-4DC6-499D-AFA6-61483C3DDD17}" dt="2020-12-09T23:53:17.586" v="671" actId="1076"/>
          <ac:spMkLst>
            <pc:docMk/>
            <pc:sldMk cId="1384060282" sldId="296"/>
            <ac:spMk id="4" creationId="{45C2DF18-1740-4F38-9183-7D50A12A74B0}"/>
          </ac:spMkLst>
        </pc:spChg>
      </pc:sldChg>
      <pc:sldChg chg="modSp add del mod modShow">
        <pc:chgData name="Alex" userId="4d67e96a-962b-4c7c-b623-65a2061d9203" providerId="ADAL" clId="{CD494891-4DC6-499D-AFA6-61483C3DDD17}" dt="2020-12-10T02:10:30.322" v="1100" actId="47"/>
        <pc:sldMkLst>
          <pc:docMk/>
          <pc:sldMk cId="4270916818" sldId="296"/>
        </pc:sldMkLst>
        <pc:spChg chg="mod">
          <ac:chgData name="Alex" userId="4d67e96a-962b-4c7c-b623-65a2061d9203" providerId="ADAL" clId="{CD494891-4DC6-499D-AFA6-61483C3DDD17}" dt="2020-12-10T01:02:21.226" v="900"/>
          <ac:spMkLst>
            <pc:docMk/>
            <pc:sldMk cId="4270916818" sldId="296"/>
            <ac:spMk id="3" creationId="{00000000-0000-0000-0000-000000000000}"/>
          </ac:spMkLst>
        </pc:spChg>
      </pc:sldChg>
      <pc:sldChg chg="delSp modSp add del mod">
        <pc:chgData name="Alex" userId="4d67e96a-962b-4c7c-b623-65a2061d9203" providerId="ADAL" clId="{CD494891-4DC6-499D-AFA6-61483C3DDD17}" dt="2020-12-10T02:40:32.104" v="1455" actId="47"/>
        <pc:sldMkLst>
          <pc:docMk/>
          <pc:sldMk cId="4077762767" sldId="297"/>
        </pc:sldMkLst>
        <pc:spChg chg="del">
          <ac:chgData name="Alex" userId="4d67e96a-962b-4c7c-b623-65a2061d9203" providerId="ADAL" clId="{CD494891-4DC6-499D-AFA6-61483C3DDD17}" dt="2020-12-10T01:59:31.407" v="1009" actId="478"/>
          <ac:spMkLst>
            <pc:docMk/>
            <pc:sldMk cId="4077762767" sldId="297"/>
            <ac:spMk id="16" creationId="{AD0324A2-4A9A-4FB4-B494-DE765AD45163}"/>
          </ac:spMkLst>
        </pc:spChg>
        <pc:spChg chg="del">
          <ac:chgData name="Alex" userId="4d67e96a-962b-4c7c-b623-65a2061d9203" providerId="ADAL" clId="{CD494891-4DC6-499D-AFA6-61483C3DDD17}" dt="2020-12-10T01:59:31.407" v="1009" actId="478"/>
          <ac:spMkLst>
            <pc:docMk/>
            <pc:sldMk cId="4077762767" sldId="297"/>
            <ac:spMk id="17" creationId="{7A065530-B597-4476-9498-DC6F8E55A6FA}"/>
          </ac:spMkLst>
        </pc:spChg>
        <pc:spChg chg="del">
          <ac:chgData name="Alex" userId="4d67e96a-962b-4c7c-b623-65a2061d9203" providerId="ADAL" clId="{CD494891-4DC6-499D-AFA6-61483C3DDD17}" dt="2020-12-10T01:59:31.407" v="1009" actId="478"/>
          <ac:spMkLst>
            <pc:docMk/>
            <pc:sldMk cId="4077762767" sldId="297"/>
            <ac:spMk id="41" creationId="{0AF4C7D9-C94A-4F3A-A67D-AE06BB5F23C2}"/>
          </ac:spMkLst>
        </pc:spChg>
        <pc:spChg chg="del">
          <ac:chgData name="Alex" userId="4d67e96a-962b-4c7c-b623-65a2061d9203" providerId="ADAL" clId="{CD494891-4DC6-499D-AFA6-61483C3DDD17}" dt="2020-12-10T01:59:31.407" v="1009" actId="478"/>
          <ac:spMkLst>
            <pc:docMk/>
            <pc:sldMk cId="4077762767" sldId="297"/>
            <ac:spMk id="42" creationId="{E5C32C8E-2F1C-46B1-B001-ADF0072B362A}"/>
          </ac:spMkLst>
        </pc:spChg>
        <pc:spChg chg="del">
          <ac:chgData name="Alex" userId="4d67e96a-962b-4c7c-b623-65a2061d9203" providerId="ADAL" clId="{CD494891-4DC6-499D-AFA6-61483C3DDD17}" dt="2020-12-10T01:59:31.407" v="1009" actId="478"/>
          <ac:spMkLst>
            <pc:docMk/>
            <pc:sldMk cId="4077762767" sldId="297"/>
            <ac:spMk id="47" creationId="{04B68595-E407-4963-A9A4-A8309E66CCA3}"/>
          </ac:spMkLst>
        </pc:spChg>
        <pc:spChg chg="del">
          <ac:chgData name="Alex" userId="4d67e96a-962b-4c7c-b623-65a2061d9203" providerId="ADAL" clId="{CD494891-4DC6-499D-AFA6-61483C3DDD17}" dt="2020-12-10T01:59:31.407" v="1009" actId="478"/>
          <ac:spMkLst>
            <pc:docMk/>
            <pc:sldMk cId="4077762767" sldId="297"/>
            <ac:spMk id="49" creationId="{9B18290D-6891-4970-9068-24467254CEF9}"/>
          </ac:spMkLst>
        </pc:spChg>
        <pc:spChg chg="del">
          <ac:chgData name="Alex" userId="4d67e96a-962b-4c7c-b623-65a2061d9203" providerId="ADAL" clId="{CD494891-4DC6-499D-AFA6-61483C3DDD17}" dt="2020-12-10T01:59:31.407" v="1009" actId="478"/>
          <ac:spMkLst>
            <pc:docMk/>
            <pc:sldMk cId="4077762767" sldId="297"/>
            <ac:spMk id="51" creationId="{AF32A167-C270-46F5-B07B-E850592436D2}"/>
          </ac:spMkLst>
        </pc:spChg>
        <pc:spChg chg="del">
          <ac:chgData name="Alex" userId="4d67e96a-962b-4c7c-b623-65a2061d9203" providerId="ADAL" clId="{CD494891-4DC6-499D-AFA6-61483C3DDD17}" dt="2020-12-10T01:59:31.407" v="1009" actId="478"/>
          <ac:spMkLst>
            <pc:docMk/>
            <pc:sldMk cId="4077762767" sldId="297"/>
            <ac:spMk id="52" creationId="{0C3FA550-6887-49BB-B024-F541C8842DC7}"/>
          </ac:spMkLst>
        </pc:spChg>
        <pc:cxnChg chg="del mod">
          <ac:chgData name="Alex" userId="4d67e96a-962b-4c7c-b623-65a2061d9203" providerId="ADAL" clId="{CD494891-4DC6-499D-AFA6-61483C3DDD17}" dt="2020-12-10T01:59:31.407" v="1009" actId="478"/>
          <ac:cxnSpMkLst>
            <pc:docMk/>
            <pc:sldMk cId="4077762767" sldId="297"/>
            <ac:cxnSpMk id="43" creationId="{0282658B-F5F1-41F8-92E4-1A9E6ED8FB26}"/>
          </ac:cxnSpMkLst>
        </pc:cxnChg>
        <pc:cxnChg chg="del mod">
          <ac:chgData name="Alex" userId="4d67e96a-962b-4c7c-b623-65a2061d9203" providerId="ADAL" clId="{CD494891-4DC6-499D-AFA6-61483C3DDD17}" dt="2020-12-10T01:59:31.407" v="1009" actId="478"/>
          <ac:cxnSpMkLst>
            <pc:docMk/>
            <pc:sldMk cId="4077762767" sldId="297"/>
            <ac:cxnSpMk id="53" creationId="{3A16EEE0-CEF7-459D-9585-E7AFB18891BF}"/>
          </ac:cxnSpMkLst>
        </pc:cxnChg>
      </pc:sldChg>
      <pc:sldChg chg="delSp modSp add del mod">
        <pc:chgData name="Alex" userId="4d67e96a-962b-4c7c-b623-65a2061d9203" providerId="ADAL" clId="{CD494891-4DC6-499D-AFA6-61483C3DDD17}" dt="2020-12-10T02:40:34.775" v="1456" actId="47"/>
        <pc:sldMkLst>
          <pc:docMk/>
          <pc:sldMk cId="268934571" sldId="298"/>
        </pc:sldMkLst>
        <pc:spChg chg="del">
          <ac:chgData name="Alex" userId="4d67e96a-962b-4c7c-b623-65a2061d9203" providerId="ADAL" clId="{CD494891-4DC6-499D-AFA6-61483C3DDD17}" dt="2020-12-10T01:59:35.960" v="1010" actId="478"/>
          <ac:spMkLst>
            <pc:docMk/>
            <pc:sldMk cId="268934571" sldId="298"/>
            <ac:spMk id="17" creationId="{7A065530-B597-4476-9498-DC6F8E55A6FA}"/>
          </ac:spMkLst>
        </pc:spChg>
        <pc:spChg chg="del">
          <ac:chgData name="Alex" userId="4d67e96a-962b-4c7c-b623-65a2061d9203" providerId="ADAL" clId="{CD494891-4DC6-499D-AFA6-61483C3DDD17}" dt="2020-12-10T01:59:35.960" v="1010" actId="478"/>
          <ac:spMkLst>
            <pc:docMk/>
            <pc:sldMk cId="268934571" sldId="298"/>
            <ac:spMk id="47" creationId="{04B68595-E407-4963-A9A4-A8309E66CCA3}"/>
          </ac:spMkLst>
        </pc:spChg>
        <pc:spChg chg="del">
          <ac:chgData name="Alex" userId="4d67e96a-962b-4c7c-b623-65a2061d9203" providerId="ADAL" clId="{CD494891-4DC6-499D-AFA6-61483C3DDD17}" dt="2020-12-10T01:59:35.960" v="1010" actId="478"/>
          <ac:spMkLst>
            <pc:docMk/>
            <pc:sldMk cId="268934571" sldId="298"/>
            <ac:spMk id="49" creationId="{9B18290D-6891-4970-9068-24467254CEF9}"/>
          </ac:spMkLst>
        </pc:spChg>
        <pc:spChg chg="del">
          <ac:chgData name="Alex" userId="4d67e96a-962b-4c7c-b623-65a2061d9203" providerId="ADAL" clId="{CD494891-4DC6-499D-AFA6-61483C3DDD17}" dt="2020-12-10T01:59:35.960" v="1010" actId="478"/>
          <ac:spMkLst>
            <pc:docMk/>
            <pc:sldMk cId="268934571" sldId="298"/>
            <ac:spMk id="51" creationId="{AF32A167-C270-46F5-B07B-E850592436D2}"/>
          </ac:spMkLst>
        </pc:spChg>
        <pc:spChg chg="del">
          <ac:chgData name="Alex" userId="4d67e96a-962b-4c7c-b623-65a2061d9203" providerId="ADAL" clId="{CD494891-4DC6-499D-AFA6-61483C3DDD17}" dt="2020-12-10T01:59:35.960" v="1010" actId="478"/>
          <ac:spMkLst>
            <pc:docMk/>
            <pc:sldMk cId="268934571" sldId="298"/>
            <ac:spMk id="52" creationId="{0C3FA550-6887-49BB-B024-F541C8842DC7}"/>
          </ac:spMkLst>
        </pc:spChg>
        <pc:cxnChg chg="del mod">
          <ac:chgData name="Alex" userId="4d67e96a-962b-4c7c-b623-65a2061d9203" providerId="ADAL" clId="{CD494891-4DC6-499D-AFA6-61483C3DDD17}" dt="2020-12-10T01:59:35.960" v="1010" actId="478"/>
          <ac:cxnSpMkLst>
            <pc:docMk/>
            <pc:sldMk cId="268934571" sldId="298"/>
            <ac:cxnSpMk id="53" creationId="{3A16EEE0-CEF7-459D-9585-E7AFB18891BF}"/>
          </ac:cxnSpMkLst>
        </pc:cxnChg>
      </pc:sldChg>
      <pc:sldChg chg="delSp modSp add mod">
        <pc:chgData name="Alex" userId="4d67e96a-962b-4c7c-b623-65a2061d9203" providerId="ADAL" clId="{CD494891-4DC6-499D-AFA6-61483C3DDD17}" dt="2020-12-10T02:41:50.684" v="1487" actId="478"/>
        <pc:sldMkLst>
          <pc:docMk/>
          <pc:sldMk cId="1237527974" sldId="299"/>
        </pc:sldMkLst>
        <pc:spChg chg="mod">
          <ac:chgData name="Alex" userId="4d67e96a-962b-4c7c-b623-65a2061d9203" providerId="ADAL" clId="{CD494891-4DC6-499D-AFA6-61483C3DDD17}" dt="2020-12-10T02:41:41.654" v="1485" actId="1076"/>
          <ac:spMkLst>
            <pc:docMk/>
            <pc:sldMk cId="1237527974" sldId="299"/>
            <ac:spMk id="3" creationId="{00000000-0000-0000-0000-000000000000}"/>
          </ac:spMkLst>
        </pc:spChg>
        <pc:spChg chg="del mod">
          <ac:chgData name="Alex" userId="4d67e96a-962b-4c7c-b623-65a2061d9203" providerId="ADAL" clId="{CD494891-4DC6-499D-AFA6-61483C3DDD17}" dt="2020-12-10T02:41:45.141" v="1486" actId="478"/>
          <ac:spMkLst>
            <pc:docMk/>
            <pc:sldMk cId="1237527974" sldId="299"/>
            <ac:spMk id="15" creationId="{678A4120-E2B8-40E3-81BA-2EBBE35892B9}"/>
          </ac:spMkLst>
        </pc:spChg>
        <pc:spChg chg="del mod">
          <ac:chgData name="Alex" userId="4d67e96a-962b-4c7c-b623-65a2061d9203" providerId="ADAL" clId="{CD494891-4DC6-499D-AFA6-61483C3DDD17}" dt="2020-12-10T02:41:50.684" v="1487" actId="478"/>
          <ac:spMkLst>
            <pc:docMk/>
            <pc:sldMk cId="1237527974" sldId="299"/>
            <ac:spMk id="16" creationId="{AD0324A2-4A9A-4FB4-B494-DE765AD45163}"/>
          </ac:spMkLst>
        </pc:spChg>
        <pc:spChg chg="del mod">
          <ac:chgData name="Alex" userId="4d67e96a-962b-4c7c-b623-65a2061d9203" providerId="ADAL" clId="{CD494891-4DC6-499D-AFA6-61483C3DDD17}" dt="2020-12-10T02:41:45.141" v="1486" actId="478"/>
          <ac:spMkLst>
            <pc:docMk/>
            <pc:sldMk cId="1237527974" sldId="299"/>
            <ac:spMk id="17" creationId="{7A065530-B597-4476-9498-DC6F8E55A6FA}"/>
          </ac:spMkLst>
        </pc:spChg>
        <pc:spChg chg="mod">
          <ac:chgData name="Alex" userId="4d67e96a-962b-4c7c-b623-65a2061d9203" providerId="ADAL" clId="{CD494891-4DC6-499D-AFA6-61483C3DDD17}" dt="2020-12-10T02:40:19.958" v="1454" actId="1035"/>
          <ac:spMkLst>
            <pc:docMk/>
            <pc:sldMk cId="1237527974" sldId="299"/>
            <ac:spMk id="19" creationId="{A450ADE3-CD72-45AE-A7D2-2DB22A7B9C41}"/>
          </ac:spMkLst>
        </pc:spChg>
        <pc:spChg chg="mod">
          <ac:chgData name="Alex" userId="4d67e96a-962b-4c7c-b623-65a2061d9203" providerId="ADAL" clId="{CD494891-4DC6-499D-AFA6-61483C3DDD17}" dt="2020-12-10T02:40:19.958" v="1454" actId="1035"/>
          <ac:spMkLst>
            <pc:docMk/>
            <pc:sldMk cId="1237527974" sldId="299"/>
            <ac:spMk id="20" creationId="{21C37799-58D7-4957-A279-EEC8AE0C04F1}"/>
          </ac:spMkLst>
        </pc:spChg>
        <pc:spChg chg="del mod">
          <ac:chgData name="Alex" userId="4d67e96a-962b-4c7c-b623-65a2061d9203" providerId="ADAL" clId="{CD494891-4DC6-499D-AFA6-61483C3DDD17}" dt="2020-12-10T02:41:45.141" v="1486" actId="478"/>
          <ac:spMkLst>
            <pc:docMk/>
            <pc:sldMk cId="1237527974" sldId="299"/>
            <ac:spMk id="34" creationId="{BFE68830-F3E3-4BE0-AA3E-55ECCED8F4DF}"/>
          </ac:spMkLst>
        </pc:spChg>
        <pc:spChg chg="del mod">
          <ac:chgData name="Alex" userId="4d67e96a-962b-4c7c-b623-65a2061d9203" providerId="ADAL" clId="{CD494891-4DC6-499D-AFA6-61483C3DDD17}" dt="2020-12-10T02:41:45.141" v="1486" actId="478"/>
          <ac:spMkLst>
            <pc:docMk/>
            <pc:sldMk cId="1237527974" sldId="299"/>
            <ac:spMk id="36" creationId="{861466AF-59A7-4D94-A0A7-317A5D43A586}"/>
          </ac:spMkLst>
        </pc:spChg>
        <pc:spChg chg="mod">
          <ac:chgData name="Alex" userId="4d67e96a-962b-4c7c-b623-65a2061d9203" providerId="ADAL" clId="{CD494891-4DC6-499D-AFA6-61483C3DDD17}" dt="2020-12-10T02:40:19.958" v="1454" actId="1035"/>
          <ac:spMkLst>
            <pc:docMk/>
            <pc:sldMk cId="1237527974" sldId="299"/>
            <ac:spMk id="39" creationId="{09E9C744-E5B7-4896-B233-4ED9483951B5}"/>
          </ac:spMkLst>
        </pc:spChg>
        <pc:spChg chg="del mod">
          <ac:chgData name="Alex" userId="4d67e96a-962b-4c7c-b623-65a2061d9203" providerId="ADAL" clId="{CD494891-4DC6-499D-AFA6-61483C3DDD17}" dt="2020-12-10T02:41:50.684" v="1487" actId="478"/>
          <ac:spMkLst>
            <pc:docMk/>
            <pc:sldMk cId="1237527974" sldId="299"/>
            <ac:spMk id="41" creationId="{0AF4C7D9-C94A-4F3A-A67D-AE06BB5F23C2}"/>
          </ac:spMkLst>
        </pc:spChg>
        <pc:spChg chg="del mod">
          <ac:chgData name="Alex" userId="4d67e96a-962b-4c7c-b623-65a2061d9203" providerId="ADAL" clId="{CD494891-4DC6-499D-AFA6-61483C3DDD17}" dt="2020-12-10T02:41:50.684" v="1487" actId="478"/>
          <ac:spMkLst>
            <pc:docMk/>
            <pc:sldMk cId="1237527974" sldId="299"/>
            <ac:spMk id="42" creationId="{E5C32C8E-2F1C-46B1-B001-ADF0072B362A}"/>
          </ac:spMkLst>
        </pc:spChg>
        <pc:spChg chg="del mod">
          <ac:chgData name="Alex" userId="4d67e96a-962b-4c7c-b623-65a2061d9203" providerId="ADAL" clId="{CD494891-4DC6-499D-AFA6-61483C3DDD17}" dt="2020-12-10T02:41:45.141" v="1486" actId="478"/>
          <ac:spMkLst>
            <pc:docMk/>
            <pc:sldMk cId="1237527974" sldId="299"/>
            <ac:spMk id="47" creationId="{04B68595-E407-4963-A9A4-A8309E66CCA3}"/>
          </ac:spMkLst>
        </pc:spChg>
        <pc:spChg chg="del mod">
          <ac:chgData name="Alex" userId="4d67e96a-962b-4c7c-b623-65a2061d9203" providerId="ADAL" clId="{CD494891-4DC6-499D-AFA6-61483C3DDD17}" dt="2020-12-10T02:41:45.141" v="1486" actId="478"/>
          <ac:spMkLst>
            <pc:docMk/>
            <pc:sldMk cId="1237527974" sldId="299"/>
            <ac:spMk id="49" creationId="{9B18290D-6891-4970-9068-24467254CEF9}"/>
          </ac:spMkLst>
        </pc:spChg>
        <pc:spChg chg="del mod">
          <ac:chgData name="Alex" userId="4d67e96a-962b-4c7c-b623-65a2061d9203" providerId="ADAL" clId="{CD494891-4DC6-499D-AFA6-61483C3DDD17}" dt="2020-12-10T02:41:45.141" v="1486" actId="478"/>
          <ac:spMkLst>
            <pc:docMk/>
            <pc:sldMk cId="1237527974" sldId="299"/>
            <ac:spMk id="51" creationId="{AF32A167-C270-46F5-B07B-E850592436D2}"/>
          </ac:spMkLst>
        </pc:spChg>
        <pc:spChg chg="del mod">
          <ac:chgData name="Alex" userId="4d67e96a-962b-4c7c-b623-65a2061d9203" providerId="ADAL" clId="{CD494891-4DC6-499D-AFA6-61483C3DDD17}" dt="2020-12-10T02:41:45.141" v="1486" actId="478"/>
          <ac:spMkLst>
            <pc:docMk/>
            <pc:sldMk cId="1237527974" sldId="299"/>
            <ac:spMk id="52" creationId="{0C3FA550-6887-49BB-B024-F541C8842DC7}"/>
          </ac:spMkLst>
        </pc:spChg>
        <pc:cxnChg chg="mod">
          <ac:chgData name="Alex" userId="4d67e96a-962b-4c7c-b623-65a2061d9203" providerId="ADAL" clId="{CD494891-4DC6-499D-AFA6-61483C3DDD17}" dt="2020-12-10T02:40:19.958" v="1454" actId="1035"/>
          <ac:cxnSpMkLst>
            <pc:docMk/>
            <pc:sldMk cId="1237527974" sldId="299"/>
            <ac:cxnSpMk id="11" creationId="{9A236B26-3B55-40F3-AF02-069FA35BBBFC}"/>
          </ac:cxnSpMkLst>
        </pc:cxnChg>
        <pc:cxnChg chg="del mod">
          <ac:chgData name="Alex" userId="4d67e96a-962b-4c7c-b623-65a2061d9203" providerId="ADAL" clId="{CD494891-4DC6-499D-AFA6-61483C3DDD17}" dt="2020-12-10T02:41:45.141" v="1486" actId="478"/>
          <ac:cxnSpMkLst>
            <pc:docMk/>
            <pc:sldMk cId="1237527974" sldId="299"/>
            <ac:cxnSpMk id="32" creationId="{E5228499-2E7B-49A9-A034-CCD40A7F05C7}"/>
          </ac:cxnSpMkLst>
        </pc:cxnChg>
        <pc:cxnChg chg="del mod">
          <ac:chgData name="Alex" userId="4d67e96a-962b-4c7c-b623-65a2061d9203" providerId="ADAL" clId="{CD494891-4DC6-499D-AFA6-61483C3DDD17}" dt="2020-12-10T02:41:50.684" v="1487" actId="478"/>
          <ac:cxnSpMkLst>
            <pc:docMk/>
            <pc:sldMk cId="1237527974" sldId="299"/>
            <ac:cxnSpMk id="43" creationId="{0282658B-F5F1-41F8-92E4-1A9E6ED8FB26}"/>
          </ac:cxnSpMkLst>
        </pc:cxnChg>
        <pc:cxnChg chg="del mod">
          <ac:chgData name="Alex" userId="4d67e96a-962b-4c7c-b623-65a2061d9203" providerId="ADAL" clId="{CD494891-4DC6-499D-AFA6-61483C3DDD17}" dt="2020-12-10T02:41:45.141" v="1486" actId="478"/>
          <ac:cxnSpMkLst>
            <pc:docMk/>
            <pc:sldMk cId="1237527974" sldId="299"/>
            <ac:cxnSpMk id="53" creationId="{3A16EEE0-CEF7-459D-9585-E7AFB18891BF}"/>
          </ac:cxnSpMkLst>
        </pc:cxnChg>
      </pc:sldChg>
      <pc:sldChg chg="delSp modSp new mod">
        <pc:chgData name="Alex" userId="4d67e96a-962b-4c7c-b623-65a2061d9203" providerId="ADAL" clId="{CD494891-4DC6-499D-AFA6-61483C3DDD17}" dt="2020-12-10T02:05:14.882" v="1099" actId="403"/>
        <pc:sldMkLst>
          <pc:docMk/>
          <pc:sldMk cId="3963827242" sldId="300"/>
        </pc:sldMkLst>
        <pc:spChg chg="mod">
          <ac:chgData name="Alex" userId="4d67e96a-962b-4c7c-b623-65a2061d9203" providerId="ADAL" clId="{CD494891-4DC6-499D-AFA6-61483C3DDD17}" dt="2020-12-10T02:05:14.882" v="1099" actId="403"/>
          <ac:spMkLst>
            <pc:docMk/>
            <pc:sldMk cId="3963827242" sldId="300"/>
            <ac:spMk id="2" creationId="{0625B01A-64A4-449F-A36D-CCE99B1701CD}"/>
          </ac:spMkLst>
        </pc:spChg>
        <pc:spChg chg="del">
          <ac:chgData name="Alex" userId="4d67e96a-962b-4c7c-b623-65a2061d9203" providerId="ADAL" clId="{CD494891-4DC6-499D-AFA6-61483C3DDD17}" dt="2020-12-10T02:04:42.868" v="1089" actId="478"/>
          <ac:spMkLst>
            <pc:docMk/>
            <pc:sldMk cId="3963827242" sldId="300"/>
            <ac:spMk id="3" creationId="{C2FFB38F-D1E1-4AA4-A889-832BFA11DED6}"/>
          </ac:spMkLst>
        </pc:spChg>
      </pc:sldChg>
      <pc:sldChg chg="delSp modSp add mod">
        <pc:chgData name="Alex" userId="4d67e96a-962b-4c7c-b623-65a2061d9203" providerId="ADAL" clId="{CD494891-4DC6-499D-AFA6-61483C3DDD17}" dt="2020-12-10T02:41:36.982" v="1483" actId="478"/>
        <pc:sldMkLst>
          <pc:docMk/>
          <pc:sldMk cId="1232700690" sldId="301"/>
        </pc:sldMkLst>
        <pc:spChg chg="del">
          <ac:chgData name="Alex" userId="4d67e96a-962b-4c7c-b623-65a2061d9203" providerId="ADAL" clId="{CD494891-4DC6-499D-AFA6-61483C3DDD17}" dt="2020-12-10T02:41:36.982" v="1483" actId="478"/>
          <ac:spMkLst>
            <pc:docMk/>
            <pc:sldMk cId="1232700690" sldId="301"/>
            <ac:spMk id="16" creationId="{AD0324A2-4A9A-4FB4-B494-DE765AD45163}"/>
          </ac:spMkLst>
        </pc:spChg>
        <pc:spChg chg="del">
          <ac:chgData name="Alex" userId="4d67e96a-962b-4c7c-b623-65a2061d9203" providerId="ADAL" clId="{CD494891-4DC6-499D-AFA6-61483C3DDD17}" dt="2020-12-10T02:41:36.982" v="1483" actId="478"/>
          <ac:spMkLst>
            <pc:docMk/>
            <pc:sldMk cId="1232700690" sldId="301"/>
            <ac:spMk id="17" creationId="{7A065530-B597-4476-9498-DC6F8E55A6FA}"/>
          </ac:spMkLst>
        </pc:spChg>
        <pc:spChg chg="del">
          <ac:chgData name="Alex" userId="4d67e96a-962b-4c7c-b623-65a2061d9203" providerId="ADAL" clId="{CD494891-4DC6-499D-AFA6-61483C3DDD17}" dt="2020-12-10T02:41:36.982" v="1483" actId="478"/>
          <ac:spMkLst>
            <pc:docMk/>
            <pc:sldMk cId="1232700690" sldId="301"/>
            <ac:spMk id="41" creationId="{0AF4C7D9-C94A-4F3A-A67D-AE06BB5F23C2}"/>
          </ac:spMkLst>
        </pc:spChg>
        <pc:spChg chg="del">
          <ac:chgData name="Alex" userId="4d67e96a-962b-4c7c-b623-65a2061d9203" providerId="ADAL" clId="{CD494891-4DC6-499D-AFA6-61483C3DDD17}" dt="2020-12-10T02:41:36.982" v="1483" actId="478"/>
          <ac:spMkLst>
            <pc:docMk/>
            <pc:sldMk cId="1232700690" sldId="301"/>
            <ac:spMk id="42" creationId="{E5C32C8E-2F1C-46B1-B001-ADF0072B362A}"/>
          </ac:spMkLst>
        </pc:spChg>
        <pc:spChg chg="del">
          <ac:chgData name="Alex" userId="4d67e96a-962b-4c7c-b623-65a2061d9203" providerId="ADAL" clId="{CD494891-4DC6-499D-AFA6-61483C3DDD17}" dt="2020-12-10T02:41:36.982" v="1483" actId="478"/>
          <ac:spMkLst>
            <pc:docMk/>
            <pc:sldMk cId="1232700690" sldId="301"/>
            <ac:spMk id="47" creationId="{04B68595-E407-4963-A9A4-A8309E66CCA3}"/>
          </ac:spMkLst>
        </pc:spChg>
        <pc:spChg chg="del">
          <ac:chgData name="Alex" userId="4d67e96a-962b-4c7c-b623-65a2061d9203" providerId="ADAL" clId="{CD494891-4DC6-499D-AFA6-61483C3DDD17}" dt="2020-12-10T02:41:36.982" v="1483" actId="478"/>
          <ac:spMkLst>
            <pc:docMk/>
            <pc:sldMk cId="1232700690" sldId="301"/>
            <ac:spMk id="49" creationId="{9B18290D-6891-4970-9068-24467254CEF9}"/>
          </ac:spMkLst>
        </pc:spChg>
        <pc:spChg chg="del">
          <ac:chgData name="Alex" userId="4d67e96a-962b-4c7c-b623-65a2061d9203" providerId="ADAL" clId="{CD494891-4DC6-499D-AFA6-61483C3DDD17}" dt="2020-12-10T02:41:36.982" v="1483" actId="478"/>
          <ac:spMkLst>
            <pc:docMk/>
            <pc:sldMk cId="1232700690" sldId="301"/>
            <ac:spMk id="51" creationId="{AF32A167-C270-46F5-B07B-E850592436D2}"/>
          </ac:spMkLst>
        </pc:spChg>
        <pc:spChg chg="del">
          <ac:chgData name="Alex" userId="4d67e96a-962b-4c7c-b623-65a2061d9203" providerId="ADAL" clId="{CD494891-4DC6-499D-AFA6-61483C3DDD17}" dt="2020-12-10T02:41:36.982" v="1483" actId="478"/>
          <ac:spMkLst>
            <pc:docMk/>
            <pc:sldMk cId="1232700690" sldId="301"/>
            <ac:spMk id="52" creationId="{0C3FA550-6887-49BB-B024-F541C8842DC7}"/>
          </ac:spMkLst>
        </pc:spChg>
        <pc:cxnChg chg="del mod">
          <ac:chgData name="Alex" userId="4d67e96a-962b-4c7c-b623-65a2061d9203" providerId="ADAL" clId="{CD494891-4DC6-499D-AFA6-61483C3DDD17}" dt="2020-12-10T02:41:36.982" v="1483" actId="478"/>
          <ac:cxnSpMkLst>
            <pc:docMk/>
            <pc:sldMk cId="1232700690" sldId="301"/>
            <ac:cxnSpMk id="43" creationId="{0282658B-F5F1-41F8-92E4-1A9E6ED8FB26}"/>
          </ac:cxnSpMkLst>
        </pc:cxnChg>
        <pc:cxnChg chg="del mod">
          <ac:chgData name="Alex" userId="4d67e96a-962b-4c7c-b623-65a2061d9203" providerId="ADAL" clId="{CD494891-4DC6-499D-AFA6-61483C3DDD17}" dt="2020-12-10T02:41:36.982" v="1483" actId="478"/>
          <ac:cxnSpMkLst>
            <pc:docMk/>
            <pc:sldMk cId="1232700690" sldId="301"/>
            <ac:cxnSpMk id="53" creationId="{3A16EEE0-CEF7-459D-9585-E7AFB18891BF}"/>
          </ac:cxnSpMkLst>
        </pc:cxnChg>
      </pc:sldChg>
      <pc:sldChg chg="delSp modSp add mod">
        <pc:chgData name="Alex" userId="4d67e96a-962b-4c7c-b623-65a2061d9203" providerId="ADAL" clId="{CD494891-4DC6-499D-AFA6-61483C3DDD17}" dt="2020-12-10T02:41:32.876" v="1482" actId="478"/>
        <pc:sldMkLst>
          <pc:docMk/>
          <pc:sldMk cId="3506543954" sldId="302"/>
        </pc:sldMkLst>
        <pc:spChg chg="del">
          <ac:chgData name="Alex" userId="4d67e96a-962b-4c7c-b623-65a2061d9203" providerId="ADAL" clId="{CD494891-4DC6-499D-AFA6-61483C3DDD17}" dt="2020-12-10T02:41:32.876" v="1482" actId="478"/>
          <ac:spMkLst>
            <pc:docMk/>
            <pc:sldMk cId="3506543954" sldId="302"/>
            <ac:spMk id="17" creationId="{7A065530-B597-4476-9498-DC6F8E55A6FA}"/>
          </ac:spMkLst>
        </pc:spChg>
        <pc:spChg chg="del">
          <ac:chgData name="Alex" userId="4d67e96a-962b-4c7c-b623-65a2061d9203" providerId="ADAL" clId="{CD494891-4DC6-499D-AFA6-61483C3DDD17}" dt="2020-12-10T02:41:32.876" v="1482" actId="478"/>
          <ac:spMkLst>
            <pc:docMk/>
            <pc:sldMk cId="3506543954" sldId="302"/>
            <ac:spMk id="47" creationId="{04B68595-E407-4963-A9A4-A8309E66CCA3}"/>
          </ac:spMkLst>
        </pc:spChg>
        <pc:spChg chg="del">
          <ac:chgData name="Alex" userId="4d67e96a-962b-4c7c-b623-65a2061d9203" providerId="ADAL" clId="{CD494891-4DC6-499D-AFA6-61483C3DDD17}" dt="2020-12-10T02:41:32.876" v="1482" actId="478"/>
          <ac:spMkLst>
            <pc:docMk/>
            <pc:sldMk cId="3506543954" sldId="302"/>
            <ac:spMk id="49" creationId="{9B18290D-6891-4970-9068-24467254CEF9}"/>
          </ac:spMkLst>
        </pc:spChg>
        <pc:spChg chg="del">
          <ac:chgData name="Alex" userId="4d67e96a-962b-4c7c-b623-65a2061d9203" providerId="ADAL" clId="{CD494891-4DC6-499D-AFA6-61483C3DDD17}" dt="2020-12-10T02:41:32.876" v="1482" actId="478"/>
          <ac:spMkLst>
            <pc:docMk/>
            <pc:sldMk cId="3506543954" sldId="302"/>
            <ac:spMk id="51" creationId="{AF32A167-C270-46F5-B07B-E850592436D2}"/>
          </ac:spMkLst>
        </pc:spChg>
        <pc:spChg chg="del">
          <ac:chgData name="Alex" userId="4d67e96a-962b-4c7c-b623-65a2061d9203" providerId="ADAL" clId="{CD494891-4DC6-499D-AFA6-61483C3DDD17}" dt="2020-12-10T02:41:32.876" v="1482" actId="478"/>
          <ac:spMkLst>
            <pc:docMk/>
            <pc:sldMk cId="3506543954" sldId="302"/>
            <ac:spMk id="52" creationId="{0C3FA550-6887-49BB-B024-F541C8842DC7}"/>
          </ac:spMkLst>
        </pc:spChg>
        <pc:cxnChg chg="del mod">
          <ac:chgData name="Alex" userId="4d67e96a-962b-4c7c-b623-65a2061d9203" providerId="ADAL" clId="{CD494891-4DC6-499D-AFA6-61483C3DDD17}" dt="2020-12-10T02:41:32.876" v="1482" actId="478"/>
          <ac:cxnSpMkLst>
            <pc:docMk/>
            <pc:sldMk cId="3506543954" sldId="302"/>
            <ac:cxnSpMk id="53" creationId="{3A16EEE0-CEF7-459D-9585-E7AFB18891BF}"/>
          </ac:cxnSpMkLst>
        </pc:cxnChg>
      </pc:sldChg>
      <pc:sldChg chg="modSp add mod">
        <pc:chgData name="Alex" userId="4d67e96a-962b-4c7c-b623-65a2061d9203" providerId="ADAL" clId="{CD494891-4DC6-499D-AFA6-61483C3DDD17}" dt="2020-12-12T00:04:36.560" v="1711" actId="14100"/>
        <pc:sldMkLst>
          <pc:docMk/>
          <pc:sldMk cId="1657524470" sldId="303"/>
        </pc:sldMkLst>
        <pc:spChg chg="mod">
          <ac:chgData name="Alex" userId="4d67e96a-962b-4c7c-b623-65a2061d9203" providerId="ADAL" clId="{CD494891-4DC6-499D-AFA6-61483C3DDD17}" dt="2020-12-12T00:04:36.560" v="1711" actId="14100"/>
          <ac:spMkLst>
            <pc:docMk/>
            <pc:sldMk cId="1657524470" sldId="303"/>
            <ac:spMk id="17" creationId="{7A065530-B597-4476-9498-DC6F8E55A6FA}"/>
          </ac:spMkLst>
        </pc:spChg>
        <pc:spChg chg="mod">
          <ac:chgData name="Alex" userId="4d67e96a-962b-4c7c-b623-65a2061d9203" providerId="ADAL" clId="{CD494891-4DC6-499D-AFA6-61483C3DDD17}" dt="2020-12-12T00:04:30.930" v="1708" actId="1076"/>
          <ac:spMkLst>
            <pc:docMk/>
            <pc:sldMk cId="1657524470" sldId="303"/>
            <ac:spMk id="47" creationId="{04B68595-E407-4963-A9A4-A8309E66CCA3}"/>
          </ac:spMkLst>
        </pc:spChg>
      </pc:sldChg>
      <pc:sldChg chg="modSp add mod ord">
        <pc:chgData name="Alex" userId="4d67e96a-962b-4c7c-b623-65a2061d9203" providerId="ADAL" clId="{CD494891-4DC6-499D-AFA6-61483C3DDD17}" dt="2020-12-12T01:52:43.860" v="1784" actId="20577"/>
        <pc:sldMkLst>
          <pc:docMk/>
          <pc:sldMk cId="373284371" sldId="304"/>
        </pc:sldMkLst>
        <pc:spChg chg="mod">
          <ac:chgData name="Alex" userId="4d67e96a-962b-4c7c-b623-65a2061d9203" providerId="ADAL" clId="{CD494891-4DC6-499D-AFA6-61483C3DDD17}" dt="2020-12-12T01:52:43.860" v="1784" actId="20577"/>
          <ac:spMkLst>
            <pc:docMk/>
            <pc:sldMk cId="373284371" sldId="304"/>
            <ac:spMk id="2" creationId="{0625B01A-64A4-449F-A36D-CCE99B1701CD}"/>
          </ac:spMkLst>
        </pc:spChg>
      </pc:sldChg>
      <pc:sldChg chg="addSp delSp modSp add mod">
        <pc:chgData name="Alex" userId="4d67e96a-962b-4c7c-b623-65a2061d9203" providerId="ADAL" clId="{CD494891-4DC6-499D-AFA6-61483C3DDD17}" dt="2020-12-11T23:44:40.333" v="1705" actId="1035"/>
        <pc:sldMkLst>
          <pc:docMk/>
          <pc:sldMk cId="10958937" sldId="305"/>
        </pc:sldMkLst>
        <pc:spChg chg="mod">
          <ac:chgData name="Alex" userId="4d67e96a-962b-4c7c-b623-65a2061d9203" providerId="ADAL" clId="{CD494891-4DC6-499D-AFA6-61483C3DDD17}" dt="2020-12-11T23:44:40.333" v="1705" actId="1035"/>
          <ac:spMkLst>
            <pc:docMk/>
            <pc:sldMk cId="10958937" sldId="305"/>
            <ac:spMk id="2" creationId="{00000000-0000-0000-0000-000000000000}"/>
          </ac:spMkLst>
        </pc:spChg>
        <pc:picChg chg="add del mod">
          <ac:chgData name="Alex" userId="4d67e96a-962b-4c7c-b623-65a2061d9203" providerId="ADAL" clId="{CD494891-4DC6-499D-AFA6-61483C3DDD17}" dt="2020-12-11T23:43:06.111" v="1684" actId="478"/>
          <ac:picMkLst>
            <pc:docMk/>
            <pc:sldMk cId="10958937" sldId="305"/>
            <ac:picMk id="4" creationId="{220662EB-4BE9-4EB9-A9B6-0E638F6EAF4D}"/>
          </ac:picMkLst>
        </pc:picChg>
        <pc:picChg chg="add mod">
          <ac:chgData name="Alex" userId="4d67e96a-962b-4c7c-b623-65a2061d9203" providerId="ADAL" clId="{CD494891-4DC6-499D-AFA6-61483C3DDD17}" dt="2020-12-11T23:44:14.527" v="1688" actId="1582"/>
          <ac:picMkLst>
            <pc:docMk/>
            <pc:sldMk cId="10958937" sldId="305"/>
            <ac:picMk id="6" creationId="{8EACF829-E78C-4D0C-9215-42E685399E55}"/>
          </ac:picMkLst>
        </pc:picChg>
        <pc:picChg chg="del">
          <ac:chgData name="Alex" userId="4d67e96a-962b-4c7c-b623-65a2061d9203" providerId="ADAL" clId="{CD494891-4DC6-499D-AFA6-61483C3DDD17}" dt="2020-12-11T23:42:12.343" v="1680" actId="478"/>
          <ac:picMkLst>
            <pc:docMk/>
            <pc:sldMk cId="10958937" sldId="305"/>
            <ac:picMk id="7" creationId="{A66310C3-4F46-4F53-8006-5C07346A0983}"/>
          </ac:picMkLst>
        </pc:picChg>
        <pc:picChg chg="del">
          <ac:chgData name="Alex" userId="4d67e96a-962b-4c7c-b623-65a2061d9203" providerId="ADAL" clId="{CD494891-4DC6-499D-AFA6-61483C3DDD17}" dt="2020-12-11T23:42:12.343" v="1680" actId="478"/>
          <ac:picMkLst>
            <pc:docMk/>
            <pc:sldMk cId="10958937" sldId="305"/>
            <ac:picMk id="9" creationId="{9F22FD17-9FFA-4D83-9D54-C7CB7933284E}"/>
          </ac:picMkLst>
        </pc:picChg>
        <pc:picChg chg="del">
          <ac:chgData name="Alex" userId="4d67e96a-962b-4c7c-b623-65a2061d9203" providerId="ADAL" clId="{CD494891-4DC6-499D-AFA6-61483C3DDD17}" dt="2020-12-11T23:42:12.343" v="1680" actId="478"/>
          <ac:picMkLst>
            <pc:docMk/>
            <pc:sldMk cId="10958937" sldId="305"/>
            <ac:picMk id="11" creationId="{DC3F3885-8118-4BEA-B021-AD545F9468EC}"/>
          </ac:picMkLst>
        </pc:picChg>
      </pc:sldChg>
      <pc:sldChg chg="addSp delSp modSp add mod">
        <pc:chgData name="Alex" userId="4d67e96a-962b-4c7c-b623-65a2061d9203" providerId="ADAL" clId="{CD494891-4DC6-499D-AFA6-61483C3DDD17}" dt="2020-12-12T00:10:21.936" v="1737" actId="1582"/>
        <pc:sldMkLst>
          <pc:docMk/>
          <pc:sldMk cId="797458686" sldId="306"/>
        </pc:sldMkLst>
        <pc:spChg chg="mod">
          <ac:chgData name="Alex" userId="4d67e96a-962b-4c7c-b623-65a2061d9203" providerId="ADAL" clId="{CD494891-4DC6-499D-AFA6-61483C3DDD17}" dt="2020-12-12T00:09:06.056" v="1729" actId="14100"/>
          <ac:spMkLst>
            <pc:docMk/>
            <pc:sldMk cId="797458686" sldId="306"/>
            <ac:spMk id="2" creationId="{00000000-0000-0000-0000-000000000000}"/>
          </ac:spMkLst>
        </pc:spChg>
        <pc:picChg chg="add mod">
          <ac:chgData name="Alex" userId="4d67e96a-962b-4c7c-b623-65a2061d9203" providerId="ADAL" clId="{CD494891-4DC6-499D-AFA6-61483C3DDD17}" dt="2020-12-12T00:10:21.936" v="1737" actId="1582"/>
          <ac:picMkLst>
            <pc:docMk/>
            <pc:sldMk cId="797458686" sldId="306"/>
            <ac:picMk id="4" creationId="{13A00D7A-B5BF-45A5-929C-41ECB59A5850}"/>
          </ac:picMkLst>
        </pc:picChg>
        <pc:picChg chg="del">
          <ac:chgData name="Alex" userId="4d67e96a-962b-4c7c-b623-65a2061d9203" providerId="ADAL" clId="{CD494891-4DC6-499D-AFA6-61483C3DDD17}" dt="2020-12-12T00:09:07.288" v="1730" actId="478"/>
          <ac:picMkLst>
            <pc:docMk/>
            <pc:sldMk cId="797458686" sldId="306"/>
            <ac:picMk id="6" creationId="{8EACF829-E78C-4D0C-9215-42E685399E55}"/>
          </ac:picMkLst>
        </pc:picChg>
        <pc:picChg chg="add del">
          <ac:chgData name="Alex" userId="4d67e96a-962b-4c7c-b623-65a2061d9203" providerId="ADAL" clId="{CD494891-4DC6-499D-AFA6-61483C3DDD17}" dt="2020-12-12T00:10:03.199" v="1734" actId="22"/>
          <ac:picMkLst>
            <pc:docMk/>
            <pc:sldMk cId="797458686" sldId="306"/>
            <ac:picMk id="7" creationId="{713DE566-2318-49AE-BEAC-5EA81C4017F1}"/>
          </ac:picMkLst>
        </pc:picChg>
      </pc:sldChg>
      <pc:sldChg chg="addSp delSp modSp add mod">
        <pc:chgData name="Alex" userId="4d67e96a-962b-4c7c-b623-65a2061d9203" providerId="ADAL" clId="{CD494891-4DC6-499D-AFA6-61483C3DDD17}" dt="2020-12-12T00:11:20.775" v="1745" actId="1582"/>
        <pc:sldMkLst>
          <pc:docMk/>
          <pc:sldMk cId="2196239428" sldId="307"/>
        </pc:sldMkLst>
        <pc:spChg chg="mod">
          <ac:chgData name="Alex" userId="4d67e96a-962b-4c7c-b623-65a2061d9203" providerId="ADAL" clId="{CD494891-4DC6-499D-AFA6-61483C3DDD17}" dt="2020-12-12T00:10:30.360" v="1740" actId="20577"/>
          <ac:spMkLst>
            <pc:docMk/>
            <pc:sldMk cId="2196239428" sldId="307"/>
            <ac:spMk id="2" creationId="{00000000-0000-0000-0000-000000000000}"/>
          </ac:spMkLst>
        </pc:spChg>
        <pc:picChg chg="del">
          <ac:chgData name="Alex" userId="4d67e96a-962b-4c7c-b623-65a2061d9203" providerId="ADAL" clId="{CD494891-4DC6-499D-AFA6-61483C3DDD17}" dt="2020-12-12T00:10:36.704" v="1741" actId="478"/>
          <ac:picMkLst>
            <pc:docMk/>
            <pc:sldMk cId="2196239428" sldId="307"/>
            <ac:picMk id="4" creationId="{13A00D7A-B5BF-45A5-929C-41ECB59A5850}"/>
          </ac:picMkLst>
        </pc:picChg>
        <pc:picChg chg="add mod">
          <ac:chgData name="Alex" userId="4d67e96a-962b-4c7c-b623-65a2061d9203" providerId="ADAL" clId="{CD494891-4DC6-499D-AFA6-61483C3DDD17}" dt="2020-12-12T00:11:20.775" v="1745" actId="1582"/>
          <ac:picMkLst>
            <pc:docMk/>
            <pc:sldMk cId="2196239428" sldId="307"/>
            <ac:picMk id="5" creationId="{354964CD-145D-4D36-B0FF-266357DB5A24}"/>
          </ac:picMkLst>
        </pc:picChg>
      </pc:sldChg>
      <pc:sldChg chg="addSp delSp modSp add mod">
        <pc:chgData name="Alex" userId="4d67e96a-962b-4c7c-b623-65a2061d9203" providerId="ADAL" clId="{CD494891-4DC6-499D-AFA6-61483C3DDD17}" dt="2020-12-12T00:33:29.401" v="1757" actId="1582"/>
        <pc:sldMkLst>
          <pc:docMk/>
          <pc:sldMk cId="2203732179" sldId="308"/>
        </pc:sldMkLst>
        <pc:spChg chg="mod">
          <ac:chgData name="Alex" userId="4d67e96a-962b-4c7c-b623-65a2061d9203" providerId="ADAL" clId="{CD494891-4DC6-499D-AFA6-61483C3DDD17}" dt="2020-12-12T00:25:21.711" v="1748" actId="20577"/>
          <ac:spMkLst>
            <pc:docMk/>
            <pc:sldMk cId="2203732179" sldId="308"/>
            <ac:spMk id="2" creationId="{00000000-0000-0000-0000-000000000000}"/>
          </ac:spMkLst>
        </pc:spChg>
        <pc:picChg chg="add del mod">
          <ac:chgData name="Alex" userId="4d67e96a-962b-4c7c-b623-65a2061d9203" providerId="ADAL" clId="{CD494891-4DC6-499D-AFA6-61483C3DDD17}" dt="2020-12-12T00:31:16.948" v="1752" actId="478"/>
          <ac:picMkLst>
            <pc:docMk/>
            <pc:sldMk cId="2203732179" sldId="308"/>
            <ac:picMk id="4" creationId="{8FF56485-7AA5-4FB4-9088-1693569EA0AE}"/>
          </ac:picMkLst>
        </pc:picChg>
        <pc:picChg chg="del">
          <ac:chgData name="Alex" userId="4d67e96a-962b-4c7c-b623-65a2061d9203" providerId="ADAL" clId="{CD494891-4DC6-499D-AFA6-61483C3DDD17}" dt="2020-12-12T00:26:05.877" v="1749" actId="478"/>
          <ac:picMkLst>
            <pc:docMk/>
            <pc:sldMk cId="2203732179" sldId="308"/>
            <ac:picMk id="5" creationId="{354964CD-145D-4D36-B0FF-266357DB5A24}"/>
          </ac:picMkLst>
        </pc:picChg>
        <pc:picChg chg="add del mod">
          <ac:chgData name="Alex" userId="4d67e96a-962b-4c7c-b623-65a2061d9203" providerId="ADAL" clId="{CD494891-4DC6-499D-AFA6-61483C3DDD17}" dt="2020-12-12T00:33:24.588" v="1755" actId="478"/>
          <ac:picMkLst>
            <pc:docMk/>
            <pc:sldMk cId="2203732179" sldId="308"/>
            <ac:picMk id="7" creationId="{11B3D11D-304F-4970-8CE7-6F344B068D38}"/>
          </ac:picMkLst>
        </pc:picChg>
        <pc:picChg chg="add mod">
          <ac:chgData name="Alex" userId="4d67e96a-962b-4c7c-b623-65a2061d9203" providerId="ADAL" clId="{CD494891-4DC6-499D-AFA6-61483C3DDD17}" dt="2020-12-12T00:33:29.401" v="1757" actId="1582"/>
          <ac:picMkLst>
            <pc:docMk/>
            <pc:sldMk cId="2203732179" sldId="308"/>
            <ac:picMk id="9" creationId="{930A7A96-A66B-4845-BCBE-DCA7A3B50E5F}"/>
          </ac:picMkLst>
        </pc:picChg>
      </pc:sldChg>
      <pc:sldChg chg="add">
        <pc:chgData name="Alex" userId="4d67e96a-962b-4c7c-b623-65a2061d9203" providerId="ADAL" clId="{CD494891-4DC6-499D-AFA6-61483C3DDD17}" dt="2020-12-12T01:52:29.720" v="1759" actId="2890"/>
        <pc:sldMkLst>
          <pc:docMk/>
          <pc:sldMk cId="3299421057" sldId="309"/>
        </pc:sldMkLst>
      </pc:sldChg>
      <pc:sldChg chg="modSp add mod ord modNotesTx">
        <pc:chgData name="Alex" userId="4d67e96a-962b-4c7c-b623-65a2061d9203" providerId="ADAL" clId="{CD494891-4DC6-499D-AFA6-61483C3DDD17}" dt="2020-12-12T02:02:15.403" v="2099" actId="20577"/>
        <pc:sldMkLst>
          <pc:docMk/>
          <pc:sldMk cId="3509907036" sldId="310"/>
        </pc:sldMkLst>
        <pc:spChg chg="mod">
          <ac:chgData name="Alex" userId="4d67e96a-962b-4c7c-b623-65a2061d9203" providerId="ADAL" clId="{CD494891-4DC6-499D-AFA6-61483C3DDD17}" dt="2020-12-12T01:54:06.564" v="1812" actId="404"/>
          <ac:spMkLst>
            <pc:docMk/>
            <pc:sldMk cId="3509907036" sldId="310"/>
            <ac:spMk id="2" creationId="{0625B01A-64A4-449F-A36D-CCE99B1701CD}"/>
          </ac:spMkLst>
        </pc:spChg>
      </pc:sldChg>
      <pc:sldChg chg="modSp add mod ord">
        <pc:chgData name="Alex" userId="4d67e96a-962b-4c7c-b623-65a2061d9203" providerId="ADAL" clId="{CD494891-4DC6-499D-AFA6-61483C3DDD17}" dt="2020-12-12T01:54:17.918" v="1827"/>
        <pc:sldMkLst>
          <pc:docMk/>
          <pc:sldMk cId="3204502741" sldId="311"/>
        </pc:sldMkLst>
        <pc:spChg chg="mod">
          <ac:chgData name="Alex" userId="4d67e96a-962b-4c7c-b623-65a2061d9203" providerId="ADAL" clId="{CD494891-4DC6-499D-AFA6-61483C3DDD17}" dt="2020-12-12T01:54:15.917" v="1825" actId="20577"/>
          <ac:spMkLst>
            <pc:docMk/>
            <pc:sldMk cId="3204502741" sldId="311"/>
            <ac:spMk id="2" creationId="{0625B01A-64A4-449F-A36D-CCE99B1701CD}"/>
          </ac:spMkLst>
        </pc:spChg>
      </pc:sldChg>
      <pc:sldChg chg="addSp delSp modSp add mod">
        <pc:chgData name="Alex" userId="4d67e96a-962b-4c7c-b623-65a2061d9203" providerId="ADAL" clId="{CD494891-4DC6-499D-AFA6-61483C3DDD17}" dt="2020-12-12T02:07:40.562" v="2177" actId="1035"/>
        <pc:sldMkLst>
          <pc:docMk/>
          <pc:sldMk cId="1083977208" sldId="312"/>
        </pc:sldMkLst>
        <pc:spChg chg="mod">
          <ac:chgData name="Alex" userId="4d67e96a-962b-4c7c-b623-65a2061d9203" providerId="ADAL" clId="{CD494891-4DC6-499D-AFA6-61483C3DDD17}" dt="2020-12-12T02:02:28.940" v="2115" actId="114"/>
          <ac:spMkLst>
            <pc:docMk/>
            <pc:sldMk cId="1083977208" sldId="312"/>
            <ac:spMk id="2" creationId="{00000000-0000-0000-0000-000000000000}"/>
          </ac:spMkLst>
        </pc:spChg>
        <pc:spChg chg="mod">
          <ac:chgData name="Alex" userId="4d67e96a-962b-4c7c-b623-65a2061d9203" providerId="ADAL" clId="{CD494891-4DC6-499D-AFA6-61483C3DDD17}" dt="2020-12-12T02:03:52.172" v="2124" actId="1076"/>
          <ac:spMkLst>
            <pc:docMk/>
            <pc:sldMk cId="1083977208" sldId="312"/>
            <ac:spMk id="11" creationId="{CF6E3CF0-BFA0-4851-B789-AE2CC9201D85}"/>
          </ac:spMkLst>
        </pc:spChg>
        <pc:picChg chg="add mod">
          <ac:chgData name="Alex" userId="4d67e96a-962b-4c7c-b623-65a2061d9203" providerId="ADAL" clId="{CD494891-4DC6-499D-AFA6-61483C3DDD17}" dt="2020-12-12T02:07:40.562" v="2177" actId="1035"/>
          <ac:picMkLst>
            <pc:docMk/>
            <pc:sldMk cId="1083977208" sldId="312"/>
            <ac:picMk id="4" creationId="{4201D3FF-AF91-403C-A28F-2CCC4DEDCAD9}"/>
          </ac:picMkLst>
        </pc:picChg>
        <pc:picChg chg="add mod">
          <ac:chgData name="Alex" userId="4d67e96a-962b-4c7c-b623-65a2061d9203" providerId="ADAL" clId="{CD494891-4DC6-499D-AFA6-61483C3DDD17}" dt="2020-12-12T02:04:07.824" v="2129" actId="1076"/>
          <ac:picMkLst>
            <pc:docMk/>
            <pc:sldMk cId="1083977208" sldId="312"/>
            <ac:picMk id="6" creationId="{C54ED154-D890-4F7B-8F98-27B6D548A792}"/>
          </ac:picMkLst>
        </pc:picChg>
        <pc:picChg chg="del">
          <ac:chgData name="Alex" userId="4d67e96a-962b-4c7c-b623-65a2061d9203" providerId="ADAL" clId="{CD494891-4DC6-499D-AFA6-61483C3DDD17}" dt="2020-12-12T02:02:31.098" v="2116" actId="478"/>
          <ac:picMkLst>
            <pc:docMk/>
            <pc:sldMk cId="1083977208" sldId="312"/>
            <ac:picMk id="7" creationId="{F9DB7311-9DA8-4AF2-B4BB-CA00437CCC1E}"/>
          </ac:picMkLst>
        </pc:picChg>
        <pc:picChg chg="del">
          <ac:chgData name="Alex" userId="4d67e96a-962b-4c7c-b623-65a2061d9203" providerId="ADAL" clId="{CD494891-4DC6-499D-AFA6-61483C3DDD17}" dt="2020-12-12T02:02:32.636" v="2117" actId="478"/>
          <ac:picMkLst>
            <pc:docMk/>
            <pc:sldMk cId="1083977208" sldId="312"/>
            <ac:picMk id="9" creationId="{78366D52-258D-4C74-B70E-6643D818E936}"/>
          </ac:picMkLst>
        </pc:picChg>
      </pc:sldChg>
      <pc:sldChg chg="addSp delSp modSp add mod">
        <pc:chgData name="Alex" userId="4d67e96a-962b-4c7c-b623-65a2061d9203" providerId="ADAL" clId="{CD494891-4DC6-499D-AFA6-61483C3DDD17}" dt="2020-12-12T02:07:30.273" v="2174" actId="1035"/>
        <pc:sldMkLst>
          <pc:docMk/>
          <pc:sldMk cId="1162586680" sldId="313"/>
        </pc:sldMkLst>
        <pc:spChg chg="mod">
          <ac:chgData name="Alex" userId="4d67e96a-962b-4c7c-b623-65a2061d9203" providerId="ADAL" clId="{CD494891-4DC6-499D-AFA6-61483C3DDD17}" dt="2020-12-12T02:05:42.283" v="2146" actId="20577"/>
          <ac:spMkLst>
            <pc:docMk/>
            <pc:sldMk cId="1162586680" sldId="313"/>
            <ac:spMk id="2" creationId="{00000000-0000-0000-0000-000000000000}"/>
          </ac:spMkLst>
        </pc:spChg>
        <pc:picChg chg="del">
          <ac:chgData name="Alex" userId="4d67e96a-962b-4c7c-b623-65a2061d9203" providerId="ADAL" clId="{CD494891-4DC6-499D-AFA6-61483C3DDD17}" dt="2020-12-12T02:05:45.033" v="2147" actId="478"/>
          <ac:picMkLst>
            <pc:docMk/>
            <pc:sldMk cId="1162586680" sldId="313"/>
            <ac:picMk id="4" creationId="{4201D3FF-AF91-403C-A28F-2CCC4DEDCAD9}"/>
          </ac:picMkLst>
        </pc:picChg>
        <pc:picChg chg="add mod">
          <ac:chgData name="Alex" userId="4d67e96a-962b-4c7c-b623-65a2061d9203" providerId="ADAL" clId="{CD494891-4DC6-499D-AFA6-61483C3DDD17}" dt="2020-12-12T02:06:38.170" v="2168" actId="1036"/>
          <ac:picMkLst>
            <pc:docMk/>
            <pc:sldMk cId="1162586680" sldId="313"/>
            <ac:picMk id="5" creationId="{6A8034B5-1C3B-465A-9645-F6B2A8889D11}"/>
          </ac:picMkLst>
        </pc:picChg>
        <pc:picChg chg="del">
          <ac:chgData name="Alex" userId="4d67e96a-962b-4c7c-b623-65a2061d9203" providerId="ADAL" clId="{CD494891-4DC6-499D-AFA6-61483C3DDD17}" dt="2020-12-12T02:05:46.666" v="2148" actId="478"/>
          <ac:picMkLst>
            <pc:docMk/>
            <pc:sldMk cId="1162586680" sldId="313"/>
            <ac:picMk id="6" creationId="{C54ED154-D890-4F7B-8F98-27B6D548A792}"/>
          </ac:picMkLst>
        </pc:picChg>
        <pc:picChg chg="add mod">
          <ac:chgData name="Alex" userId="4d67e96a-962b-4c7c-b623-65a2061d9203" providerId="ADAL" clId="{CD494891-4DC6-499D-AFA6-61483C3DDD17}" dt="2020-12-12T02:07:30.273" v="2174" actId="1035"/>
          <ac:picMkLst>
            <pc:docMk/>
            <pc:sldMk cId="1162586680" sldId="313"/>
            <ac:picMk id="8" creationId="{76E2A29A-724A-4226-868E-C94F862C81EC}"/>
          </ac:picMkLst>
        </pc:picChg>
      </pc:sldChg>
      <pc:sldChg chg="addSp delSp modSp add mod ord">
        <pc:chgData name="Alex" userId="4d67e96a-962b-4c7c-b623-65a2061d9203" providerId="ADAL" clId="{CD494891-4DC6-499D-AFA6-61483C3DDD17}" dt="2020-12-12T03:34:14.724" v="2503" actId="1076"/>
        <pc:sldMkLst>
          <pc:docMk/>
          <pc:sldMk cId="2212961030" sldId="314"/>
        </pc:sldMkLst>
        <pc:spChg chg="mod">
          <ac:chgData name="Alex" userId="4d67e96a-962b-4c7c-b623-65a2061d9203" providerId="ADAL" clId="{CD494891-4DC6-499D-AFA6-61483C3DDD17}" dt="2020-12-12T03:12:41.659" v="2256" actId="1076"/>
          <ac:spMkLst>
            <pc:docMk/>
            <pc:sldMk cId="2212961030" sldId="314"/>
            <ac:spMk id="2" creationId="{00000000-0000-0000-0000-000000000000}"/>
          </ac:spMkLst>
        </pc:spChg>
        <pc:spChg chg="add mod">
          <ac:chgData name="Alex" userId="4d67e96a-962b-4c7c-b623-65a2061d9203" providerId="ADAL" clId="{CD494891-4DC6-499D-AFA6-61483C3DDD17}" dt="2020-12-12T03:34:14.724" v="2503" actId="1076"/>
          <ac:spMkLst>
            <pc:docMk/>
            <pc:sldMk cId="2212961030" sldId="314"/>
            <ac:spMk id="6" creationId="{7CD14D9D-646C-4586-8987-A22E508787D6}"/>
          </ac:spMkLst>
        </pc:spChg>
        <pc:spChg chg="mod">
          <ac:chgData name="Alex" userId="4d67e96a-962b-4c7c-b623-65a2061d9203" providerId="ADAL" clId="{CD494891-4DC6-499D-AFA6-61483C3DDD17}" dt="2020-12-12T03:34:04.248" v="2501" actId="1035"/>
          <ac:spMkLst>
            <pc:docMk/>
            <pc:sldMk cId="2212961030" sldId="314"/>
            <ac:spMk id="10" creationId="{E9EBE390-D014-4DFB-810F-B9E31AF7B1B5}"/>
          </ac:spMkLst>
        </pc:spChg>
        <pc:spChg chg="del">
          <ac:chgData name="Alex" userId="4d67e96a-962b-4c7c-b623-65a2061d9203" providerId="ADAL" clId="{CD494891-4DC6-499D-AFA6-61483C3DDD17}" dt="2020-12-12T03:11:41.165" v="2183" actId="478"/>
          <ac:spMkLst>
            <pc:docMk/>
            <pc:sldMk cId="2212961030" sldId="314"/>
            <ac:spMk id="11" creationId="{CF6E3CF0-BFA0-4851-B789-AE2CC9201D85}"/>
          </ac:spMkLst>
        </pc:spChg>
        <pc:spChg chg="add mod">
          <ac:chgData name="Alex" userId="4d67e96a-962b-4c7c-b623-65a2061d9203" providerId="ADAL" clId="{CD494891-4DC6-499D-AFA6-61483C3DDD17}" dt="2020-12-12T03:15:48.786" v="2329"/>
          <ac:spMkLst>
            <pc:docMk/>
            <pc:sldMk cId="2212961030" sldId="314"/>
            <ac:spMk id="13" creationId="{12F930C9-E043-4DFE-89BA-CBE8FAC830D3}"/>
          </ac:spMkLst>
        </pc:spChg>
        <pc:picChg chg="add mod">
          <ac:chgData name="Alex" userId="4d67e96a-962b-4c7c-b623-65a2061d9203" providerId="ADAL" clId="{CD494891-4DC6-499D-AFA6-61483C3DDD17}" dt="2020-12-12T03:34:04.248" v="2501" actId="1035"/>
          <ac:picMkLst>
            <pc:docMk/>
            <pc:sldMk cId="2212961030" sldId="314"/>
            <ac:picMk id="4" creationId="{E17056EE-2F0E-4A36-8FFE-E2F79D70280F}"/>
          </ac:picMkLst>
        </pc:picChg>
        <pc:picChg chg="del">
          <ac:chgData name="Alex" userId="4d67e96a-962b-4c7c-b623-65a2061d9203" providerId="ADAL" clId="{CD494891-4DC6-499D-AFA6-61483C3DDD17}" dt="2020-12-12T03:11:35.878" v="2182" actId="478"/>
          <ac:picMkLst>
            <pc:docMk/>
            <pc:sldMk cId="2212961030" sldId="314"/>
            <ac:picMk id="5" creationId="{6A8034B5-1C3B-465A-9645-F6B2A8889D11}"/>
          </ac:picMkLst>
        </pc:picChg>
        <pc:picChg chg="del">
          <ac:chgData name="Alex" userId="4d67e96a-962b-4c7c-b623-65a2061d9203" providerId="ADAL" clId="{CD494891-4DC6-499D-AFA6-61483C3DDD17}" dt="2020-12-12T03:11:34.541" v="2181" actId="478"/>
          <ac:picMkLst>
            <pc:docMk/>
            <pc:sldMk cId="2212961030" sldId="314"/>
            <ac:picMk id="8" creationId="{76E2A29A-724A-4226-868E-C94F862C81EC}"/>
          </ac:picMkLst>
        </pc:picChg>
        <pc:picChg chg="add mod">
          <ac:chgData name="Alex" userId="4d67e96a-962b-4c7c-b623-65a2061d9203" providerId="ADAL" clId="{CD494891-4DC6-499D-AFA6-61483C3DDD17}" dt="2020-12-12T03:15:48.786" v="2329"/>
          <ac:picMkLst>
            <pc:docMk/>
            <pc:sldMk cId="2212961030" sldId="314"/>
            <ac:picMk id="12" creationId="{B30EFCB2-73CA-456E-8928-A3F6CCEDF3BD}"/>
          </ac:picMkLst>
        </pc:picChg>
      </pc:sldChg>
      <pc:sldChg chg="delSp modSp add mod">
        <pc:chgData name="Alex" userId="4d67e96a-962b-4c7c-b623-65a2061d9203" providerId="ADAL" clId="{CD494891-4DC6-499D-AFA6-61483C3DDD17}" dt="2020-12-12T03:21:59.847" v="2420" actId="20577"/>
        <pc:sldMkLst>
          <pc:docMk/>
          <pc:sldMk cId="410054739" sldId="315"/>
        </pc:sldMkLst>
        <pc:spChg chg="mod">
          <ac:chgData name="Alex" userId="4d67e96a-962b-4c7c-b623-65a2061d9203" providerId="ADAL" clId="{CD494891-4DC6-499D-AFA6-61483C3DDD17}" dt="2020-12-12T03:21:59.847" v="2420" actId="20577"/>
          <ac:spMkLst>
            <pc:docMk/>
            <pc:sldMk cId="410054739" sldId="315"/>
            <ac:spMk id="2" creationId="{00000000-0000-0000-0000-000000000000}"/>
          </ac:spMkLst>
        </pc:spChg>
        <pc:spChg chg="del">
          <ac:chgData name="Alex" userId="4d67e96a-962b-4c7c-b623-65a2061d9203" providerId="ADAL" clId="{CD494891-4DC6-499D-AFA6-61483C3DDD17}" dt="2020-12-12T03:17:20.084" v="2417" actId="478"/>
          <ac:spMkLst>
            <pc:docMk/>
            <pc:sldMk cId="410054739" sldId="315"/>
            <ac:spMk id="6" creationId="{7CD14D9D-646C-4586-8987-A22E508787D6}"/>
          </ac:spMkLst>
        </pc:spChg>
        <pc:spChg chg="mod">
          <ac:chgData name="Alex" userId="4d67e96a-962b-4c7c-b623-65a2061d9203" providerId="ADAL" clId="{CD494891-4DC6-499D-AFA6-61483C3DDD17}" dt="2020-12-12T03:17:04.755" v="2383" actId="1076"/>
          <ac:spMkLst>
            <pc:docMk/>
            <pc:sldMk cId="410054739" sldId="315"/>
            <ac:spMk id="10" creationId="{E9EBE390-D014-4DFB-810F-B9E31AF7B1B5}"/>
          </ac:spMkLst>
        </pc:spChg>
        <pc:picChg chg="mod">
          <ac:chgData name="Alex" userId="4d67e96a-962b-4c7c-b623-65a2061d9203" providerId="ADAL" clId="{CD494891-4DC6-499D-AFA6-61483C3DDD17}" dt="2020-12-12T03:20:44.171" v="2418" actId="14100"/>
          <ac:picMkLst>
            <pc:docMk/>
            <pc:sldMk cId="410054739" sldId="315"/>
            <ac:picMk id="4" creationId="{E17056EE-2F0E-4A36-8FFE-E2F79D7028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ADB3-5FA6-4577-9679-A272DD0435DB}" type="datetimeFigureOut">
              <a:rPr lang="pt-BR" smtClean="0"/>
              <a:t>15/12/2020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05DCE-B0EF-4F70-BA36-E6CE8CBA5A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77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roteiro da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61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055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7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063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291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ferramenta foi desenvolvida com o motor gráfico Unity</a:t>
            </a:r>
          </a:p>
          <a:p>
            <a:r>
              <a:rPr lang="pt-BR" dirty="0"/>
              <a:t>Programação em C# e HLSL para execução em GPU</a:t>
            </a:r>
          </a:p>
          <a:p>
            <a:r>
              <a:rPr lang="pt-BR" dirty="0"/>
              <a:t>Tem uma versão executável para Windows e uma versão plugin para Unity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79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239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Padrão </a:t>
            </a:r>
            <a:r>
              <a:rPr lang="pt-BR" dirty="0" err="1"/>
              <a:t>command</a:t>
            </a:r>
            <a:r>
              <a:rPr lang="pt-BR" dirty="0"/>
              <a:t> – fila de comandos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04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Serão analisados apenas os três algoritmos mais relevantes</a:t>
            </a:r>
          </a:p>
          <a:p>
            <a:r>
              <a:rPr lang="pt-BR" dirty="0"/>
              <a:t>Serão comparados execuções das implementações em CPU e GPU</a:t>
            </a:r>
          </a:p>
          <a:p>
            <a:r>
              <a:rPr lang="pt-BR" dirty="0"/>
              <a:t>Focar nas execuções mais demoradas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09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Lei de Benford e erosion score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461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27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Apenas modelos estocásticos e físicos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9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753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terrenos gerados por essa técnica, por mais que pareçam naturais, ainda não possuem certas características naturais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08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fluidos, nuvem, fumaça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15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5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69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5DCE-B0EF-4F70-BA36-E6CE8CBA5A8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38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974782"/>
            <a:ext cx="8352928" cy="3036228"/>
          </a:xfrm>
        </p:spPr>
        <p:txBody>
          <a:bodyPr/>
          <a:lstStyle/>
          <a:p>
            <a:r>
              <a:rPr lang="pt-BR" sz="4000" b="0" dirty="0">
                <a:effectLst/>
              </a:rPr>
              <a:t>GERAÇÃO PROCEDURAL DE TERRENOS VIRTUAIS COM APARÊNCIA NATURAL UTILIZANDO GPU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5" y="4365104"/>
            <a:ext cx="6912770" cy="1928674"/>
          </a:xfrm>
        </p:spPr>
        <p:txBody>
          <a:bodyPr>
            <a:normAutofit/>
          </a:bodyPr>
          <a:lstStyle/>
          <a:p>
            <a:r>
              <a:rPr lang="pt-BR" sz="2800" dirty="0"/>
              <a:t>Aluno: Alex Seródio Gonçalves</a:t>
            </a:r>
          </a:p>
          <a:p>
            <a:r>
              <a:rPr lang="pt-BR" sz="2800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800" b="0" dirty="0">
                <a:effectLst/>
              </a:rPr>
              <a:t>Modelos físicos e algoritmos de erosão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0091"/>
            <a:ext cx="8229600" cy="955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Erosão hidráulica</a:t>
            </a:r>
          </a:p>
          <a:p>
            <a:pPr marL="0" indent="0" algn="ctr">
              <a:buNone/>
            </a:pPr>
            <a:r>
              <a:rPr lang="pt-BR" sz="1800" dirty="0"/>
              <a:t>(DIEGOLI NETO, 2017) e (BENEŠ; FORSBACH, 2002)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E9C744-E5B7-4896-B233-4ED9483951B5}"/>
              </a:ext>
            </a:extLst>
          </p:cNvPr>
          <p:cNvSpPr txBox="1"/>
          <p:nvPr/>
        </p:nvSpPr>
        <p:spPr>
          <a:xfrm>
            <a:off x="323528" y="2492896"/>
            <a:ext cx="3615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a) aparecimento de água da chuva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50ADE3-CD72-45AE-A7D2-2DB22A7B9C41}"/>
                  </a:ext>
                </a:extLst>
              </p:cNvPr>
              <p:cNvSpPr txBox="1"/>
              <p:nvPr/>
            </p:nvSpPr>
            <p:spPr>
              <a:xfrm>
                <a:off x="1240130" y="2862811"/>
                <a:ext cx="178194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50ADE3-CD72-45AE-A7D2-2DB22A7B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30" y="2862811"/>
                <a:ext cx="1781944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C37799-58D7-4957-A279-EEC8AE0C04F1}"/>
              </a:ext>
            </a:extLst>
          </p:cNvPr>
          <p:cNvSpPr txBox="1"/>
          <p:nvPr/>
        </p:nvSpPr>
        <p:spPr>
          <a:xfrm>
            <a:off x="282449" y="3330538"/>
            <a:ext cx="191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quantidade de chuva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A236B26-3B55-40F3-AF02-069FA35BBBFC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2195735" y="3176649"/>
            <a:ext cx="542160" cy="307778"/>
          </a:xfrm>
          <a:prstGeom prst="bentConnector3">
            <a:avLst>
              <a:gd name="adj1" fmla="val 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2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800" b="0" dirty="0">
                <a:effectLst/>
              </a:rPr>
              <a:t>Modelos físicos e algoritmos de erosão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0091"/>
            <a:ext cx="8229600" cy="955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Erosão hidráulica</a:t>
            </a:r>
          </a:p>
          <a:p>
            <a:pPr marL="0" indent="0" algn="ctr">
              <a:buNone/>
            </a:pPr>
            <a:r>
              <a:rPr lang="pt-BR" sz="1800" dirty="0"/>
              <a:t>(DIEGOLI NETO, 2017) e (BENEŠ; FORSBACH, 2002)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E9C744-E5B7-4896-B233-4ED9483951B5}"/>
              </a:ext>
            </a:extLst>
          </p:cNvPr>
          <p:cNvSpPr txBox="1"/>
          <p:nvPr/>
        </p:nvSpPr>
        <p:spPr>
          <a:xfrm>
            <a:off x="323528" y="2492896"/>
            <a:ext cx="3615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a) aparecimento de água da chuva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78A4120-E2B8-40E3-81BA-2EBBE35892B9}"/>
              </a:ext>
            </a:extLst>
          </p:cNvPr>
          <p:cNvSpPr txBox="1"/>
          <p:nvPr/>
        </p:nvSpPr>
        <p:spPr>
          <a:xfrm>
            <a:off x="4572000" y="249289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b) água transforma solo em sedimento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50ADE3-CD72-45AE-A7D2-2DB22A7B9C41}"/>
                  </a:ext>
                </a:extLst>
              </p:cNvPr>
              <p:cNvSpPr txBox="1"/>
              <p:nvPr/>
            </p:nvSpPr>
            <p:spPr>
              <a:xfrm>
                <a:off x="1240130" y="2862811"/>
                <a:ext cx="178194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50ADE3-CD72-45AE-A7D2-2DB22A7B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30" y="2862811"/>
                <a:ext cx="1781944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C37799-58D7-4957-A279-EEC8AE0C04F1}"/>
              </a:ext>
            </a:extLst>
          </p:cNvPr>
          <p:cNvSpPr txBox="1"/>
          <p:nvPr/>
        </p:nvSpPr>
        <p:spPr>
          <a:xfrm>
            <a:off x="282449" y="3330538"/>
            <a:ext cx="191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quantidade de chuva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A236B26-3B55-40F3-AF02-069FA35BBBFC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2195735" y="3176649"/>
            <a:ext cx="542160" cy="307778"/>
          </a:xfrm>
          <a:prstGeom prst="bentConnector3">
            <a:avLst>
              <a:gd name="adj1" fmla="val 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FE68830-F3E3-4BE0-AA3E-55ECCED8F4DF}"/>
                  </a:ext>
                </a:extLst>
              </p:cNvPr>
              <p:cNvSpPr txBox="1"/>
              <p:nvPr/>
            </p:nvSpPr>
            <p:spPr>
              <a:xfrm>
                <a:off x="5155734" y="2852936"/>
                <a:ext cx="2718048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FE68830-F3E3-4BE0-AA3E-55ECCED8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34" y="2852936"/>
                <a:ext cx="2718048" cy="411395"/>
              </a:xfrm>
              <a:prstGeom prst="rect">
                <a:avLst/>
              </a:prstGeom>
              <a:blipFill>
                <a:blip r:embed="rId4"/>
                <a:stretch>
                  <a:fillRect t="-153731" r="-23094" b="-228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1466AF-59A7-4D94-A0A7-317A5D43A586}"/>
              </a:ext>
            </a:extLst>
          </p:cNvPr>
          <p:cNvSpPr txBox="1"/>
          <p:nvPr/>
        </p:nvSpPr>
        <p:spPr>
          <a:xfrm>
            <a:off x="6756881" y="3264331"/>
            <a:ext cx="177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fator de solubilidade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E5228499-2E7B-49A9-A034-CCD40A7F05C7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6532009" y="3193348"/>
            <a:ext cx="231304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0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800" b="0" dirty="0">
                <a:effectLst/>
              </a:rPr>
              <a:t>Modelos físicos e algoritmos de erosão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0091"/>
            <a:ext cx="8229600" cy="955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Erosão hidráulica</a:t>
            </a:r>
          </a:p>
          <a:p>
            <a:pPr marL="0" indent="0" algn="ctr">
              <a:buNone/>
            </a:pPr>
            <a:r>
              <a:rPr lang="pt-BR" sz="1800" dirty="0"/>
              <a:t>(DIEGOLI NETO, 2017) e (BENEŠ; FORSBACH, 2002)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E9C744-E5B7-4896-B233-4ED9483951B5}"/>
              </a:ext>
            </a:extLst>
          </p:cNvPr>
          <p:cNvSpPr txBox="1"/>
          <p:nvPr/>
        </p:nvSpPr>
        <p:spPr>
          <a:xfrm>
            <a:off x="323528" y="2492896"/>
            <a:ext cx="3615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a) aparecimento de água da chuva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78A4120-E2B8-40E3-81BA-2EBBE35892B9}"/>
              </a:ext>
            </a:extLst>
          </p:cNvPr>
          <p:cNvSpPr txBox="1"/>
          <p:nvPr/>
        </p:nvSpPr>
        <p:spPr>
          <a:xfrm>
            <a:off x="4572000" y="249289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b) água transforma solo em sedimento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0324A2-4A9A-4FB4-B494-DE765AD45163}"/>
              </a:ext>
            </a:extLst>
          </p:cNvPr>
          <p:cNvSpPr txBox="1"/>
          <p:nvPr/>
        </p:nvSpPr>
        <p:spPr>
          <a:xfrm>
            <a:off x="323528" y="393305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c) água e sedimento são transportados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50ADE3-CD72-45AE-A7D2-2DB22A7B9C41}"/>
                  </a:ext>
                </a:extLst>
              </p:cNvPr>
              <p:cNvSpPr txBox="1"/>
              <p:nvPr/>
            </p:nvSpPr>
            <p:spPr>
              <a:xfrm>
                <a:off x="1240130" y="2862811"/>
                <a:ext cx="178194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50ADE3-CD72-45AE-A7D2-2DB22A7B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30" y="2862811"/>
                <a:ext cx="1781944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C37799-58D7-4957-A279-EEC8AE0C04F1}"/>
              </a:ext>
            </a:extLst>
          </p:cNvPr>
          <p:cNvSpPr txBox="1"/>
          <p:nvPr/>
        </p:nvSpPr>
        <p:spPr>
          <a:xfrm>
            <a:off x="282449" y="3330538"/>
            <a:ext cx="191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quantidade de chuva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A236B26-3B55-40F3-AF02-069FA35BBBFC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2195735" y="3176649"/>
            <a:ext cx="542160" cy="307778"/>
          </a:xfrm>
          <a:prstGeom prst="bentConnector3">
            <a:avLst>
              <a:gd name="adj1" fmla="val 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FE68830-F3E3-4BE0-AA3E-55ECCED8F4DF}"/>
                  </a:ext>
                </a:extLst>
              </p:cNvPr>
              <p:cNvSpPr txBox="1"/>
              <p:nvPr/>
            </p:nvSpPr>
            <p:spPr>
              <a:xfrm>
                <a:off x="5155734" y="2852936"/>
                <a:ext cx="2718048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FE68830-F3E3-4BE0-AA3E-55ECCED8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34" y="2852936"/>
                <a:ext cx="2718048" cy="411395"/>
              </a:xfrm>
              <a:prstGeom prst="rect">
                <a:avLst/>
              </a:prstGeom>
              <a:blipFill>
                <a:blip r:embed="rId4"/>
                <a:stretch>
                  <a:fillRect t="-153731" r="-23094" b="-228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1466AF-59A7-4D94-A0A7-317A5D43A586}"/>
              </a:ext>
            </a:extLst>
          </p:cNvPr>
          <p:cNvSpPr txBox="1"/>
          <p:nvPr/>
        </p:nvSpPr>
        <p:spPr>
          <a:xfrm>
            <a:off x="6756881" y="3264331"/>
            <a:ext cx="177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fator de solubilidade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E5228499-2E7B-49A9-A034-CCD40A7F05C7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6532009" y="3193348"/>
            <a:ext cx="231304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AF4C7D9-C94A-4F3A-A67D-AE06BB5F23C2}"/>
                  </a:ext>
                </a:extLst>
              </p:cNvPr>
              <p:cNvSpPr txBox="1"/>
              <p:nvPr/>
            </p:nvSpPr>
            <p:spPr>
              <a:xfrm>
                <a:off x="584682" y="4345762"/>
                <a:ext cx="3222104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,∆</m:t>
                          </m:r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f>
                        <m:f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AF4C7D9-C94A-4F3A-A67D-AE06BB5F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82" y="4345762"/>
                <a:ext cx="3222104" cy="665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>
            <a:extLst>
              <a:ext uri="{FF2B5EF4-FFF2-40B4-BE49-F238E27FC236}">
                <a16:creationId xmlns:a16="http://schemas.microsoft.com/office/drawing/2014/main" id="{E5C32C8E-2F1C-46B1-B001-ADF0072B362A}"/>
              </a:ext>
            </a:extLst>
          </p:cNvPr>
          <p:cNvSpPr txBox="1"/>
          <p:nvPr/>
        </p:nvSpPr>
        <p:spPr>
          <a:xfrm>
            <a:off x="205886" y="4950209"/>
            <a:ext cx="206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 – média dos vizinhos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0282658B-F5F1-41F8-92E4-1A9E6ED8FB26}"/>
              </a:ext>
            </a:extLst>
          </p:cNvPr>
          <p:cNvCxnSpPr>
            <a:endCxn id="42" idx="3"/>
          </p:cNvCxnSpPr>
          <p:nvPr/>
        </p:nvCxnSpPr>
        <p:spPr>
          <a:xfrm rot="10800000" flipV="1">
            <a:off x="2272298" y="4869160"/>
            <a:ext cx="643518" cy="234938"/>
          </a:xfrm>
          <a:prstGeom prst="bentConnector3">
            <a:avLst>
              <a:gd name="adj1" fmla="val -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4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800" b="0" dirty="0">
                <a:effectLst/>
              </a:rPr>
              <a:t>Modelos físicos e algoritmos de erosão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0091"/>
            <a:ext cx="8229600" cy="9550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Erosão hidráulica</a:t>
            </a:r>
          </a:p>
          <a:p>
            <a:pPr marL="0" indent="0" algn="ctr">
              <a:buNone/>
            </a:pPr>
            <a:r>
              <a:rPr lang="pt-BR" sz="1800" dirty="0"/>
              <a:t>(DIEGOLI NETO, 2017) e (BENEŠ; FORSBACH, 2002)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E9C744-E5B7-4896-B233-4ED9483951B5}"/>
              </a:ext>
            </a:extLst>
          </p:cNvPr>
          <p:cNvSpPr txBox="1"/>
          <p:nvPr/>
        </p:nvSpPr>
        <p:spPr>
          <a:xfrm>
            <a:off x="323528" y="2492896"/>
            <a:ext cx="3615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a) aparecimento de água da chuva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78A4120-E2B8-40E3-81BA-2EBBE35892B9}"/>
              </a:ext>
            </a:extLst>
          </p:cNvPr>
          <p:cNvSpPr txBox="1"/>
          <p:nvPr/>
        </p:nvSpPr>
        <p:spPr>
          <a:xfrm>
            <a:off x="4572000" y="249289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b) água transforma solo em sedimento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0324A2-4A9A-4FB4-B494-DE765AD45163}"/>
              </a:ext>
            </a:extLst>
          </p:cNvPr>
          <p:cNvSpPr txBox="1"/>
          <p:nvPr/>
        </p:nvSpPr>
        <p:spPr>
          <a:xfrm>
            <a:off x="323528" y="393305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c) água e sedimento são transportados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A065530-B597-4476-9498-DC6F8E55A6FA}"/>
              </a:ext>
            </a:extLst>
          </p:cNvPr>
          <p:cNvSpPr txBox="1"/>
          <p:nvPr/>
        </p:nvSpPr>
        <p:spPr>
          <a:xfrm>
            <a:off x="4590352" y="3933056"/>
            <a:ext cx="409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d) sedimento é depositado e água evapora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50ADE3-CD72-45AE-A7D2-2DB22A7B9C41}"/>
                  </a:ext>
                </a:extLst>
              </p:cNvPr>
              <p:cNvSpPr txBox="1"/>
              <p:nvPr/>
            </p:nvSpPr>
            <p:spPr>
              <a:xfrm>
                <a:off x="1240130" y="2862811"/>
                <a:ext cx="178194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50ADE3-CD72-45AE-A7D2-2DB22A7B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30" y="2862811"/>
                <a:ext cx="1781944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21C37799-58D7-4957-A279-EEC8AE0C04F1}"/>
              </a:ext>
            </a:extLst>
          </p:cNvPr>
          <p:cNvSpPr txBox="1"/>
          <p:nvPr/>
        </p:nvSpPr>
        <p:spPr>
          <a:xfrm>
            <a:off x="282449" y="3330538"/>
            <a:ext cx="191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quantidade de chuva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9A236B26-3B55-40F3-AF02-069FA35BBBFC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2195735" y="3176649"/>
            <a:ext cx="542160" cy="307778"/>
          </a:xfrm>
          <a:prstGeom prst="bentConnector3">
            <a:avLst>
              <a:gd name="adj1" fmla="val 8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FE68830-F3E3-4BE0-AA3E-55ECCED8F4DF}"/>
                  </a:ext>
                </a:extLst>
              </p:cNvPr>
              <p:cNvSpPr txBox="1"/>
              <p:nvPr/>
            </p:nvSpPr>
            <p:spPr>
              <a:xfrm>
                <a:off x="5155734" y="2852936"/>
                <a:ext cx="2718048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BFE68830-F3E3-4BE0-AA3E-55ECCED8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34" y="2852936"/>
                <a:ext cx="2718048" cy="411395"/>
              </a:xfrm>
              <a:prstGeom prst="rect">
                <a:avLst/>
              </a:prstGeom>
              <a:blipFill>
                <a:blip r:embed="rId4"/>
                <a:stretch>
                  <a:fillRect t="-153731" r="-23094" b="-228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ixaDeTexto 35">
            <a:extLst>
              <a:ext uri="{FF2B5EF4-FFF2-40B4-BE49-F238E27FC236}">
                <a16:creationId xmlns:a16="http://schemas.microsoft.com/office/drawing/2014/main" id="{861466AF-59A7-4D94-A0A7-317A5D43A586}"/>
              </a:ext>
            </a:extLst>
          </p:cNvPr>
          <p:cNvSpPr txBox="1"/>
          <p:nvPr/>
        </p:nvSpPr>
        <p:spPr>
          <a:xfrm>
            <a:off x="6756881" y="3264331"/>
            <a:ext cx="177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fator de solubilidade</a:t>
            </a:r>
          </a:p>
        </p:txBody>
      </p: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E5228499-2E7B-49A9-A034-CCD40A7F05C7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6532009" y="3193348"/>
            <a:ext cx="231304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AF4C7D9-C94A-4F3A-A67D-AE06BB5F23C2}"/>
                  </a:ext>
                </a:extLst>
              </p:cNvPr>
              <p:cNvSpPr txBox="1"/>
              <p:nvPr/>
            </p:nvSpPr>
            <p:spPr>
              <a:xfrm>
                <a:off x="584682" y="4345762"/>
                <a:ext cx="3222104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i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,∆</m:t>
                          </m:r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f>
                        <m:f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AF4C7D9-C94A-4F3A-A67D-AE06BB5F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82" y="4345762"/>
                <a:ext cx="3222104" cy="665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>
            <a:extLst>
              <a:ext uri="{FF2B5EF4-FFF2-40B4-BE49-F238E27FC236}">
                <a16:creationId xmlns:a16="http://schemas.microsoft.com/office/drawing/2014/main" id="{E5C32C8E-2F1C-46B1-B001-ADF0072B362A}"/>
              </a:ext>
            </a:extLst>
          </p:cNvPr>
          <p:cNvSpPr txBox="1"/>
          <p:nvPr/>
        </p:nvSpPr>
        <p:spPr>
          <a:xfrm>
            <a:off x="205886" y="4950209"/>
            <a:ext cx="2066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w – média dos vizinhos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0282658B-F5F1-41F8-92E4-1A9E6ED8FB26}"/>
              </a:ext>
            </a:extLst>
          </p:cNvPr>
          <p:cNvCxnSpPr>
            <a:endCxn id="42" idx="3"/>
          </p:cNvCxnSpPr>
          <p:nvPr/>
        </p:nvCxnSpPr>
        <p:spPr>
          <a:xfrm rot="10800000" flipV="1">
            <a:off x="2272298" y="4869160"/>
            <a:ext cx="643518" cy="234938"/>
          </a:xfrm>
          <a:prstGeom prst="bentConnector3">
            <a:avLst>
              <a:gd name="adj1" fmla="val -9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4B68595-E407-4963-A9A4-A8309E66CCA3}"/>
                  </a:ext>
                </a:extLst>
              </p:cNvPr>
              <p:cNvSpPr txBox="1"/>
              <p:nvPr/>
            </p:nvSpPr>
            <p:spPr>
              <a:xfrm>
                <a:off x="4500691" y="4193320"/>
                <a:ext cx="4252441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4B68595-E407-4963-A9A4-A8309E66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91" y="4193320"/>
                <a:ext cx="4252441" cy="506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9B18290D-6891-4970-9068-24467254CEF9}"/>
                  </a:ext>
                </a:extLst>
              </p:cNvPr>
              <p:cNvSpPr txBox="1"/>
              <p:nvPr/>
            </p:nvSpPr>
            <p:spPr>
              <a:xfrm>
                <a:off x="5858415" y="4700190"/>
                <a:ext cx="177555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−∆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9B18290D-6891-4970-9068-24467254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415" y="4700190"/>
                <a:ext cx="1775559" cy="391646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AF32A167-C270-46F5-B07B-E850592436D2}"/>
                  </a:ext>
                </a:extLst>
              </p:cNvPr>
              <p:cNvSpPr txBox="1"/>
              <p:nvPr/>
            </p:nvSpPr>
            <p:spPr>
              <a:xfrm>
                <a:off x="5757897" y="5087066"/>
                <a:ext cx="1997968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(∆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AF32A167-C270-46F5-B07B-E85059243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897" y="5087066"/>
                <a:ext cx="1997968" cy="411395"/>
              </a:xfrm>
              <a:prstGeom prst="rect">
                <a:avLst/>
              </a:prstGeom>
              <a:blipFill>
                <a:blip r:embed="rId8"/>
                <a:stretch>
                  <a:fillRect t="-151471" r="-32416" b="-223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>
            <a:extLst>
              <a:ext uri="{FF2B5EF4-FFF2-40B4-BE49-F238E27FC236}">
                <a16:creationId xmlns:a16="http://schemas.microsoft.com/office/drawing/2014/main" id="{0C3FA550-6887-49BB-B024-F541C8842DC7}"/>
              </a:ext>
            </a:extLst>
          </p:cNvPr>
          <p:cNvSpPr txBox="1"/>
          <p:nvPr/>
        </p:nvSpPr>
        <p:spPr>
          <a:xfrm>
            <a:off x="6228184" y="5624227"/>
            <a:ext cx="177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fator de evaporação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3A16EEE0-CEF7-459D-9585-E7AFB18891BF}"/>
              </a:ext>
            </a:extLst>
          </p:cNvPr>
          <p:cNvCxnSpPr>
            <a:endCxn id="52" idx="3"/>
          </p:cNvCxnSpPr>
          <p:nvPr/>
        </p:nvCxnSpPr>
        <p:spPr>
          <a:xfrm rot="5400000">
            <a:off x="7597590" y="4987282"/>
            <a:ext cx="1196988" cy="384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52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400" b="0" dirty="0">
                <a:effectLst/>
              </a:rPr>
              <a:t>Métricas para avaliação da naturalidade dos terrenos</a:t>
            </a:r>
            <a:endParaRPr lang="pt-BR" b="0" dirty="0">
              <a:effectLst/>
            </a:endParaRPr>
          </a:p>
        </p:txBody>
      </p:sp>
      <p:pic>
        <p:nvPicPr>
          <p:cNvPr id="4" name="Gráfico 18">
            <a:extLst>
              <a:ext uri="{FF2B5EF4-FFF2-40B4-BE49-F238E27FC236}">
                <a16:creationId xmlns:a16="http://schemas.microsoft.com/office/drawing/2014/main" id="{D623C0A1-6785-4CE9-B05B-87F53D0C9307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1031" y="4374076"/>
            <a:ext cx="1058724" cy="677031"/>
          </a:xfrm>
          <a:prstGeom prst="rect">
            <a:avLst/>
          </a:prstGeom>
        </p:spPr>
      </p:pic>
      <p:pic>
        <p:nvPicPr>
          <p:cNvPr id="5" name="Gráfico 21">
            <a:extLst>
              <a:ext uri="{FF2B5EF4-FFF2-40B4-BE49-F238E27FC236}">
                <a16:creationId xmlns:a16="http://schemas.microsoft.com/office/drawing/2014/main" id="{9939091D-347E-4053-AC3D-433BB4052C21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0072" y="4006502"/>
            <a:ext cx="3070427" cy="12226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A62166-0D27-4FC2-B820-5E0DD754BBAA}"/>
              </a:ext>
            </a:extLst>
          </p:cNvPr>
          <p:cNvSpPr txBox="1"/>
          <p:nvPr/>
        </p:nvSpPr>
        <p:spPr>
          <a:xfrm>
            <a:off x="1558105" y="5020625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média do mapa de declive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D759E3-C0D1-4D9A-B83A-AF1827FA4995}"/>
              </a:ext>
            </a:extLst>
          </p:cNvPr>
          <p:cNvSpPr txBox="1"/>
          <p:nvPr/>
        </p:nvSpPr>
        <p:spPr>
          <a:xfrm>
            <a:off x="539649" y="4006858"/>
            <a:ext cx="361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desvio padrão do mapa de </a:t>
            </a:r>
            <a:r>
              <a:rPr lang="pt-BR" sz="1600" dirty="0"/>
              <a:t>declive</a:t>
            </a:r>
            <a:endParaRPr lang="pt-BR" dirty="0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147300F2-68A2-4CD5-AE8E-FD04326EFE1F}"/>
              </a:ext>
            </a:extLst>
          </p:cNvPr>
          <p:cNvCxnSpPr>
            <a:endCxn id="15" idx="3"/>
          </p:cNvCxnSpPr>
          <p:nvPr/>
        </p:nvCxnSpPr>
        <p:spPr>
          <a:xfrm rot="10800000">
            <a:off x="4150393" y="4191524"/>
            <a:ext cx="305234" cy="147692"/>
          </a:xfrm>
          <a:prstGeom prst="bentConnector3">
            <a:avLst>
              <a:gd name="adj1" fmla="val 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8A538240-0F1A-4FEB-A895-4C741814BF0A}"/>
              </a:ext>
            </a:extLst>
          </p:cNvPr>
          <p:cNvCxnSpPr>
            <a:endCxn id="8" idx="3"/>
          </p:cNvCxnSpPr>
          <p:nvPr/>
        </p:nvCxnSpPr>
        <p:spPr>
          <a:xfrm rot="10800000" flipV="1">
            <a:off x="4150393" y="5085966"/>
            <a:ext cx="366898" cy="103936"/>
          </a:xfrm>
          <a:prstGeom prst="bentConnector3">
            <a:avLst>
              <a:gd name="adj1" fmla="val -6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56F0F4F-4BBE-439D-9B78-8977C8C1217B}"/>
              </a:ext>
            </a:extLst>
          </p:cNvPr>
          <p:cNvSpPr txBox="1"/>
          <p:nvPr/>
        </p:nvSpPr>
        <p:spPr>
          <a:xfrm>
            <a:off x="467544" y="245960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Utilizada para avaliar o nível de erosão de terrenos virtuais com base em um mapa de declividade.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9CB6A71-5BC6-4EB1-8D46-B06B83F5A5B5}"/>
              </a:ext>
            </a:extLst>
          </p:cNvPr>
          <p:cNvSpPr txBox="1">
            <a:spLocks/>
          </p:cNvSpPr>
          <p:nvPr/>
        </p:nvSpPr>
        <p:spPr bwMode="auto">
          <a:xfrm>
            <a:off x="457200" y="1420091"/>
            <a:ext cx="8229600" cy="95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kern="0" dirty="0"/>
              <a:t>Erosion score</a:t>
            </a:r>
          </a:p>
          <a:p>
            <a:pPr marL="0" indent="0" algn="ctr">
              <a:buFontTx/>
              <a:buNone/>
            </a:pPr>
            <a:r>
              <a:rPr lang="pt-BR" sz="1800" kern="0" dirty="0"/>
              <a:t>(OLSEN, 2004)</a:t>
            </a:r>
          </a:p>
        </p:txBody>
      </p:sp>
    </p:spTree>
    <p:extLst>
      <p:ext uri="{BB962C8B-B14F-4D97-AF65-F5344CB8AC3E}">
        <p14:creationId xmlns:p14="http://schemas.microsoft.com/office/powerpoint/2010/main" val="151265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400" b="0" dirty="0">
                <a:effectLst/>
              </a:rPr>
              <a:t>Métricas para avaliação da naturalidade dos terrenos</a:t>
            </a:r>
            <a:endParaRPr lang="pt-BR" b="0" dirty="0">
              <a:effectLst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B022FFE-AC46-47F3-AA88-81F9674E466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73016"/>
            <a:ext cx="5117388" cy="27281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6087F7-AC4C-43BC-8D4B-4E796ACF4CF0}"/>
              </a:ext>
            </a:extLst>
          </p:cNvPr>
          <p:cNvSpPr txBox="1"/>
          <p:nvPr/>
        </p:nvSpPr>
        <p:spPr>
          <a:xfrm>
            <a:off x="451892" y="2375123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Demonstra um padrão de distribuição de dígitos encontrado em conjuntos de dados estatísticos gerados naturalmente que difere do padrão esperado.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204771B-0EF9-4F4B-A64A-C8FFAD1E3571}"/>
              </a:ext>
            </a:extLst>
          </p:cNvPr>
          <p:cNvSpPr txBox="1">
            <a:spLocks/>
          </p:cNvSpPr>
          <p:nvPr/>
        </p:nvSpPr>
        <p:spPr bwMode="auto">
          <a:xfrm>
            <a:off x="457200" y="1420091"/>
            <a:ext cx="8229600" cy="95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kern="0" dirty="0"/>
              <a:t>Lei de Benford</a:t>
            </a:r>
          </a:p>
          <a:p>
            <a:pPr marL="0" indent="0" algn="ctr">
              <a:buFontTx/>
              <a:buNone/>
            </a:pPr>
            <a:r>
              <a:rPr lang="pt-BR" sz="1800" kern="0" dirty="0"/>
              <a:t>(BENFORD, 1938)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C599126-94DB-419B-ABCC-EFEBD0421362}"/>
                  </a:ext>
                </a:extLst>
              </p:cNvPr>
              <p:cNvSpPr txBox="1"/>
              <p:nvPr/>
            </p:nvSpPr>
            <p:spPr>
              <a:xfrm>
                <a:off x="6679357" y="4437112"/>
                <a:ext cx="199796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C599126-94DB-419B-ABCC-EFEBD042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57" y="4437112"/>
                <a:ext cx="1997968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0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584176"/>
          </a:xfrm>
        </p:spPr>
        <p:txBody>
          <a:bodyPr/>
          <a:lstStyle/>
          <a:p>
            <a:r>
              <a:rPr lang="pt-BR" b="0" dirty="0">
                <a:effectLst/>
              </a:rPr>
              <a:t>Trabalhos Correlatos </a:t>
            </a:r>
            <a:r>
              <a:rPr lang="pt-BR" sz="3200" b="0" dirty="0">
                <a:effectLst/>
              </a:rPr>
              <a:t>(1/3)</a:t>
            </a:r>
            <a:br>
              <a:rPr lang="pt-BR" b="0" dirty="0">
                <a:effectLst/>
              </a:rPr>
            </a:br>
            <a:r>
              <a:rPr lang="it-IT" sz="3200" b="0" dirty="0">
                <a:effectLst/>
              </a:rPr>
              <a:t>Realtime Procedural Terrain Generation</a:t>
            </a:r>
            <a:br>
              <a:rPr lang="it-IT" b="0" dirty="0">
                <a:effectLst/>
              </a:rPr>
            </a:br>
            <a:r>
              <a:rPr lang="it-IT" sz="2000" b="0" dirty="0">
                <a:effectLst/>
              </a:rPr>
              <a:t>Olsen (2004)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0771" y="1916832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dirty="0"/>
              <a:t>Apresenta e analisa métodos de geração procedural de terrenos erodidos em tempo real.</a:t>
            </a:r>
          </a:p>
          <a:p>
            <a:endParaRPr lang="pt-BR" sz="1800" dirty="0"/>
          </a:p>
          <a:p>
            <a:r>
              <a:rPr lang="pt-BR" sz="2800" dirty="0"/>
              <a:t>Usa os algoritmos </a:t>
            </a:r>
            <a:r>
              <a:rPr lang="pt-BR" sz="2800" i="1" dirty="0"/>
              <a:t>diamond-square</a:t>
            </a:r>
            <a:r>
              <a:rPr lang="pt-BR" sz="2800" dirty="0"/>
              <a:t>, diagrama de Voronoi, erosão térmica e hidráulica.</a:t>
            </a:r>
          </a:p>
          <a:p>
            <a:endParaRPr lang="pt-BR" sz="1800" dirty="0"/>
          </a:p>
          <a:p>
            <a:r>
              <a:rPr lang="pt-BR" sz="2800" dirty="0"/>
              <a:t>Define a métrica </a:t>
            </a:r>
            <a:r>
              <a:rPr lang="pt-BR" sz="2800" i="1" dirty="0"/>
              <a:t>erosion score.</a:t>
            </a:r>
          </a:p>
          <a:p>
            <a:endParaRPr lang="pt-BR" sz="1800" dirty="0"/>
          </a:p>
          <a:p>
            <a:r>
              <a:rPr lang="pt-BR" sz="2800" dirty="0"/>
              <a:t>Alcançou resultados adequados para a utilização em jogos.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584176"/>
          </a:xfrm>
        </p:spPr>
        <p:txBody>
          <a:bodyPr/>
          <a:lstStyle/>
          <a:p>
            <a:r>
              <a:rPr lang="pt-BR" b="0" dirty="0">
                <a:effectLst/>
              </a:rPr>
              <a:t>Trabalhos Correlatos </a:t>
            </a:r>
            <a:r>
              <a:rPr lang="pt-BR" sz="3200" b="0" dirty="0">
                <a:effectLst/>
              </a:rPr>
              <a:t>(2/3)</a:t>
            </a:r>
            <a:br>
              <a:rPr lang="pt-BR" b="0" dirty="0">
                <a:effectLst/>
              </a:rPr>
            </a:br>
            <a:r>
              <a:rPr lang="pt-BR" sz="3200" b="0" dirty="0">
                <a:effectLst/>
              </a:rPr>
              <a:t>Simulação de dinâmica de relevo</a:t>
            </a:r>
            <a:br>
              <a:rPr lang="it-IT" b="0" dirty="0">
                <a:effectLst/>
              </a:rPr>
            </a:br>
            <a:r>
              <a:rPr lang="it-IT" sz="2000" b="0" dirty="0">
                <a:effectLst/>
              </a:rPr>
              <a:t>Diegoli Neto (2017)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0771" y="1916832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dirty="0"/>
              <a:t>Apresenta o desenvolvimento de um simulador de deslizamentos de terra de forma simplificada.</a:t>
            </a:r>
          </a:p>
          <a:p>
            <a:endParaRPr lang="pt-BR" sz="1800" dirty="0"/>
          </a:p>
          <a:p>
            <a:r>
              <a:rPr lang="pt-BR" sz="2800" dirty="0"/>
              <a:t>Utiliza algoritmos de erosão térmica e hidráulica com quatro camadas diferentes de solo.</a:t>
            </a:r>
          </a:p>
          <a:p>
            <a:endParaRPr lang="pt-BR" sz="1800" dirty="0"/>
          </a:p>
          <a:p>
            <a:r>
              <a:rPr lang="pt-BR" sz="2800" dirty="0"/>
              <a:t>Atingiu uma visualização condizente com a realidade,  porém com pouca precisão.</a:t>
            </a:r>
          </a:p>
        </p:txBody>
      </p:sp>
    </p:spTree>
    <p:extLst>
      <p:ext uri="{BB962C8B-B14F-4D97-AF65-F5344CB8AC3E}">
        <p14:creationId xmlns:p14="http://schemas.microsoft.com/office/powerpoint/2010/main" val="2905632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584176"/>
          </a:xfrm>
        </p:spPr>
        <p:txBody>
          <a:bodyPr/>
          <a:lstStyle/>
          <a:p>
            <a:r>
              <a:rPr lang="pt-BR" b="0" dirty="0">
                <a:effectLst/>
              </a:rPr>
              <a:t>Trabalhos Correlatos</a:t>
            </a:r>
            <a:r>
              <a:rPr lang="pt-BR" sz="4400" b="0" dirty="0">
                <a:effectLst/>
              </a:rPr>
              <a:t> </a:t>
            </a:r>
            <a:r>
              <a:rPr lang="pt-BR" sz="3200" b="0" dirty="0">
                <a:effectLst/>
              </a:rPr>
              <a:t>(3/3)</a:t>
            </a:r>
            <a:br>
              <a:rPr lang="pt-BR" b="0" dirty="0">
                <a:effectLst/>
              </a:rPr>
            </a:br>
            <a:r>
              <a:rPr lang="pt-BR" sz="3200" b="0" dirty="0">
                <a:effectLst/>
              </a:rPr>
              <a:t>Arches</a:t>
            </a:r>
            <a:br>
              <a:rPr lang="it-IT" b="0" dirty="0">
                <a:effectLst/>
              </a:rPr>
            </a:br>
            <a:r>
              <a:rPr lang="it-IT" sz="2000" b="0" dirty="0">
                <a:effectLst/>
              </a:rPr>
              <a:t>Peytavie </a:t>
            </a:r>
            <a:r>
              <a:rPr lang="it-IT" sz="2000" b="0" i="1" dirty="0">
                <a:effectLst/>
              </a:rPr>
              <a:t>et al</a:t>
            </a:r>
            <a:r>
              <a:rPr lang="it-IT" sz="2000" b="0" dirty="0">
                <a:effectLst/>
              </a:rPr>
              <a:t>. (2009)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0771" y="1916832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Apresenta a modelagem de terrenos com características de relevo complexas.</a:t>
            </a:r>
          </a:p>
          <a:p>
            <a:endParaRPr lang="pt-BR" sz="1800" dirty="0"/>
          </a:p>
          <a:p>
            <a:r>
              <a:rPr lang="pt-BR" sz="2800" dirty="0"/>
              <a:t>Trabalha com diferentes tipos de materiais organizados em pilhas.</a:t>
            </a:r>
          </a:p>
          <a:p>
            <a:endParaRPr lang="pt-BR" sz="1800" dirty="0"/>
          </a:p>
          <a:p>
            <a:r>
              <a:rPr lang="pt-BR" sz="2800" dirty="0"/>
              <a:t>Possui algoritmos para estabilização de materiais e criação de formações rochosas.</a:t>
            </a:r>
          </a:p>
          <a:p>
            <a:endParaRPr lang="pt-BR" sz="1900" dirty="0"/>
          </a:p>
          <a:p>
            <a:r>
              <a:rPr lang="pt-BR" sz="2800" dirty="0"/>
              <a:t>Apresentou uma abordagem original para representação de estruturas complexas.</a:t>
            </a:r>
          </a:p>
        </p:txBody>
      </p:sp>
    </p:spTree>
    <p:extLst>
      <p:ext uri="{BB962C8B-B14F-4D97-AF65-F5344CB8AC3E}">
        <p14:creationId xmlns:p14="http://schemas.microsoft.com/office/powerpoint/2010/main" val="271395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B01A-64A4-449F-A36D-CCE99B17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sz="5400" b="0" dirty="0">
                <a:effectLst/>
              </a:rPr>
              <a:t>Descrição da ferramenta</a:t>
            </a:r>
          </a:p>
        </p:txBody>
      </p:sp>
    </p:spTree>
    <p:extLst>
      <p:ext uri="{BB962C8B-B14F-4D97-AF65-F5344CB8AC3E}">
        <p14:creationId xmlns:p14="http://schemas.microsoft.com/office/powerpoint/2010/main" val="37328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r>
              <a:rPr lang="pt-BR" sz="2800" dirty="0"/>
              <a:t>Introdução</a:t>
            </a:r>
          </a:p>
          <a:p>
            <a:r>
              <a:rPr lang="pt-BR" sz="2800" dirty="0"/>
              <a:t>Objetivos</a:t>
            </a:r>
          </a:p>
          <a:p>
            <a:r>
              <a:rPr lang="pt-BR" sz="2800" dirty="0"/>
              <a:t>Fundamentação teórica</a:t>
            </a:r>
          </a:p>
          <a:p>
            <a:r>
              <a:rPr lang="pt-BR" sz="2800" dirty="0"/>
              <a:t>Trabalhos correlatos</a:t>
            </a:r>
          </a:p>
          <a:p>
            <a:r>
              <a:rPr lang="pt-BR" sz="2800" dirty="0"/>
              <a:t>Descrição da ferramenta</a:t>
            </a:r>
          </a:p>
          <a:p>
            <a:r>
              <a:rPr lang="pt-BR" sz="2800" dirty="0"/>
              <a:t>Resultados</a:t>
            </a:r>
          </a:p>
          <a:p>
            <a:r>
              <a:rPr lang="pt-BR" sz="2800" dirty="0"/>
              <a:t>Conclusões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b="0" dirty="0">
                <a:effectLst/>
              </a:rPr>
              <a:t>Especificação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BE6BD4D-3F3F-468E-A773-B21AAA248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067" y="2132856"/>
            <a:ext cx="8576553" cy="3321823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54D00EC-E7DB-499D-A809-A50A51B4DE24}"/>
              </a:ext>
            </a:extLst>
          </p:cNvPr>
          <p:cNvSpPr txBox="1"/>
          <p:nvPr/>
        </p:nvSpPr>
        <p:spPr>
          <a:xfrm>
            <a:off x="1646359" y="1711923"/>
            <a:ext cx="5851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Diagrama de casos de uso da ferramenta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4E4A69-5BFF-4A31-9194-167507434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4027" y="5495183"/>
            <a:ext cx="186528" cy="18652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160945C-2AB6-4AB6-ADE2-60BA6C5CEB33}"/>
              </a:ext>
            </a:extLst>
          </p:cNvPr>
          <p:cNvSpPr txBox="1"/>
          <p:nvPr/>
        </p:nvSpPr>
        <p:spPr>
          <a:xfrm>
            <a:off x="3155811" y="5454679"/>
            <a:ext cx="2832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Executado em GPU com </a:t>
            </a:r>
            <a:r>
              <a:rPr lang="pt-BR" sz="1100" i="1" dirty="0"/>
              <a:t>compute shaders</a:t>
            </a:r>
          </a:p>
        </p:txBody>
      </p:sp>
    </p:spTree>
    <p:extLst>
      <p:ext uri="{BB962C8B-B14F-4D97-AF65-F5344CB8AC3E}">
        <p14:creationId xmlns:p14="http://schemas.microsoft.com/office/powerpoint/2010/main" val="1507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b="0" dirty="0">
                <a:effectLst/>
              </a:rPr>
              <a:t>Especificação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4D00EC-E7DB-499D-A809-A50A51B4DE24}"/>
              </a:ext>
            </a:extLst>
          </p:cNvPr>
          <p:cNvSpPr txBox="1"/>
          <p:nvPr/>
        </p:nvSpPr>
        <p:spPr>
          <a:xfrm>
            <a:off x="500938" y="1966957"/>
            <a:ext cx="8162812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Diagrama de atividades do fluxo de execução dos algoritmos em GPU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B3406C-64DC-49B8-A8B3-D81517C48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71" y="2330693"/>
            <a:ext cx="870734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9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341784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b="0" dirty="0">
                <a:effectLst/>
              </a:rPr>
              <a:t>Especificação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4D00EC-E7DB-499D-A809-A50A51B4DE24}"/>
              </a:ext>
            </a:extLst>
          </p:cNvPr>
          <p:cNvSpPr txBox="1"/>
          <p:nvPr/>
        </p:nvSpPr>
        <p:spPr>
          <a:xfrm>
            <a:off x="475364" y="1916832"/>
            <a:ext cx="819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Diagrama de classes dos principais algoritmos que modificam o relevo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B8AFFF-28FE-4575-AB49-A338FA56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93" y="2323214"/>
            <a:ext cx="8823212" cy="281294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914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B01A-64A4-449F-A36D-CCE99B17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sz="5400" b="0" dirty="0">
                <a:effectLst/>
              </a:rPr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299421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6947"/>
            <a:ext cx="4134971" cy="576064"/>
          </a:xfrm>
        </p:spPr>
        <p:txBody>
          <a:bodyPr/>
          <a:lstStyle/>
          <a:p>
            <a:r>
              <a:rPr lang="pt-BR" sz="3200" b="0" i="1" dirty="0">
                <a:effectLst/>
              </a:rPr>
              <a:t>Diamond-square</a:t>
            </a:r>
            <a:endParaRPr lang="pt-BR" b="0" i="1" dirty="0"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6310C3-4F46-4F53-8006-5C07346A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2" y="1306860"/>
            <a:ext cx="8697376" cy="37444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9F22FD17-9FFA-4D83-9D54-C7CB7933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8575"/>
            <a:ext cx="2952328" cy="26654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3F3885-8118-4BEA-B021-AD545F946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" y="5085184"/>
            <a:ext cx="9144000" cy="15498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4514" y="332656"/>
            <a:ext cx="4134971" cy="576064"/>
          </a:xfrm>
        </p:spPr>
        <p:txBody>
          <a:bodyPr/>
          <a:lstStyle/>
          <a:p>
            <a:r>
              <a:rPr lang="pt-BR" sz="3200" b="0" dirty="0">
                <a:effectLst/>
              </a:rPr>
              <a:t>Erosão térmica</a:t>
            </a:r>
            <a:endParaRPr lang="pt-BR" b="0" dirty="0"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ACF829-E78C-4D0C-9215-42E68539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48" y="983011"/>
            <a:ext cx="7559104" cy="5616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4514" y="332656"/>
            <a:ext cx="4443750" cy="576064"/>
          </a:xfrm>
        </p:spPr>
        <p:txBody>
          <a:bodyPr/>
          <a:lstStyle/>
          <a:p>
            <a:r>
              <a:rPr lang="pt-BR" sz="3200" b="0" dirty="0">
                <a:effectLst/>
              </a:rPr>
              <a:t>Erosão hidráulica (1/3)</a:t>
            </a:r>
            <a:endParaRPr lang="pt-BR" b="0" dirty="0"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A00D7A-B5BF-45A5-929C-41ECB59A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" y="2276872"/>
            <a:ext cx="9144000" cy="17914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745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4514" y="332656"/>
            <a:ext cx="4443750" cy="576064"/>
          </a:xfrm>
        </p:spPr>
        <p:txBody>
          <a:bodyPr/>
          <a:lstStyle/>
          <a:p>
            <a:r>
              <a:rPr lang="pt-BR" sz="3200" b="0" dirty="0">
                <a:effectLst/>
              </a:rPr>
              <a:t>Erosão hidráulica (2/3)</a:t>
            </a:r>
            <a:endParaRPr lang="pt-BR" b="0" dirty="0">
              <a:effectLst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4964CD-145D-4D36-B0FF-266357DB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15092"/>
            <a:ext cx="8928992" cy="51791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623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4514" y="332656"/>
            <a:ext cx="4443750" cy="576064"/>
          </a:xfrm>
        </p:spPr>
        <p:txBody>
          <a:bodyPr/>
          <a:lstStyle/>
          <a:p>
            <a:r>
              <a:rPr lang="pt-BR" sz="3200" b="0" dirty="0">
                <a:effectLst/>
              </a:rPr>
              <a:t>Erosão hidráulica (3/3)</a:t>
            </a:r>
            <a:endParaRPr lang="pt-BR" b="0" dirty="0">
              <a:effectLst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30A7A96-A66B-4845-BCBE-DCA7A3B5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1177"/>
            <a:ext cx="9144000" cy="137564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3732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B01A-64A4-449F-A36D-CCE99B17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3190"/>
            <a:ext cx="8229600" cy="1651620"/>
          </a:xfrm>
        </p:spPr>
        <p:txBody>
          <a:bodyPr/>
          <a:lstStyle/>
          <a:p>
            <a:r>
              <a:rPr lang="pt-BR" sz="5400" b="0" dirty="0">
                <a:effectLst/>
              </a:rPr>
              <a:t>Análise dos Resultados</a:t>
            </a:r>
            <a:br>
              <a:rPr lang="pt-BR" sz="5400" b="0" dirty="0">
                <a:effectLst/>
              </a:rPr>
            </a:br>
            <a:r>
              <a:rPr lang="pt-BR" sz="4000" b="0" dirty="0">
                <a:effectLst/>
              </a:rPr>
              <a:t>Performance</a:t>
            </a:r>
            <a:endParaRPr lang="pt-BR" sz="5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990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>
                <a:effectLst/>
              </a:rPr>
              <a:t>Introdução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680520"/>
          </a:xfrm>
        </p:spPr>
        <p:txBody>
          <a:bodyPr>
            <a:normAutofit/>
          </a:bodyPr>
          <a:lstStyle/>
          <a:p>
            <a:r>
              <a:rPr lang="pt-BR" sz="2600" dirty="0"/>
              <a:t>Eventos naturais que causam mudanças na paisagem são comumente estudados através de simulações computacionais.</a:t>
            </a:r>
          </a:p>
          <a:p>
            <a:endParaRPr lang="pt-BR" sz="1600" dirty="0"/>
          </a:p>
          <a:p>
            <a:r>
              <a:rPr lang="pt-BR" sz="2600" dirty="0"/>
              <a:t>Um fator importante a se considerar nestes casos é o cenário no qual a simulação será executada.</a:t>
            </a:r>
          </a:p>
          <a:p>
            <a:endParaRPr lang="pt-BR" sz="1600" dirty="0"/>
          </a:p>
          <a:p>
            <a:r>
              <a:rPr lang="pt-BR" sz="2600" dirty="0"/>
              <a:t>Terrenos com aparência natural gerados de forma procedural podem ser utilizados, proporcionando maior variedade de cenários.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/>
          <a:lstStyle/>
          <a:p>
            <a:r>
              <a:rPr lang="pt-BR" sz="3600" b="0" i="1" dirty="0">
                <a:effectLst/>
              </a:rPr>
              <a:t>Diamond-square</a:t>
            </a:r>
            <a:endParaRPr lang="pt-BR" sz="4000" b="0" i="1" dirty="0"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DB7311-9DA8-4AF2-B4BB-CA00437CC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44" y="1268760"/>
            <a:ext cx="6172000" cy="1899438"/>
          </a:xfrm>
          <a:prstGeom prst="rect">
            <a:avLst/>
          </a:prstGeom>
        </p:spPr>
      </p:pic>
      <p:pic>
        <p:nvPicPr>
          <p:cNvPr id="9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78366D52-258D-4C74-B70E-6643D818E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31" y="3691937"/>
            <a:ext cx="5616626" cy="27450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9EBE390-D014-4DFB-810F-B9E31AF7B1B5}"/>
              </a:ext>
            </a:extLst>
          </p:cNvPr>
          <p:cNvSpPr txBox="1"/>
          <p:nvPr/>
        </p:nvSpPr>
        <p:spPr>
          <a:xfrm>
            <a:off x="2600915" y="980728"/>
            <a:ext cx="394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execução em CPU e GPU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6E3CF0-BFA0-4851-B789-AE2CC9201D85}"/>
              </a:ext>
            </a:extLst>
          </p:cNvPr>
          <p:cNvSpPr txBox="1"/>
          <p:nvPr/>
        </p:nvSpPr>
        <p:spPr>
          <a:xfrm>
            <a:off x="2581274" y="335699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Diferença de execução em CPU e GPU</a:t>
            </a:r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/>
          <a:lstStyle/>
          <a:p>
            <a:r>
              <a:rPr lang="pt-BR" sz="3600" b="0" dirty="0">
                <a:effectLst/>
              </a:rPr>
              <a:t>Erosão térmica</a:t>
            </a:r>
            <a:endParaRPr lang="pt-BR" sz="4000" b="0" dirty="0"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EBE390-D014-4DFB-810F-B9E31AF7B1B5}"/>
              </a:ext>
            </a:extLst>
          </p:cNvPr>
          <p:cNvSpPr txBox="1"/>
          <p:nvPr/>
        </p:nvSpPr>
        <p:spPr>
          <a:xfrm>
            <a:off x="2600915" y="980728"/>
            <a:ext cx="394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execução em CPU e GPU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6E3CF0-BFA0-4851-B789-AE2CC9201D85}"/>
              </a:ext>
            </a:extLst>
          </p:cNvPr>
          <p:cNvSpPr txBox="1"/>
          <p:nvPr/>
        </p:nvSpPr>
        <p:spPr>
          <a:xfrm>
            <a:off x="2453470" y="324433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Diferença de execução em CPU e GPU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01D3FF-AF91-403C-A28F-2CCC4DED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" y="1340768"/>
            <a:ext cx="9144000" cy="16480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4ED154-D890-4F7B-8F98-27B6D548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258" y="3619019"/>
            <a:ext cx="6498172" cy="30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77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/>
          <a:lstStyle/>
          <a:p>
            <a:r>
              <a:rPr lang="pt-BR" sz="3600" b="0" dirty="0">
                <a:effectLst/>
              </a:rPr>
              <a:t>Erosão hidráulica</a:t>
            </a:r>
            <a:endParaRPr lang="pt-BR" sz="4000" b="0" dirty="0"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EBE390-D014-4DFB-810F-B9E31AF7B1B5}"/>
              </a:ext>
            </a:extLst>
          </p:cNvPr>
          <p:cNvSpPr txBox="1"/>
          <p:nvPr/>
        </p:nvSpPr>
        <p:spPr>
          <a:xfrm>
            <a:off x="2600915" y="980728"/>
            <a:ext cx="394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 de execução em CPU e GPU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6E3CF0-BFA0-4851-B789-AE2CC9201D85}"/>
              </a:ext>
            </a:extLst>
          </p:cNvPr>
          <p:cNvSpPr txBox="1"/>
          <p:nvPr/>
        </p:nvSpPr>
        <p:spPr>
          <a:xfrm>
            <a:off x="2453470" y="324433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Diferença de execução em CPU e GPU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8034B5-1C3B-465A-9645-F6B2A888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371"/>
            <a:ext cx="9144000" cy="174858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E2A29A-724A-4226-868E-C94F862C8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3573016"/>
            <a:ext cx="6408712" cy="302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86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B01A-64A4-449F-A36D-CCE99B17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3190"/>
            <a:ext cx="8229600" cy="1651620"/>
          </a:xfrm>
        </p:spPr>
        <p:txBody>
          <a:bodyPr/>
          <a:lstStyle/>
          <a:p>
            <a:r>
              <a:rPr lang="pt-BR" sz="5400" b="0" dirty="0">
                <a:effectLst/>
              </a:rPr>
              <a:t>Análise dos Resultados</a:t>
            </a:r>
            <a:br>
              <a:rPr lang="pt-BR" sz="5400" b="0" dirty="0">
                <a:effectLst/>
              </a:rPr>
            </a:br>
            <a:r>
              <a:rPr lang="pt-BR" sz="4000" b="0" dirty="0">
                <a:effectLst/>
              </a:rPr>
              <a:t>Naturalidade</a:t>
            </a:r>
            <a:endParaRPr lang="pt-BR" sz="5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4502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/>
          <a:lstStyle/>
          <a:p>
            <a:r>
              <a:rPr lang="pt-BR" sz="3600" b="0" dirty="0">
                <a:effectLst/>
              </a:rPr>
              <a:t>Terrenos reais</a:t>
            </a:r>
            <a:endParaRPr lang="pt-BR" sz="4000" b="0" dirty="0"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EBE390-D014-4DFB-810F-B9E31AF7B1B5}"/>
              </a:ext>
            </a:extLst>
          </p:cNvPr>
          <p:cNvSpPr txBox="1"/>
          <p:nvPr/>
        </p:nvSpPr>
        <p:spPr>
          <a:xfrm>
            <a:off x="1893146" y="1412776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Distribuição da lei de Benford em 30 terrenos reais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7056EE-2F0E-4A36-8FFE-E2F79D70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3" y="1782783"/>
            <a:ext cx="7450614" cy="35795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D14D9D-646C-4586-8987-A22E508787D6}"/>
              </a:ext>
            </a:extLst>
          </p:cNvPr>
          <p:cNvSpPr txBox="1"/>
          <p:nvPr/>
        </p:nvSpPr>
        <p:spPr>
          <a:xfrm>
            <a:off x="640398" y="5362373"/>
            <a:ext cx="7883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Os terrenos foram coletados através do site terrain.party</a:t>
            </a:r>
          </a:p>
          <a:p>
            <a:r>
              <a:rPr lang="pt-BR" sz="2400" dirty="0"/>
              <a:t>Alcançaram em média 0,697 no </a:t>
            </a:r>
            <a:r>
              <a:rPr lang="pt-BR" sz="2400" i="1" dirty="0"/>
              <a:t>erosion score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961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/>
          <a:lstStyle/>
          <a:p>
            <a:r>
              <a:rPr lang="pt-BR" sz="3600" b="0" dirty="0">
                <a:effectLst/>
              </a:rPr>
              <a:t>Terrenos gerados pela ferramenta</a:t>
            </a:r>
            <a:endParaRPr lang="pt-BR" sz="4000" b="0" dirty="0"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EBE390-D014-4DFB-810F-B9E31AF7B1B5}"/>
              </a:ext>
            </a:extLst>
          </p:cNvPr>
          <p:cNvSpPr txBox="1"/>
          <p:nvPr/>
        </p:nvSpPr>
        <p:spPr>
          <a:xfrm>
            <a:off x="683756" y="1694427"/>
            <a:ext cx="777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Lei de Benford e </a:t>
            </a:r>
            <a:r>
              <a:rPr lang="pt-BR" i="1" dirty="0"/>
              <a:t>erosion score</a:t>
            </a:r>
            <a:r>
              <a:rPr lang="pt-BR" dirty="0"/>
              <a:t> 50 terrenos gerados com os três algoritmos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7056EE-2F0E-4A36-8FFE-E2F79D702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624" y="2063759"/>
            <a:ext cx="6768752" cy="30076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02D9FB0-E34B-4EDF-B62C-4D3A9927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81" y="5163573"/>
            <a:ext cx="3821038" cy="14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4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08112"/>
          </a:xfrm>
        </p:spPr>
        <p:txBody>
          <a:bodyPr/>
          <a:lstStyle/>
          <a:p>
            <a:r>
              <a:rPr lang="pt-BR" sz="3200" b="0" dirty="0">
                <a:effectLst/>
              </a:rPr>
              <a:t>Terrenos gerados com filtro de melhores resultados</a:t>
            </a:r>
            <a:endParaRPr lang="pt-BR" sz="3600" b="0" dirty="0"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7056EE-2F0E-4A36-8FFE-E2F79D702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3688" y="1556792"/>
            <a:ext cx="5616624" cy="25068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D14D9D-646C-4586-8987-A22E508787D6}"/>
              </a:ext>
            </a:extLst>
          </p:cNvPr>
          <p:cNvSpPr txBox="1"/>
          <p:nvPr/>
        </p:nvSpPr>
        <p:spPr>
          <a:xfrm>
            <a:off x="729581" y="4263618"/>
            <a:ext cx="7705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Alcançaram em média 0,484 no </a:t>
            </a:r>
            <a:r>
              <a:rPr lang="pt-BR" sz="2400" i="1" dirty="0"/>
              <a:t>erosion score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/>
              <a:t>Problemas</a:t>
            </a:r>
            <a:r>
              <a:rPr lang="pt-BR" sz="24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tempo de execução varia imprevisivelmente entre 2 segundos a até 6 minutos.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diversificação da distribuição muito baixa.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02974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/>
          <a:lstStyle/>
          <a:p>
            <a:r>
              <a:rPr lang="pt-BR" sz="3200" b="0" dirty="0">
                <a:effectLst/>
              </a:rPr>
              <a:t>Distribuições da lei de Benford por algoritmo</a:t>
            </a:r>
            <a:endParaRPr lang="pt-BR" sz="3600" b="0" dirty="0"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E9A0C0-EACC-4AC3-98C8-7CCC7AAB4273}"/>
              </a:ext>
            </a:extLst>
          </p:cNvPr>
          <p:cNvSpPr txBox="1"/>
          <p:nvPr/>
        </p:nvSpPr>
        <p:spPr>
          <a:xfrm>
            <a:off x="3004904" y="1190224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 de terrenos reais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4267B9-2227-4A3D-88DE-E961E93A1F31}"/>
              </a:ext>
            </a:extLst>
          </p:cNvPr>
          <p:cNvSpPr txBox="1"/>
          <p:nvPr/>
        </p:nvSpPr>
        <p:spPr>
          <a:xfrm>
            <a:off x="1485257" y="2867495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 de terrenos gerados com erosão hidráulica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605A01-DE58-4B53-B2AF-0174ECC2CAC5}"/>
              </a:ext>
            </a:extLst>
          </p:cNvPr>
          <p:cNvSpPr txBox="1"/>
          <p:nvPr/>
        </p:nvSpPr>
        <p:spPr>
          <a:xfrm>
            <a:off x="914588" y="4756746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 de terrenos gerados com filtro de melhores resultados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FCA5136-A318-4F78-87AD-7859CD9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98" y="5085184"/>
            <a:ext cx="7880242" cy="1259244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775E7DE-20E6-4689-8167-8E0A717F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8" y="3235254"/>
            <a:ext cx="7880242" cy="125354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B470D95-BBB7-4322-BC35-DC02D64D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98" y="1484784"/>
            <a:ext cx="7880242" cy="11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96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Este trabalho apresentou o desenvolvimento de uma ferramenta para geração de terrenos com aparência natural utilizando GPU.</a:t>
            </a:r>
          </a:p>
          <a:p>
            <a:endParaRPr lang="pt-BR" sz="1800" dirty="0"/>
          </a:p>
          <a:p>
            <a:r>
              <a:rPr lang="pt-BR" sz="2800" dirty="0"/>
              <a:t>Os principais algoritmos utilizados foram </a:t>
            </a:r>
            <a:r>
              <a:rPr lang="pt-BR" sz="2800" i="1" dirty="0"/>
              <a:t>diamond-square</a:t>
            </a:r>
            <a:r>
              <a:rPr lang="pt-BR" sz="2800" dirty="0"/>
              <a:t>, erosão térmica e hidráulica.</a:t>
            </a:r>
          </a:p>
          <a:p>
            <a:endParaRPr lang="pt-BR" sz="1800" dirty="0"/>
          </a:p>
          <a:p>
            <a:r>
              <a:rPr lang="pt-BR" sz="2800" dirty="0"/>
              <a:t>A performance dos algoritmos foi analisada comparando suas execuções em CPU e GPU.</a:t>
            </a:r>
          </a:p>
          <a:p>
            <a:endParaRPr lang="pt-BR" sz="1800" dirty="0"/>
          </a:p>
          <a:p>
            <a:r>
              <a:rPr lang="pt-BR" sz="2800" dirty="0"/>
              <a:t>Foram utilizadas as métricas </a:t>
            </a:r>
            <a:r>
              <a:rPr lang="pt-BR" sz="2800" i="1" dirty="0"/>
              <a:t>erosion score</a:t>
            </a:r>
            <a:r>
              <a:rPr lang="pt-BR" sz="2800" dirty="0"/>
              <a:t> e lei de Benford na análise de naturalidade dos terrenos gerados com base em terrenos reais.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 objetivo principal foi alcançado, porém com limitações na naturalidade dos terrenos.</a:t>
            </a:r>
          </a:p>
          <a:p>
            <a:endParaRPr lang="pt-BR" sz="1800" dirty="0"/>
          </a:p>
          <a:p>
            <a:r>
              <a:rPr lang="pt-BR" sz="2800" dirty="0"/>
              <a:t>As versões em GPU dos algoritmos se mostraram melhores em todos os cenários.</a:t>
            </a:r>
          </a:p>
          <a:p>
            <a:endParaRPr lang="pt-BR" sz="1800" dirty="0"/>
          </a:p>
          <a:p>
            <a:r>
              <a:rPr lang="pt-BR" sz="2800" dirty="0"/>
              <a:t>As métricas </a:t>
            </a:r>
            <a:r>
              <a:rPr lang="pt-BR" sz="2800" i="1" dirty="0"/>
              <a:t>erosion score</a:t>
            </a:r>
            <a:r>
              <a:rPr lang="pt-BR" sz="2800" dirty="0"/>
              <a:t> e lei de Benford utilizadas para medir a naturalidade dos terrenos se mostraram adequadas.</a:t>
            </a:r>
          </a:p>
        </p:txBody>
      </p:sp>
    </p:spTree>
    <p:extLst>
      <p:ext uri="{BB962C8B-B14F-4D97-AF65-F5344CB8AC3E}">
        <p14:creationId xmlns:p14="http://schemas.microsoft.com/office/powerpoint/2010/main" val="72769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8700" y="1412776"/>
            <a:ext cx="8507288" cy="4680520"/>
          </a:xfrm>
        </p:spPr>
        <p:txBody>
          <a:bodyPr>
            <a:normAutofit/>
          </a:bodyPr>
          <a:lstStyle/>
          <a:p>
            <a:r>
              <a:rPr lang="pt-BR" sz="2800" dirty="0"/>
              <a:t>Disponibilizar uma ferramenta para geração de terrenos virtuais com aparência natural utilizando modelos estocásticos e físicos executados em GPU.</a:t>
            </a:r>
            <a:br>
              <a:rPr lang="pt-BR" sz="2400" dirty="0"/>
            </a:br>
            <a:endParaRPr lang="pt-BR" sz="2400" dirty="0"/>
          </a:p>
          <a:p>
            <a:r>
              <a:rPr lang="pt-BR" sz="2800" dirty="0"/>
              <a:t>Os objetivos específicos são:</a:t>
            </a:r>
          </a:p>
          <a:p>
            <a:pPr lvl="1"/>
            <a:r>
              <a:rPr lang="pt-BR" sz="2400" dirty="0"/>
              <a:t>analisar a performance dos algoritmos implementados comparando sua execução em CPU e GPU;</a:t>
            </a:r>
          </a:p>
          <a:p>
            <a:pPr lvl="1"/>
            <a:r>
              <a:rPr lang="pt-BR" sz="2400" dirty="0"/>
              <a:t>avaliar a qualidade dos terrenos gerados com base em terrenos reais.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geração de terrenos com aparência natural foi desenvolvido mas não totalmente alcançado.</a:t>
            </a:r>
          </a:p>
          <a:p>
            <a:endParaRPr lang="pt-BR" sz="1800" dirty="0"/>
          </a:p>
          <a:p>
            <a:r>
              <a:rPr lang="pt-BR" sz="2800" dirty="0"/>
              <a:t>O trabalho apresenta uma análise comparativa entre terrenos gerados e reais não vista em nenhum dos autores estudados.</a:t>
            </a:r>
          </a:p>
        </p:txBody>
      </p:sp>
    </p:spTree>
    <p:extLst>
      <p:ext uri="{BB962C8B-B14F-4D97-AF65-F5344CB8AC3E}">
        <p14:creationId xmlns:p14="http://schemas.microsoft.com/office/powerpoint/2010/main" val="1622600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Sugestões de melhorias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pt-BR" sz="2800" dirty="0"/>
              <a:t>incluir diferentes camadas de solo que influenciem nas transformações de relevo;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utilizar outros algoritmos de erosão como Beyer (2015) para erosão hidráulica;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analisar mais terrenos reais a fim de coletar outras informações de naturalidade;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expandir os estudos sobre a lei de Benford, </a:t>
            </a:r>
            <a:r>
              <a:rPr lang="pt-BR" sz="2800" i="1" dirty="0"/>
              <a:t>erosion score</a:t>
            </a:r>
            <a:r>
              <a:rPr lang="pt-BR" sz="2800" dirty="0"/>
              <a:t> e outras métricas.</a:t>
            </a:r>
          </a:p>
        </p:txBody>
      </p:sp>
    </p:spTree>
    <p:extLst>
      <p:ext uri="{BB962C8B-B14F-4D97-AF65-F5344CB8AC3E}">
        <p14:creationId xmlns:p14="http://schemas.microsoft.com/office/powerpoint/2010/main" val="2322588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B01A-64A4-449F-A36D-CCE99B17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3190"/>
            <a:ext cx="8229600" cy="1651620"/>
          </a:xfrm>
        </p:spPr>
        <p:txBody>
          <a:bodyPr/>
          <a:lstStyle/>
          <a:p>
            <a:r>
              <a:rPr lang="pt-BR" sz="5400" b="0" dirty="0">
                <a:effectLst/>
              </a:rPr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215832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5B01A-64A4-449F-A36D-CCE99B17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sz="5400" b="0" dirty="0">
                <a:effectLst/>
              </a:rPr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396382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800" b="0" dirty="0">
                <a:effectLst/>
              </a:rPr>
              <a:t>Modelos estocásticos e geração procedural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/>
          <a:lstStyle/>
          <a:p>
            <a:r>
              <a:rPr lang="pt-BR" sz="2800" dirty="0"/>
              <a:t>Objetos gráficos são normalmente modelados através de equações determinísticas.</a:t>
            </a:r>
          </a:p>
          <a:p>
            <a:endParaRPr lang="pt-BR" sz="1800" dirty="0"/>
          </a:p>
          <a:p>
            <a:r>
              <a:rPr lang="pt-BR" sz="2800" dirty="0"/>
              <a:t>Porém, modelos determinísticos não são adequados para modelar objetos naturais.</a:t>
            </a:r>
          </a:p>
          <a:p>
            <a:endParaRPr lang="pt-BR" sz="1800" dirty="0"/>
          </a:p>
          <a:p>
            <a:r>
              <a:rPr lang="pt-BR" sz="2800" dirty="0"/>
              <a:t>Nestes casos, modelos estocásticos (não determinísticos) são mais adequados para representar as imperfeições naturais.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800" b="0" dirty="0">
                <a:effectLst/>
              </a:rPr>
              <a:t>Modelos estocásticos e geração procedural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86750" cy="2025352"/>
          </a:xfrm>
        </p:spPr>
        <p:txBody>
          <a:bodyPr>
            <a:normAutofit/>
          </a:bodyPr>
          <a:lstStyle/>
          <a:p>
            <a:r>
              <a:rPr lang="pt-BR" sz="2000" i="1" u="sng" dirty="0"/>
              <a:t>diamond step</a:t>
            </a:r>
            <a:r>
              <a:rPr lang="pt-BR" sz="2000" dirty="0"/>
              <a:t>: partindo do vértice central do quadrado, calcula o valor deste vértice como a média dos quatro vizinhos na diagonal somada a um valor aleatório;</a:t>
            </a:r>
          </a:p>
          <a:p>
            <a:r>
              <a:rPr lang="pt-BR" sz="2000" i="1" u="sng" dirty="0"/>
              <a:t>square step</a:t>
            </a:r>
            <a:r>
              <a:rPr lang="pt-BR" sz="2000" dirty="0"/>
              <a:t>: partindo do vértice central do quadrado, calcula o valor dos vizinhos na horizontal e vertical como sendo a média de seus vizinhos nos mesmos eixos mais um valor aleatório.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141907-96D7-4CD2-A85D-21CDFCE3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44" y="4200103"/>
            <a:ext cx="6340511" cy="20253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194EC2-B890-426A-B8A3-58AEDD06FD44}"/>
              </a:ext>
            </a:extLst>
          </p:cNvPr>
          <p:cNvSpPr txBox="1"/>
          <p:nvPr/>
        </p:nvSpPr>
        <p:spPr>
          <a:xfrm>
            <a:off x="3624618" y="6225455"/>
            <a:ext cx="22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Olsen (2004, p. 3).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EA03F0-1F80-45F8-8E4D-7A6EF0205196}"/>
              </a:ext>
            </a:extLst>
          </p:cNvPr>
          <p:cNvSpPr txBox="1"/>
          <p:nvPr/>
        </p:nvSpPr>
        <p:spPr>
          <a:xfrm>
            <a:off x="727370" y="1399872"/>
            <a:ext cx="8016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/>
              <a:t>Diamond-square</a:t>
            </a:r>
            <a:br>
              <a:rPr lang="pt-BR" sz="1800" i="1" dirty="0"/>
            </a:br>
            <a:r>
              <a:rPr lang="pt-BR" sz="1800" dirty="0"/>
              <a:t>(FOURNIER; FUSSELL; CARPENTER, 1982)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88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800" b="0" dirty="0">
                <a:effectLst/>
              </a:rPr>
              <a:t>Modelos físicos e algoritmos de erosão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dirty="0"/>
              <a:t>Utilizados para simular processos físicos do mundo real por um determinado período.</a:t>
            </a:r>
          </a:p>
          <a:p>
            <a:endParaRPr lang="pt-BR" sz="1800" dirty="0"/>
          </a:p>
          <a:p>
            <a:r>
              <a:rPr lang="pt-BR" sz="2800" dirty="0"/>
              <a:t>Para terrenos geralmente trata-se de algoritmos de erosão, com os mais comuns sendo:</a:t>
            </a:r>
            <a:endParaRPr lang="pt-BR" sz="1900" dirty="0"/>
          </a:p>
          <a:p>
            <a:pPr lvl="1"/>
            <a:r>
              <a:rPr lang="pt-BR" sz="2400" u="sng" dirty="0"/>
              <a:t>Erosão térmica</a:t>
            </a:r>
            <a:r>
              <a:rPr lang="pt-BR" sz="2400" dirty="0"/>
              <a:t>: move sedimentos de áreas íngremes para áreas planas;</a:t>
            </a:r>
            <a:endParaRPr lang="pt-BR" sz="1500" dirty="0"/>
          </a:p>
          <a:p>
            <a:pPr lvl="1"/>
            <a:r>
              <a:rPr lang="pt-BR" sz="2400" u="sng" dirty="0"/>
              <a:t>Erosão hidráulica</a:t>
            </a:r>
            <a:r>
              <a:rPr lang="pt-BR" sz="2400" dirty="0"/>
              <a:t>: move sedimentos através do fluxo de escoamento de água da chuva.</a:t>
            </a:r>
          </a:p>
        </p:txBody>
      </p:sp>
    </p:spTree>
    <p:extLst>
      <p:ext uri="{BB962C8B-B14F-4D97-AF65-F5344CB8AC3E}">
        <p14:creationId xmlns:p14="http://schemas.microsoft.com/office/powerpoint/2010/main" val="6385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>
                <a:effectLst/>
              </a:rPr>
              <a:t>Fundamentação Teórica</a:t>
            </a:r>
            <a:br>
              <a:rPr lang="pt-BR" b="0" dirty="0">
                <a:effectLst/>
              </a:rPr>
            </a:br>
            <a:r>
              <a:rPr lang="pt-BR" sz="2800" b="0" dirty="0">
                <a:effectLst/>
              </a:rPr>
              <a:t>Modelos físicos e algoritmos de erosão</a:t>
            </a:r>
            <a:endParaRPr lang="pt-BR" b="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514F2F5-7B87-4F1F-BB88-D47888449818}"/>
                  </a:ext>
                </a:extLst>
              </p:cNvPr>
              <p:cNvSpPr txBox="1"/>
              <p:nvPr/>
            </p:nvSpPr>
            <p:spPr>
              <a:xfrm>
                <a:off x="1964208" y="3212976"/>
                <a:ext cx="4572000" cy="856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𝑡𝑎𝑙𝑢𝑠</m:t>
                          </m:r>
                        </m:e>
                      </m:d>
                      <m:f>
                        <m:f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514F2F5-7B87-4F1F-BB88-D4788844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208" y="3212976"/>
                <a:ext cx="4572000" cy="85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01F6CE-8949-48A9-9048-01B5F755A4AE}"/>
              </a:ext>
            </a:extLst>
          </p:cNvPr>
          <p:cNvSpPr txBox="1"/>
          <p:nvPr/>
        </p:nvSpPr>
        <p:spPr>
          <a:xfrm>
            <a:off x="170447" y="406898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quantidade de sedimento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BC9174F-1779-4EA3-B96C-972E4008DFA0}"/>
              </a:ext>
            </a:extLst>
          </p:cNvPr>
          <p:cNvSpPr txBox="1"/>
          <p:nvPr/>
        </p:nvSpPr>
        <p:spPr>
          <a:xfrm>
            <a:off x="567456" y="459456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maior diferença de altura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CDED0D9-51B8-4EBB-99D3-E43297907C97}"/>
              </a:ext>
            </a:extLst>
          </p:cNvPr>
          <p:cNvSpPr txBox="1"/>
          <p:nvPr/>
        </p:nvSpPr>
        <p:spPr>
          <a:xfrm>
            <a:off x="5896048" y="4162495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total de diferenças de altura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C1CB0D0-FD15-48AE-B97F-65140AB50647}"/>
              </a:ext>
            </a:extLst>
          </p:cNvPr>
          <p:cNvSpPr txBox="1"/>
          <p:nvPr/>
        </p:nvSpPr>
        <p:spPr>
          <a:xfrm>
            <a:off x="5587938" y="4628932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inclinação máxima permitida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288A159F-97E3-4FB6-85AB-50CC40AF4B81}"/>
              </a:ext>
            </a:extLst>
          </p:cNvPr>
          <p:cNvCxnSpPr>
            <a:endCxn id="21" idx="3"/>
          </p:cNvCxnSpPr>
          <p:nvPr/>
        </p:nvCxnSpPr>
        <p:spPr>
          <a:xfrm rot="5400000">
            <a:off x="2938337" y="4020782"/>
            <a:ext cx="892459" cy="593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16FF43CF-DD50-44F8-A87F-FA9FBB359E9E}"/>
              </a:ext>
            </a:extLst>
          </p:cNvPr>
          <p:cNvCxnSpPr>
            <a:endCxn id="23" idx="1"/>
          </p:cNvCxnSpPr>
          <p:nvPr/>
        </p:nvCxnSpPr>
        <p:spPr>
          <a:xfrm rot="16200000" flipH="1">
            <a:off x="4730887" y="3941157"/>
            <a:ext cx="926827" cy="787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63AC0670-32A0-4715-80A4-F2CF4B99715B}"/>
              </a:ext>
            </a:extLst>
          </p:cNvPr>
          <p:cNvCxnSpPr>
            <a:endCxn id="22" idx="1"/>
          </p:cNvCxnSpPr>
          <p:nvPr/>
        </p:nvCxnSpPr>
        <p:spPr>
          <a:xfrm>
            <a:off x="5608016" y="4068980"/>
            <a:ext cx="288032" cy="262792"/>
          </a:xfrm>
          <a:prstGeom prst="bentConnector3">
            <a:avLst>
              <a:gd name="adj1" fmla="val -1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CCE60638-7FCE-40AB-A313-6D8B5365599E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2666117" y="3816637"/>
            <a:ext cx="446231" cy="397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E9C744-E5B7-4896-B233-4ED9483951B5}"/>
              </a:ext>
            </a:extLst>
          </p:cNvPr>
          <p:cNvSpPr txBox="1"/>
          <p:nvPr/>
        </p:nvSpPr>
        <p:spPr>
          <a:xfrm>
            <a:off x="5921309" y="2750326"/>
            <a:ext cx="3255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diferença entre posição e vizinho</a:t>
            </a:r>
          </a:p>
        </p:txBody>
      </p: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99C2E40A-D933-41DC-840E-B6EFA1E146E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608016" y="2919603"/>
            <a:ext cx="313293" cy="292079"/>
          </a:xfrm>
          <a:prstGeom prst="bentConnector3">
            <a:avLst>
              <a:gd name="adj1" fmla="val 13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D999CB0F-D1AE-4FAF-B854-B8876C6A9CD2}"/>
              </a:ext>
            </a:extLst>
          </p:cNvPr>
          <p:cNvSpPr txBox="1">
            <a:spLocks/>
          </p:cNvSpPr>
          <p:nvPr/>
        </p:nvSpPr>
        <p:spPr bwMode="auto">
          <a:xfrm>
            <a:off x="457200" y="1420091"/>
            <a:ext cx="8229600" cy="95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kern="0" dirty="0"/>
              <a:t>Erosão térmica</a:t>
            </a:r>
          </a:p>
          <a:p>
            <a:pPr marL="0" indent="0" algn="ctr">
              <a:buFontTx/>
              <a:buNone/>
            </a:pPr>
            <a:r>
              <a:rPr lang="pt-BR" sz="1800" kern="0" dirty="0"/>
              <a:t>(OLSEN, 2004)</a:t>
            </a:r>
          </a:p>
        </p:txBody>
      </p:sp>
    </p:spTree>
    <p:extLst>
      <p:ext uri="{BB962C8B-B14F-4D97-AF65-F5344CB8AC3E}">
        <p14:creationId xmlns:p14="http://schemas.microsoft.com/office/powerpoint/2010/main" val="112232098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</TotalTime>
  <Words>1453</Words>
  <Application>Microsoft Office PowerPoint</Application>
  <PresentationFormat>Apresentação na tela (4:3)</PresentationFormat>
  <Paragraphs>222</Paragraphs>
  <Slides>42</Slides>
  <Notes>19</Notes>
  <HiddenSlides>8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Cambria Math</vt:lpstr>
      <vt:lpstr>Design padrão</vt:lpstr>
      <vt:lpstr>GERAÇÃO PROCEDURAL DE TERRENOS VIRTUAIS COM APARÊNCIA NATURAL UTILIZANDO GPU</vt:lpstr>
      <vt:lpstr>Roteiro</vt:lpstr>
      <vt:lpstr>Introdução</vt:lpstr>
      <vt:lpstr>Objetivos</vt:lpstr>
      <vt:lpstr>Fundamentação teórica</vt:lpstr>
      <vt:lpstr>Fundamentação Teórica Modelos estocásticos e geração procedural</vt:lpstr>
      <vt:lpstr>Fundamentação Teórica Modelos estocásticos e geração procedural</vt:lpstr>
      <vt:lpstr>Fundamentação Teórica Modelos físicos e algoritmos de erosão</vt:lpstr>
      <vt:lpstr>Fundamentação Teórica Modelos físicos e algoritmos de erosão</vt:lpstr>
      <vt:lpstr>Fundamentação Teórica Modelos físicos e algoritmos de erosão</vt:lpstr>
      <vt:lpstr>Fundamentação Teórica Modelos físicos e algoritmos de erosão</vt:lpstr>
      <vt:lpstr>Fundamentação Teórica Modelos físicos e algoritmos de erosão</vt:lpstr>
      <vt:lpstr>Fundamentação Teórica Modelos físicos e algoritmos de erosão</vt:lpstr>
      <vt:lpstr>Fundamentação Teórica Métricas para avaliação da naturalidade dos terrenos</vt:lpstr>
      <vt:lpstr>Fundamentação Teórica Métricas para avaliação da naturalidade dos terrenos</vt:lpstr>
      <vt:lpstr>Trabalhos Correlatos (1/3) Realtime Procedural Terrain Generation Olsen (2004)</vt:lpstr>
      <vt:lpstr>Trabalhos Correlatos (2/3) Simulação de dinâmica de relevo Diegoli Neto (2017)</vt:lpstr>
      <vt:lpstr>Trabalhos Correlatos (3/3) Arches Peytavie et al. (2009)</vt:lpstr>
      <vt:lpstr>Descrição da ferramenta</vt:lpstr>
      <vt:lpstr>Especificação</vt:lpstr>
      <vt:lpstr>Especificação</vt:lpstr>
      <vt:lpstr>Especificação</vt:lpstr>
      <vt:lpstr>Implementação</vt:lpstr>
      <vt:lpstr>Diamond-square</vt:lpstr>
      <vt:lpstr>Erosão térmica</vt:lpstr>
      <vt:lpstr>Erosão hidráulica (1/3)</vt:lpstr>
      <vt:lpstr>Erosão hidráulica (2/3)</vt:lpstr>
      <vt:lpstr>Erosão hidráulica (3/3)</vt:lpstr>
      <vt:lpstr>Análise dos Resultados Performance</vt:lpstr>
      <vt:lpstr>Diamond-square</vt:lpstr>
      <vt:lpstr>Erosão térmica</vt:lpstr>
      <vt:lpstr>Erosão hidráulica</vt:lpstr>
      <vt:lpstr>Análise dos Resultados Naturalidade</vt:lpstr>
      <vt:lpstr>Terrenos reais</vt:lpstr>
      <vt:lpstr>Terrenos gerados pela ferramenta</vt:lpstr>
      <vt:lpstr>Terrenos gerados com filtro de melhores resultados</vt:lpstr>
      <vt:lpstr>Distribuições da lei de Benford por algoritmo</vt:lpstr>
      <vt:lpstr>Conclusões</vt:lpstr>
      <vt:lpstr>Conclusões</vt:lpstr>
      <vt:lpstr>Conclusões</vt:lpstr>
      <vt:lpstr>Sugestões de melhorias</vt:lpstr>
      <vt:lpstr>Apresentação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PROCEDURAL DE TERRENOS VIRTUAIS COM APARÊNCIA NATURAL UTILIZANDO GPU</dc:title>
  <dc:creator>Alex Seródio Gonçalves</dc:creator>
  <cp:lastModifiedBy>Alex</cp:lastModifiedBy>
  <cp:revision>1</cp:revision>
  <dcterms:created xsi:type="dcterms:W3CDTF">2020-12-08T23:08:19Z</dcterms:created>
  <dcterms:modified xsi:type="dcterms:W3CDTF">2020-12-15T20:59:32Z</dcterms:modified>
</cp:coreProperties>
</file>