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73" r:id="rId11"/>
    <p:sldId id="279" r:id="rId12"/>
    <p:sldId id="274" r:id="rId13"/>
    <p:sldId id="263" r:id="rId14"/>
    <p:sldId id="272" r:id="rId15"/>
    <p:sldId id="264" r:id="rId16"/>
    <p:sldId id="275" r:id="rId17"/>
    <p:sldId id="276" r:id="rId18"/>
    <p:sldId id="265" r:id="rId19"/>
    <p:sldId id="277" r:id="rId20"/>
    <p:sldId id="267" r:id="rId21"/>
    <p:sldId id="278" r:id="rId22"/>
    <p:sldId id="268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15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AQUÁRIO VIRTUAL: Ciclo reprodutivo ovíparo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Aluno(a): Carlos Eduardo Machado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7DE3A-A6B4-4798-A748-5A794A15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original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E952BCE-0BD5-485C-AB8B-C5CFBCF5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42" y="1323729"/>
            <a:ext cx="6662117" cy="4586533"/>
          </a:xfrm>
        </p:spPr>
      </p:pic>
    </p:spTree>
    <p:extLst>
      <p:ext uri="{BB962C8B-B14F-4D97-AF65-F5344CB8AC3E}">
        <p14:creationId xmlns:p14="http://schemas.microsoft.com/office/powerpoint/2010/main" val="281121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7B76-9E7B-44B9-B2B2-931091EE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original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2973C2-4F07-4495-A548-B7B905E30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137" y="1885950"/>
            <a:ext cx="7705725" cy="3733800"/>
          </a:xfrm>
        </p:spPr>
      </p:pic>
    </p:spTree>
    <p:extLst>
      <p:ext uri="{BB962C8B-B14F-4D97-AF65-F5344CB8AC3E}">
        <p14:creationId xmlns:p14="http://schemas.microsoft.com/office/powerpoint/2010/main" val="291710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AC767-C93C-4E5A-AC17-405B94ED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original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50226A-ABDD-47CF-BCBC-95573364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833" y="1412875"/>
            <a:ext cx="6224333" cy="4679950"/>
          </a:xfrm>
        </p:spPr>
      </p:pic>
    </p:spTree>
    <p:extLst>
      <p:ext uri="{BB962C8B-B14F-4D97-AF65-F5344CB8AC3E}">
        <p14:creationId xmlns:p14="http://schemas.microsoft.com/office/powerpoint/2010/main" val="205411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Criar peixes através da reprodução dos peixes ovíparos;</a:t>
            </a:r>
          </a:p>
          <a:p>
            <a:r>
              <a:rPr lang="pt-BR" dirty="0"/>
              <a:t>Processar o crescimento dos peixes após a saída do ovo, desde o nascimento até a morte natural;</a:t>
            </a:r>
          </a:p>
          <a:p>
            <a:r>
              <a:rPr lang="pt-BR" dirty="0"/>
              <a:t>Definir uma idade inicial para os peixes do aquário;</a:t>
            </a:r>
          </a:p>
          <a:p>
            <a:r>
              <a:rPr lang="pt-BR" dirty="0"/>
              <a:t>Reduzir a saúde dos peixes baseado na diversidade de temperatura do aquário;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4066D-26F4-4BCD-AE5A-500F322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3DB4E-9569-47C9-B128-7A636D57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utilizando o motor de jogos Unity e a linguagem C#;</a:t>
            </a:r>
          </a:p>
          <a:p>
            <a:r>
              <a:rPr lang="pt-BR" dirty="0"/>
              <a:t>Utilizar o toolkit ML-</a:t>
            </a:r>
            <a:r>
              <a:rPr lang="pt-BR" dirty="0" err="1"/>
              <a:t>Agents</a:t>
            </a:r>
            <a:r>
              <a:rPr lang="pt-BR" dirty="0"/>
              <a:t> para o treinamento dos peixes;</a:t>
            </a:r>
          </a:p>
          <a:p>
            <a:r>
              <a:rPr lang="pt-BR" dirty="0"/>
              <a:t>Ser compatível com o aquário virtual e com a realidade virtual.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28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5593CC-F72A-4003-9E02-F7DDF3978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26" y="1412875"/>
            <a:ext cx="4764147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9395C-A5B1-4698-B167-990DF9D5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CAF2BD-48AC-4C8B-99EA-82A06CC322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7737" y="1485363"/>
            <a:ext cx="7248525" cy="453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73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B83AE-6757-4153-B0FD-2C68E03E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0DF5494-F416-4C55-B4B9-16B4590D58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26" y="1412875"/>
            <a:ext cx="5588747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2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F0E08B7-E0C0-4747-8A58-39476249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29412" y="1189103"/>
            <a:ext cx="4621813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Espaço Reservado para Conteúdo 15">
            <a:extLst>
              <a:ext uri="{FF2B5EF4-FFF2-40B4-BE49-F238E27FC236}">
                <a16:creationId xmlns:a16="http://schemas.microsoft.com/office/drawing/2014/main" id="{2C14E537-D845-42A9-BC0E-1F1488B3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197322"/>
            <a:ext cx="4249900" cy="4679950"/>
          </a:xfrm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43DCD-B804-4715-91EB-B6919D79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0FDF963-1A33-4B8F-87AA-FF75F61C6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00" y="1412875"/>
            <a:ext cx="6984200" cy="467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878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Trabalho Original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Análise de Resultados</a:t>
            </a:r>
          </a:p>
          <a:p>
            <a:r>
              <a:rPr lang="pt-BR" dirty="0"/>
              <a:t>Conclusão e Sugestões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Treinamento  e comportamento dos peixes;</a:t>
            </a:r>
          </a:p>
          <a:p>
            <a:r>
              <a:rPr lang="pt-BR" dirty="0"/>
              <a:t>Reunião com o professor Sérgio Luiz Althoff;</a:t>
            </a:r>
          </a:p>
          <a:p>
            <a:r>
              <a:rPr lang="pt-BR" dirty="0"/>
              <a:t>Dificuldades e limitações.</a:t>
            </a:r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B3D95-7D1F-423D-91B2-CCDE0479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C0194-1578-422E-A00D-3115AA36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Objetivos;</a:t>
            </a:r>
          </a:p>
          <a:p>
            <a:r>
              <a:rPr lang="pt-BR" dirty="0"/>
              <a:t>Movimentação dos peixes;</a:t>
            </a:r>
          </a:p>
          <a:p>
            <a:r>
              <a:rPr lang="pt-BR" dirty="0"/>
              <a:t>Sugestões do professor Sérgio:</a:t>
            </a:r>
          </a:p>
          <a:p>
            <a:pPr lvl="1"/>
            <a:r>
              <a:rPr lang="pt-BR" dirty="0"/>
              <a:t>Utilização de espécies encontradas nos aquários do Brasil;</a:t>
            </a:r>
          </a:p>
          <a:p>
            <a:pPr lvl="1"/>
            <a:r>
              <a:rPr lang="pt-BR" dirty="0"/>
              <a:t>Exibir mais informações biológicas relacionadas a morte dos peixes;</a:t>
            </a:r>
          </a:p>
          <a:p>
            <a:pPr lvl="1"/>
            <a:r>
              <a:rPr lang="pt-BR" dirty="0"/>
              <a:t>Maior interação entre espécies do aquário, peixes de espécies diferentes sendo agressivas.</a:t>
            </a:r>
          </a:p>
        </p:txBody>
      </p:sp>
    </p:spTree>
    <p:extLst>
      <p:ext uri="{BB962C8B-B14F-4D97-AF65-F5344CB8AC3E}">
        <p14:creationId xmlns:p14="http://schemas.microsoft.com/office/powerpoint/2010/main" val="1765843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Explorar os vários algoritmos de aprendizado do ML </a:t>
            </a:r>
            <a:r>
              <a:rPr lang="pt-BR" dirty="0" err="1"/>
              <a:t>Agents</a:t>
            </a:r>
            <a:r>
              <a:rPr lang="pt-BR" dirty="0"/>
              <a:t> (PPO, SAC, MA-POCA e self-play);</a:t>
            </a:r>
          </a:p>
          <a:p>
            <a:r>
              <a:rPr lang="pt-BR" dirty="0"/>
              <a:t>Novas interação entre os peixes;</a:t>
            </a:r>
          </a:p>
          <a:p>
            <a:r>
              <a:rPr lang="pt-BR" dirty="0"/>
              <a:t>Adição e remoção de peixes do aquário;</a:t>
            </a:r>
          </a:p>
          <a:p>
            <a:r>
              <a:rPr lang="pt-BR" dirty="0"/>
              <a:t>Criar animações para alimentação e o envelhecimento do peixe;</a:t>
            </a:r>
          </a:p>
          <a:p>
            <a:r>
              <a:rPr lang="pt-BR" dirty="0"/>
              <a:t>Limitar a reprodução dos peixes para ambientes ideais;</a:t>
            </a:r>
          </a:p>
          <a:p>
            <a:r>
              <a:rPr lang="pt-BR" dirty="0"/>
              <a:t>Desenvolver o processo larval do peixe;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12776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Simuladores;</a:t>
            </a:r>
          </a:p>
          <a:p>
            <a:r>
              <a:rPr lang="pt-BR" dirty="0"/>
              <a:t>Aquário virtual.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BEE866-A22C-4EB7-A0D2-D83A2A53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196752"/>
            <a:ext cx="561436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 de ciclo de reprodução para peixes ovíparos;</a:t>
            </a:r>
          </a:p>
          <a:p>
            <a:r>
              <a:rPr lang="pt-BR" dirty="0"/>
              <a:t>Utilização de animação comportamental;</a:t>
            </a:r>
          </a:p>
          <a:p>
            <a:r>
              <a:rPr lang="pt-BR" dirty="0"/>
              <a:t>Diversidade de condições ideais para os peixes;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Ciclo de vida dos peixes;</a:t>
            </a:r>
          </a:p>
          <a:p>
            <a:r>
              <a:rPr lang="pt-BR" dirty="0"/>
              <a:t>Animação comportamental;</a:t>
            </a:r>
          </a:p>
          <a:p>
            <a:r>
              <a:rPr lang="pt-BR" dirty="0"/>
              <a:t>Unity </a:t>
            </a:r>
            <a:r>
              <a:rPr lang="pt-BR" dirty="0" err="1"/>
              <a:t>Machine</a:t>
            </a:r>
            <a:r>
              <a:rPr lang="pt-BR" dirty="0"/>
              <a:t> Learning </a:t>
            </a:r>
            <a:r>
              <a:rPr lang="pt-BR" dirty="0" err="1"/>
              <a:t>Agents</a:t>
            </a:r>
            <a:r>
              <a:rPr lang="pt-BR" dirty="0"/>
              <a:t> Toolkit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João Marcos Estevão (2020);</a:t>
            </a:r>
          </a:p>
          <a:p>
            <a:r>
              <a:rPr lang="pt-BR" dirty="0"/>
              <a:t>Kevin Eduard </a:t>
            </a:r>
            <a:r>
              <a:rPr lang="pt-BR" dirty="0" err="1"/>
              <a:t>Piske</a:t>
            </a:r>
            <a:r>
              <a:rPr lang="pt-BR" dirty="0"/>
              <a:t> (2015);</a:t>
            </a:r>
          </a:p>
          <a:p>
            <a:r>
              <a:rPr lang="pt-BR" dirty="0"/>
              <a:t>Josué </a:t>
            </a:r>
            <a:r>
              <a:rPr lang="pt-BR" dirty="0" err="1"/>
              <a:t>Toebe</a:t>
            </a:r>
            <a:r>
              <a:rPr lang="pt-BR" dirty="0"/>
              <a:t> (2014).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FE4BE-D02F-4659-9950-9A6E1B1A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Análise do uso de animação comportamental com o motor de jogos Unity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253D2A8D-6278-4CF5-AB33-25EDC816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52" b="6034"/>
          <a:stretch/>
        </p:blipFill>
        <p:spPr>
          <a:xfrm>
            <a:off x="2627784" y="1178783"/>
            <a:ext cx="3812887" cy="5418569"/>
          </a:xfrm>
        </p:spPr>
      </p:pic>
    </p:spTree>
    <p:extLst>
      <p:ext uri="{BB962C8B-B14F-4D97-AF65-F5344CB8AC3E}">
        <p14:creationId xmlns:p14="http://schemas.microsoft.com/office/powerpoint/2010/main" val="303965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CEC76-D3F5-4624-A594-5D2F2A77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VISEDU – Aquário virtual: simulador de ecossistema utilizando animação comportamental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CF677-17CA-48B1-B94C-943A54C5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Plâncton, sardinhas e tubarões;</a:t>
            </a:r>
          </a:p>
          <a:p>
            <a:r>
              <a:rPr lang="pt-BR" dirty="0"/>
              <a:t>Reprodução conforme o tempo;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908ACB-0F45-4032-AF15-CAA550DC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" y="1484784"/>
            <a:ext cx="8912732" cy="43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052F4-E6EA-4D7D-B177-30B1970D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Um modelo baseado em agentes para o ciclo de vida dos insetos: aplicação na interação afídeo-planta-vírus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64376-753A-407B-AFDE-0946ADE0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Simulação de insetos pragas agrícolas;</a:t>
            </a:r>
          </a:p>
          <a:p>
            <a:r>
              <a:rPr lang="pt-BR" dirty="0"/>
              <a:t>Alimentação, reprodução e morte natural;</a:t>
            </a:r>
          </a:p>
          <a:p>
            <a:r>
              <a:rPr lang="pt-BR" dirty="0"/>
              <a:t>Não tem representação gráfica.</a:t>
            </a:r>
          </a:p>
        </p:txBody>
      </p:sp>
    </p:spTree>
    <p:extLst>
      <p:ext uri="{BB962C8B-B14F-4D97-AF65-F5344CB8AC3E}">
        <p14:creationId xmlns:p14="http://schemas.microsoft.com/office/powerpoint/2010/main" val="274755506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400</Words>
  <Application>Microsoft Office PowerPoint</Application>
  <PresentationFormat>Apresentação na tela (4:3)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4" baseType="lpstr">
      <vt:lpstr>Arial</vt:lpstr>
      <vt:lpstr>Design padrão</vt:lpstr>
      <vt:lpstr>AQUÁRIO VIRTUAL: Ciclo reprodutivo ovíparo</vt:lpstr>
      <vt:lpstr>Roteiro</vt:lpstr>
      <vt:lpstr>Introdução</vt:lpstr>
      <vt:lpstr>Objetivos</vt:lpstr>
      <vt:lpstr>Fundamentação Teórica</vt:lpstr>
      <vt:lpstr>Trabalhos Correlatos</vt:lpstr>
      <vt:lpstr>Análise do uso de animação comportamental com o motor de jogos Unity</vt:lpstr>
      <vt:lpstr>VISEDU – Aquário virtual: simulador de ecossistema utilizando animação comportamental</vt:lpstr>
      <vt:lpstr>Um modelo baseado em agentes para o ciclo de vida dos insetos: aplicação na interação afídeo-planta-vírus</vt:lpstr>
      <vt:lpstr>Trabalho original</vt:lpstr>
      <vt:lpstr>Trabalho original</vt:lpstr>
      <vt:lpstr>Trabalho original</vt:lpstr>
      <vt:lpstr>Requisitos Funcionais</vt:lpstr>
      <vt:lpstr>Requisitos Não Funcionais</vt:lpstr>
      <vt:lpstr>Especificação</vt:lpstr>
      <vt:lpstr>Especificação</vt:lpstr>
      <vt:lpstr>Especificação</vt:lpstr>
      <vt:lpstr>Implementação</vt:lpstr>
      <vt:lpstr>Implementação</vt:lpstr>
      <vt:lpstr>Análise dos Resultados</vt:lpstr>
      <vt:lpstr>Conclusões e Sugestões</vt:lpstr>
      <vt:lpstr>Conclusões e Sugestões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Carlos Eduardo Machado</cp:lastModifiedBy>
  <cp:revision>111</cp:revision>
  <dcterms:created xsi:type="dcterms:W3CDTF">2012-05-08T00:10:24Z</dcterms:created>
  <dcterms:modified xsi:type="dcterms:W3CDTF">2021-12-16T17:27:19Z</dcterms:modified>
</cp:coreProperties>
</file>