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be92e5f3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be92e5f3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be92e5f38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be92e5f38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be92e5f3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be92e5f3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be92e5f38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be92e5f3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be92e5f38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be92e5f3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be92e5f38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be92e5f38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2457554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2457554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2457554f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2457554f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2457554f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2457554f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2457554f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2457554f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be92e5f3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be92e5f3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2457554f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2457554f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2457554f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2457554f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82457554f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82457554f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2457554f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2457554f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2457554f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2457554f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2457554f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2457554f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be92e5f3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be92e5f3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be92e5f3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be92e5f3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be92e5f3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be92e5f3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 módulo conta com os recursos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be92e5f3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be92e5f3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be92e5f3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be92e5f3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be92e5f3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be92e5f3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be92e5f3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be92e5f3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68050" y="-1310699"/>
            <a:ext cx="32079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67544" y="14148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059582"/>
            <a:ext cx="8229600" cy="3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167375"/>
            <a:ext cx="7772400" cy="114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400"/>
              <a:t>DRONE AUTÔNOMO: VIGILÂNCIA AÉREA DE ESPAÇOS EXTERNOS</a:t>
            </a:r>
            <a:r>
              <a:rPr lang="pt-PT"/>
              <a:t> 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032950" y="2914650"/>
            <a:ext cx="6739500" cy="131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/>
              <a:t>Aluno(a): Diego Fachinello Corrêa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pt-PT"/>
              <a:t>Orientador: Dalton Solano dos Reis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67544" y="141480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200"/>
              <a:t>Especificação</a:t>
            </a:r>
            <a:endParaRPr sz="4200"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0" y="759025"/>
            <a:ext cx="9144000" cy="423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pt-PT" sz="2400"/>
              <a:t>Casos de uso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825" y="1420725"/>
            <a:ext cx="4583376" cy="35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467544" y="141480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200"/>
              <a:t>Especificação</a:t>
            </a:r>
            <a:endParaRPr sz="4200"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-27325" y="820500"/>
            <a:ext cx="9144000" cy="422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pt-PT" sz="2400"/>
              <a:t>Caso de uso - Selecionar rota:</a:t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038" y="1673588"/>
            <a:ext cx="6257925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67544" y="141480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200"/>
              <a:t>Especificação</a:t>
            </a:r>
            <a:endParaRPr sz="4200"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-27325" y="820500"/>
            <a:ext cx="9144000" cy="422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pt-PT" sz="2400"/>
              <a:t>Caso de uso - Executar decolagem:</a:t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763" y="1345350"/>
            <a:ext cx="6157174" cy="370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467544" y="141480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200"/>
              <a:t>Especificação</a:t>
            </a:r>
            <a:endParaRPr sz="4200"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-61562" y="820500"/>
            <a:ext cx="9144000" cy="422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pt-PT" sz="2400"/>
              <a:t>Caso de uso - Executar trajeto:</a:t>
            </a: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0900" y="1339525"/>
            <a:ext cx="5059075" cy="370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467544" y="141480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200"/>
              <a:t>Especificação</a:t>
            </a:r>
            <a:endParaRPr sz="4200"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-61562" y="820500"/>
            <a:ext cx="9144000" cy="422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pt-PT" sz="2400"/>
              <a:t>Caso de uso - Executar retorno a base:</a:t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513" y="1562775"/>
            <a:ext cx="5781675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467544" y="141480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200"/>
              <a:t>Implementação</a:t>
            </a:r>
            <a:endParaRPr sz="4200"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82050" y="1059575"/>
            <a:ext cx="8304900" cy="353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pt-PT" sz="2400"/>
              <a:t>Principais d</a:t>
            </a:r>
            <a:r>
              <a:rPr lang="pt-PT" sz="2400"/>
              <a:t>ependência</a:t>
            </a:r>
            <a:r>
              <a:rPr lang="pt-PT" sz="2400"/>
              <a:t> da arquitetura: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pt-PT" sz="2400"/>
              <a:t>ar-drone 0.3.3 - Dados TCP 5559 e comandos UDP 5556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pt-PT" sz="2400"/>
              <a:t>Processamento navdata UDP 5554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pt-PT" sz="2400"/>
              <a:t>ardrone-autonomy 0.1.2 - </a:t>
            </a:r>
            <a:r>
              <a:rPr lang="pt-PT" sz="2400"/>
              <a:t>TCP 5559 e UDP 5556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Font typeface="Courier New"/>
              <a:buChar char="•"/>
            </a:pPr>
            <a:r>
              <a:rPr lang="pt-PT" sz="2400">
                <a:latin typeface="Courier New"/>
                <a:ea typeface="Courier New"/>
                <a:cs typeface="Courier New"/>
                <a:sym typeface="Courier New"/>
              </a:rPr>
              <a:t>mission.createMission()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•"/>
            </a:pPr>
            <a:r>
              <a:rPr lang="pt-PT" sz="2400">
                <a:latin typeface="Courier New"/>
                <a:ea typeface="Courier New"/>
                <a:cs typeface="Courier New"/>
                <a:sym typeface="Courier New"/>
              </a:rPr>
              <a:t>mission.client()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pt-PT" sz="2400"/>
              <a:t>dronestream 1.1.1 - TCP 5555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pt-PT" sz="2400"/>
              <a:t>First Person View FPV 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PT" sz="2400"/>
              <a:t>Aplicabilidade Node.js - Thread Pool de eventos </a:t>
            </a:r>
            <a:r>
              <a:rPr lang="pt-PT" sz="2400"/>
              <a:t>assíncronos</a:t>
            </a:r>
            <a:r>
              <a:rPr lang="pt-PT" sz="2400"/>
              <a:t>.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PT" sz="2400"/>
              <a:t> 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467544" y="141480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200"/>
              <a:t>Implementação</a:t>
            </a:r>
            <a:endParaRPr sz="4200"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82050" y="1059575"/>
            <a:ext cx="8304900" cy="353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pt-PT" sz="2400"/>
              <a:t>Leaflet e API Google Maps: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pt-PT" sz="2400"/>
              <a:t>Interação e visualização do mapa.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pt-PT" sz="2400"/>
              <a:t>Aplicabilidade Node.js framework: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pt-PT" sz="2400"/>
              <a:t>Thread Pool de eventos assíncronos.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pt-PT" sz="2400"/>
              <a:t>Geolib 3.3.1 - Métodos: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Font typeface="Courier New"/>
              <a:buChar char="•"/>
            </a:pPr>
            <a:r>
              <a:rPr lang="pt-PT" sz="2400">
                <a:latin typeface="Courier New"/>
                <a:ea typeface="Courier New"/>
                <a:cs typeface="Courier New"/>
                <a:sym typeface="Courier New"/>
              </a:rPr>
              <a:t>getPreciseDistance(coordenada origem, coordenada destino, [precisão])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•"/>
            </a:pPr>
            <a:r>
              <a:rPr lang="pt-PT" sz="2400">
                <a:latin typeface="Courier New"/>
                <a:ea typeface="Courier New"/>
                <a:cs typeface="Courier New"/>
                <a:sym typeface="Courier New"/>
              </a:rPr>
              <a:t>getGreatCircleBearing(coordenada origem, coordenada destino)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PT" sz="2400"/>
              <a:t> 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457194" y="-49545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200"/>
              <a:t>Implementação</a:t>
            </a:r>
            <a:endParaRPr sz="4200"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0" y="561650"/>
            <a:ext cx="8304900" cy="353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PT" sz="2400"/>
              <a:t>Tela da interface web gerada pela arquitetura: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PT" sz="2400"/>
              <a:t> 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900" y="1165325"/>
            <a:ext cx="7278998" cy="338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467544" y="141480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200"/>
              <a:t>Análise</a:t>
            </a:r>
            <a:r>
              <a:rPr lang="pt-PT" sz="4200"/>
              <a:t> dos resultados </a:t>
            </a:r>
            <a:endParaRPr sz="4200"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457200" y="1059582"/>
            <a:ext cx="8229600" cy="351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pt-PT" sz="2400"/>
              <a:t>Customização AR.Drone 2.0: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pt-PT" sz="2400"/>
              <a:t> Bateria extendida 2200Mah - Maior autonomia de voo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688" y="2084374"/>
            <a:ext cx="4137326" cy="91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3337" y="3704100"/>
            <a:ext cx="4137325" cy="90114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0"/>
          <p:cNvSpPr txBox="1"/>
          <p:nvPr/>
        </p:nvSpPr>
        <p:spPr>
          <a:xfrm>
            <a:off x="538300" y="3039450"/>
            <a:ext cx="83979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pt-PT" sz="2400">
                <a:solidFill>
                  <a:schemeClr val="dk1"/>
                </a:solidFill>
              </a:rPr>
              <a:t>Customização módulo GPS - Maior precisão de satélite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467544" y="141480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4200">
                <a:solidFill>
                  <a:schemeClr val="dk1"/>
                </a:solidFill>
              </a:rPr>
              <a:t>Análise dos resultados </a:t>
            </a:r>
            <a:endParaRPr sz="4200"/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457200" y="1059582"/>
            <a:ext cx="8229600" cy="351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pt-PT" sz="2400"/>
              <a:t>Cenário</a:t>
            </a:r>
            <a:r>
              <a:rPr lang="pt-PT" sz="2400"/>
              <a:t> de teste com 2 waypoints selecionados: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pt-PT" sz="2400"/>
              <a:t>Retorno a base ao atingir 35% da bateria</a:t>
            </a:r>
            <a:endParaRPr sz="2400"/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600" y="2118950"/>
            <a:ext cx="7414201" cy="240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67544" y="141480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200">
                <a:solidFill>
                  <a:schemeClr val="dk1"/>
                </a:solidFill>
              </a:rPr>
              <a:t>Roteiro</a:t>
            </a:r>
            <a:endParaRPr sz="4600"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30200" y="771175"/>
            <a:ext cx="8283600" cy="372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pt-PT" sz="2400"/>
              <a:t>Introdução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PT" sz="2400"/>
              <a:t>Objetivos 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PT" sz="2400"/>
              <a:t>Fundamentação teórica 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PT" sz="2400"/>
              <a:t>Trabalhos correlatos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PT" sz="2400"/>
              <a:t>Requisitos 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PT" sz="2400"/>
              <a:t>Especificação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PT" sz="2400"/>
              <a:t>Implementação</a:t>
            </a:r>
            <a:r>
              <a:rPr lang="pt-PT" sz="2400"/>
              <a:t> 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PT" sz="2400"/>
              <a:t>Análise</a:t>
            </a:r>
            <a:r>
              <a:rPr lang="pt-PT" sz="2400"/>
              <a:t> dos </a:t>
            </a:r>
            <a:r>
              <a:rPr lang="pt-PT" sz="2400"/>
              <a:t>resultados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PT" sz="2400"/>
              <a:t>Conclusões</a:t>
            </a:r>
            <a:r>
              <a:rPr lang="pt-PT" sz="2400"/>
              <a:t> e </a:t>
            </a:r>
            <a:r>
              <a:rPr lang="pt-PT" sz="2400"/>
              <a:t>Sugestões</a:t>
            </a:r>
            <a:r>
              <a:rPr lang="pt-PT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250325" y="69075"/>
            <a:ext cx="8848200" cy="89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PT" sz="2400"/>
              <a:t>Cenário</a:t>
            </a:r>
            <a:r>
              <a:rPr lang="pt-PT" sz="2400"/>
              <a:t> de teste com trajeto de </a:t>
            </a:r>
            <a:r>
              <a:rPr lang="pt-PT" sz="2400"/>
              <a:t>vigilância:</a:t>
            </a:r>
            <a:endParaRPr sz="2400"/>
          </a:p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pt-PT" sz="2400"/>
              <a:t>Espaço externo das oficinas do Vale Auto Shopping</a:t>
            </a:r>
            <a:endParaRPr sz="2400"/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8165" y="1002975"/>
            <a:ext cx="4308359" cy="393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467544" y="141480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4200">
                <a:solidFill>
                  <a:schemeClr val="dk1"/>
                </a:solidFill>
              </a:rPr>
              <a:t>Análise dos resultados</a:t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28300" y="1059575"/>
            <a:ext cx="9232800" cy="124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PT" sz="2400"/>
              <a:t>Comparativo entre os trabalhos correlatos:</a:t>
            </a:r>
            <a:endParaRPr sz="2400"/>
          </a:p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pt-PT" sz="2400"/>
              <a:t>Destaca-se em disponibilizar vigilancia aerea autonomamente.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PT" sz="2400"/>
              <a:t>Acompanhar o trajeto em tempo real.</a:t>
            </a:r>
            <a:endParaRPr sz="2400"/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375" y="2851223"/>
            <a:ext cx="6447850" cy="203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3"/>
          <p:cNvSpPr txBox="1"/>
          <p:nvPr/>
        </p:nvSpPr>
        <p:spPr>
          <a:xfrm>
            <a:off x="1476650" y="2367075"/>
            <a:ext cx="5115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200"/>
              <a:t>Quadro comparativo entre os correlatos</a:t>
            </a:r>
            <a:endParaRPr sz="2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467544" y="141480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200"/>
              <a:t>Conclusões e sugestões</a:t>
            </a:r>
            <a:endParaRPr sz="4200"/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0" y="1059575"/>
            <a:ext cx="9144000" cy="351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pt-PT" sz="2400"/>
              <a:t>Interface web para cadastrar base e percurso selecionados no mapa.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PT" sz="2400"/>
              <a:t>Estudo e pesquisa de hardware, SDK e API’s, implementados e testados até atingir o resultado de voo autônomo.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PT" sz="2400"/>
              <a:t>Foi possível construir uma arquitetura simples e leve de ser executada, não necessitando de um hardware robusto ou instalações de softwares pesados.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PT" sz="2400"/>
              <a:t>Estudo e aplicabilidade dos protocolos TCP e UDP.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467544" y="141480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200"/>
              <a:t>Conclusões e sugestões</a:t>
            </a:r>
            <a:endParaRPr sz="4200"/>
          </a:p>
        </p:txBody>
      </p:sp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0" y="967600"/>
            <a:ext cx="9144000" cy="351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pt-PT" sz="2400"/>
              <a:t>A usabilidade amigável da interface gerada pela arquitetura, utilizando técnicas de UX/UI, tela unica com todo controle e gestão do voo.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PT" sz="2400"/>
              <a:t>A</a:t>
            </a:r>
            <a:r>
              <a:rPr lang="pt-PT" sz="2400"/>
              <a:t>plicabilidade das diversas bibliotecas NPM mostraram-se devidamente apropriadas. 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PT" sz="2400"/>
              <a:t>A comunicação e troca de comandos entre arquitetura e AR.Drone.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PT" sz="2400"/>
              <a:t>Cálculos de longitude e latitude, distância, bearing e equações matemáticas. 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467544" y="141480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200"/>
              <a:t>Conclusões e sugestões</a:t>
            </a:r>
            <a:endParaRPr sz="4200"/>
          </a:p>
        </p:txBody>
      </p:sp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-28300" y="998875"/>
            <a:ext cx="8623200" cy="376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pt-PT" sz="2400"/>
              <a:t>Sugestões de </a:t>
            </a:r>
            <a:r>
              <a:rPr lang="pt-PT" sz="2400"/>
              <a:t>extensão</a:t>
            </a:r>
            <a:r>
              <a:rPr lang="pt-PT" sz="2400"/>
              <a:t> ao trabalho: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pt-PT" sz="2400"/>
              <a:t>Integrar a arquitetura com arduino para executar script de voo autônomo diretamente no drone.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PT" sz="2400"/>
              <a:t>Estender aplicando conceitos de </a:t>
            </a:r>
            <a:r>
              <a:rPr lang="pt-PT" sz="2400"/>
              <a:t>inteligência</a:t>
            </a:r>
            <a:r>
              <a:rPr lang="pt-PT" sz="2400"/>
              <a:t> </a:t>
            </a:r>
            <a:r>
              <a:rPr lang="pt-PT" sz="2400"/>
              <a:t>artificial para voos inteligentes.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PT" sz="2400"/>
              <a:t>Estender adaptando ao Agro 4.0, mapeamento de áreas e aplicação de pesticidas.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PT" sz="2400"/>
              <a:t>Estender arquitetura desenvolvendo app mobile IOS e Android.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467544" y="141480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200"/>
              <a:t>Demonstração</a:t>
            </a:r>
            <a:endParaRPr sz="4200"/>
          </a:p>
        </p:txBody>
      </p:sp>
      <p:sp>
        <p:nvSpPr>
          <p:cNvPr id="241" name="Google Shape;241;p37"/>
          <p:cNvSpPr txBox="1"/>
          <p:nvPr>
            <p:ph idx="1" type="body"/>
          </p:nvPr>
        </p:nvSpPr>
        <p:spPr>
          <a:xfrm>
            <a:off x="457200" y="957909"/>
            <a:ext cx="8229600" cy="322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pt-PT" sz="2400"/>
              <a:t>Vídeo</a:t>
            </a:r>
            <a:r>
              <a:rPr lang="pt-PT" sz="2400"/>
              <a:t> do percurso: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pt-PT" sz="2400"/>
              <a:t>Vídeo </a:t>
            </a:r>
            <a:r>
              <a:rPr lang="pt-PT" sz="2400"/>
              <a:t>de vigilância exclusivo</a:t>
            </a:r>
            <a:r>
              <a:rPr lang="pt-PT" sz="2400"/>
              <a:t> de um </a:t>
            </a:r>
            <a:r>
              <a:rPr lang="pt-PT" sz="2400"/>
              <a:t>voo</a:t>
            </a:r>
            <a:r>
              <a:rPr lang="pt-PT" sz="2400"/>
              <a:t> </a:t>
            </a:r>
            <a:r>
              <a:rPr lang="pt-PT" sz="2400"/>
              <a:t>autônomo</a:t>
            </a:r>
            <a:r>
              <a:rPr lang="pt-PT" sz="2400"/>
              <a:t> </a:t>
            </a:r>
            <a:r>
              <a:rPr lang="pt-PT" sz="2400"/>
              <a:t>realizado</a:t>
            </a:r>
            <a:r>
              <a:rPr lang="pt-PT" sz="2400"/>
              <a:t> num terreno aberto.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pt-PT" sz="2400"/>
              <a:t>Demonstração prática: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pt-PT" sz="2400"/>
              <a:t>Movimentos </a:t>
            </a:r>
            <a:r>
              <a:rPr lang="pt-PT" sz="2400"/>
              <a:t>autônomos</a:t>
            </a:r>
            <a:r>
              <a:rPr lang="pt-PT" sz="2400"/>
              <a:t>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PT" sz="2400"/>
              <a:t>Controle manuais orientados a eventos.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PT" sz="2400"/>
              <a:t>Comandos </a:t>
            </a:r>
            <a:r>
              <a:rPr lang="pt-PT" sz="2400"/>
              <a:t>autônomos</a:t>
            </a:r>
            <a:r>
              <a:rPr lang="pt-PT" sz="2400"/>
              <a:t> surpresa exclusivos para a presente banca.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PT" sz="2400"/>
              <a:t>Deseja que realize algum outro movimento?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67544" y="141480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4200">
                <a:solidFill>
                  <a:schemeClr val="dk1"/>
                </a:solidFill>
              </a:rPr>
              <a:t>Introdução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059582"/>
            <a:ext cx="8229600" cy="351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pt-PT" sz="2400"/>
              <a:t>O surgimento dos drones </a:t>
            </a:r>
            <a:r>
              <a:rPr lang="pt-PT" sz="2400"/>
              <a:t>em nossa sociedade</a:t>
            </a:r>
            <a:r>
              <a:rPr lang="pt-PT" sz="2400"/>
              <a:t> </a:t>
            </a:r>
            <a:r>
              <a:rPr lang="pt-PT" sz="2400"/>
              <a:t>tecnológica</a:t>
            </a:r>
            <a:r>
              <a:rPr lang="pt-PT" sz="2400"/>
              <a:t>.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PT" sz="2400"/>
              <a:t>Dificuldade</a:t>
            </a:r>
            <a:r>
              <a:rPr lang="pt-PT" sz="2400"/>
              <a:t> de locomoção terrestre.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PT" sz="2400"/>
              <a:t>Vigilância</a:t>
            </a:r>
            <a:r>
              <a:rPr lang="pt-PT" sz="2400"/>
              <a:t> e </a:t>
            </a:r>
            <a:r>
              <a:rPr lang="pt-PT" sz="2400"/>
              <a:t>segurança</a:t>
            </a:r>
            <a:r>
              <a:rPr lang="pt-PT" sz="2400"/>
              <a:t> de </a:t>
            </a:r>
            <a:r>
              <a:rPr lang="pt-PT" sz="2400"/>
              <a:t>espaços</a:t>
            </a:r>
            <a:r>
              <a:rPr lang="pt-PT" sz="2400"/>
              <a:t> externos. 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PT" sz="2400"/>
              <a:t>Pandemia COVID-19.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PT" sz="2400"/>
              <a:t>Monitoramento com diminuição de riscos.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67544" y="141480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4200">
                <a:solidFill>
                  <a:schemeClr val="dk1"/>
                </a:solidFill>
              </a:rPr>
              <a:t>Objetivos 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67550" y="943450"/>
            <a:ext cx="8229600" cy="375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PT" sz="2300"/>
              <a:t>Este trabalho tem como objetivo geral entregar uma arquitetura de </a:t>
            </a:r>
            <a:r>
              <a:rPr lang="pt-PT" sz="2300"/>
              <a:t>vigilância</a:t>
            </a:r>
            <a:r>
              <a:rPr lang="pt-PT" sz="2300"/>
              <a:t> utilizando drone.</a:t>
            </a:r>
            <a:endParaRPr sz="23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PT" sz="2300"/>
              <a:t>Os objetivos </a:t>
            </a:r>
            <a:r>
              <a:rPr lang="pt-PT" sz="2300"/>
              <a:t>específicos</a:t>
            </a:r>
            <a:r>
              <a:rPr lang="pt-PT" sz="2300"/>
              <a:t> são:</a:t>
            </a:r>
            <a:endParaRPr sz="2300"/>
          </a:p>
          <a:p>
            <a:pPr indent="-3746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300"/>
              <a:buChar char="•"/>
            </a:pPr>
            <a:r>
              <a:rPr lang="pt-PT" sz="2300"/>
              <a:t>Possuir cadastro de base e rotas para o drone.</a:t>
            </a:r>
            <a:endParaRPr sz="2300"/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pt-PT" sz="2300"/>
              <a:t>Oferecer recursos para percorrer rotas de forma autônoma.</a:t>
            </a:r>
            <a:endParaRPr sz="2300"/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pt-PT" sz="2300"/>
              <a:t>D</a:t>
            </a:r>
            <a:r>
              <a:rPr lang="pt-PT" sz="2300"/>
              <a:t>isponibilizar</a:t>
            </a:r>
            <a:r>
              <a:rPr lang="pt-PT" sz="2300"/>
              <a:t> os dados registrados na rota.</a:t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67544" y="141480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4200">
                <a:solidFill>
                  <a:schemeClr val="dk1"/>
                </a:solidFill>
              </a:rPr>
              <a:t>Fundamentação</a:t>
            </a:r>
            <a:r>
              <a:rPr lang="pt-PT" sz="4200">
                <a:solidFill>
                  <a:schemeClr val="dk1"/>
                </a:solidFill>
              </a:rPr>
              <a:t> </a:t>
            </a:r>
            <a:r>
              <a:rPr lang="pt-PT" sz="4200">
                <a:solidFill>
                  <a:schemeClr val="dk1"/>
                </a:solidFill>
              </a:rPr>
              <a:t>teórica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57200" y="943457"/>
            <a:ext cx="8229600" cy="351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PT" sz="2400"/>
              <a:t>Hardware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pt-PT" sz="2400"/>
              <a:t>AR.Drone 2.0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PT" sz="2400"/>
              <a:t>Módulo GPS 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PT" sz="2400"/>
              <a:t>Bibliotecas: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pt-PT" sz="2400"/>
              <a:t>ardrone-autonomy - Missões e comandos de voo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PT" sz="2400"/>
              <a:t>node-ar-drone - Controle e protocolos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PT" sz="2400"/>
              <a:t>Geolib - </a:t>
            </a:r>
            <a:r>
              <a:rPr lang="pt-PT" sz="2400"/>
              <a:t>Cálculos</a:t>
            </a:r>
            <a:r>
              <a:rPr lang="pt-PT" sz="2400"/>
              <a:t> </a:t>
            </a:r>
            <a:r>
              <a:rPr lang="pt-PT" sz="2400"/>
              <a:t>geográficos</a:t>
            </a:r>
            <a:r>
              <a:rPr lang="pt-PT" sz="2400"/>
              <a:t> 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PT" sz="2400"/>
              <a:t>API Google Maps - Mapa por </a:t>
            </a:r>
            <a:r>
              <a:rPr lang="pt-PT" sz="2400"/>
              <a:t>satélite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67544" y="141480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200"/>
              <a:t>Trabalhos correlatos</a:t>
            </a:r>
            <a:endParaRPr sz="4200"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457200" y="970782"/>
            <a:ext cx="8229600" cy="351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PT" sz="2400"/>
              <a:t>VisEdu-Drone: Módulo de integração com  Robot </a:t>
            </a:r>
            <a:r>
              <a:rPr lang="pt-PT" sz="2400"/>
              <a:t>Operating</a:t>
            </a:r>
            <a:r>
              <a:rPr lang="pt-PT" sz="2400"/>
              <a:t> System (ROS)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pt-PT" sz="2400"/>
              <a:t>Simulador de drone virtual com possibilidade de controlar o modelo </a:t>
            </a:r>
            <a:r>
              <a:rPr lang="pt-PT" sz="2400"/>
              <a:t>físico</a:t>
            </a:r>
            <a:r>
              <a:rPr lang="pt-PT" sz="2400"/>
              <a:t> </a:t>
            </a:r>
            <a:r>
              <a:rPr lang="pt-PT" sz="2400"/>
              <a:t>simultaneamente.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PT" sz="2400"/>
              <a:t>FURB Mobile: Sistema móvel multiplataforma para navegação em rotas internas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pt-PT" sz="2400"/>
              <a:t>Aplicativo multiplataforma para auxiliar na locomoção de estudantes através do campus da FURB.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67544" y="141480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200"/>
              <a:t>Trabalhos correlatos</a:t>
            </a:r>
            <a:endParaRPr sz="4200"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457200" y="998882"/>
            <a:ext cx="8229600" cy="351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PT" sz="2400"/>
              <a:t>Autonomous navigation and search in an indoor environment using an AR.Drone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pt-PT" sz="2400"/>
              <a:t>Aplica </a:t>
            </a:r>
            <a:r>
              <a:rPr lang="pt-PT" sz="2400"/>
              <a:t>técnicas</a:t>
            </a:r>
            <a:r>
              <a:rPr lang="pt-PT" sz="2400"/>
              <a:t> de processamento visual para controlar um drone autonomamente que navega, busca e identifica objetos em lugares desconhecidos.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67544" y="141480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200"/>
              <a:t>Requisitos</a:t>
            </a:r>
            <a:endParaRPr sz="4200"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0975" y="964750"/>
            <a:ext cx="9102900" cy="351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PT" sz="2400"/>
              <a:t>Requisitos </a:t>
            </a:r>
            <a:r>
              <a:rPr lang="pt-PT" sz="2400"/>
              <a:t>contemplados</a:t>
            </a:r>
            <a:r>
              <a:rPr lang="pt-PT" sz="2400"/>
              <a:t> na arquitetura: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pt-PT" sz="2400"/>
              <a:t>Disponibilizar um sistema web para cadastro de rotas (RF01).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PT" sz="2400"/>
              <a:t>A arquitetura deverá permitir o cadastro de uma base para cada rota (RF02).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PT" sz="2400"/>
              <a:t>A arquitetura deverá gerar um relatório para cada rota a partir das informações obtidas pelo drone (RF03).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PT" sz="2400"/>
              <a:t>Disponibilizar recurso de monitoramento da porcentagem da carga da bateria do drone (RNF01).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67544" y="141480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200"/>
              <a:t>Requisitos</a:t>
            </a:r>
            <a:endParaRPr sz="4200"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0" y="1115025"/>
            <a:ext cx="9144000" cy="351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pt-PT" sz="2400"/>
              <a:t>A</a:t>
            </a:r>
            <a:r>
              <a:rPr lang="pt-PT" sz="2400"/>
              <a:t> arquitetura deverá ser desenvolvida em Node.js (RNF02).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PT" sz="2400"/>
              <a:t>A arquitetura deverá possuir integração com a biblioteca NPM Geolib (RNF03).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PT" sz="2400"/>
              <a:t>A arquitetura deverá utilizar cálculos matemáticos para melhorar sua localização (RNF04).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PT" sz="2400"/>
              <a:t>O drone deverá possuir um GPS e gravar as coordenadas da rota (RNF05).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