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62" r:id="rId8"/>
    <p:sldId id="270" r:id="rId9"/>
    <p:sldId id="263" r:id="rId10"/>
    <p:sldId id="269" r:id="rId11"/>
    <p:sldId id="264" r:id="rId12"/>
    <p:sldId id="273" r:id="rId13"/>
    <p:sldId id="265" r:id="rId14"/>
    <p:sldId id="272" r:id="rId15"/>
    <p:sldId id="267" r:id="rId16"/>
    <p:sldId id="275" r:id="rId17"/>
    <p:sldId id="268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4F3D5-8B44-41CD-B5B8-8EA4B8D01346}" v="32" dt="2020-12-13T18:53:43.353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 varScale="1">
        <p:scale>
          <a:sx n="81" d="100"/>
          <a:sy n="81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driano Schafer" userId="46d467863f13f428" providerId="LiveId" clId="{1AA4F3D5-8B44-41CD-B5B8-8EA4B8D01346}"/>
    <pc:docChg chg="undo custSel mod addSld delSld modSld">
      <pc:chgData name="Guilherme Adriano Schafer" userId="46d467863f13f428" providerId="LiveId" clId="{1AA4F3D5-8B44-41CD-B5B8-8EA4B8D01346}" dt="2020-12-14T10:04:20.738" v="1491" actId="20577"/>
      <pc:docMkLst>
        <pc:docMk/>
      </pc:docMkLst>
      <pc:sldChg chg="modSp mod">
        <pc:chgData name="Guilherme Adriano Schafer" userId="46d467863f13f428" providerId="LiveId" clId="{1AA4F3D5-8B44-41CD-B5B8-8EA4B8D01346}" dt="2020-12-08T22:42:33.497" v="138" actId="20577"/>
        <pc:sldMkLst>
          <pc:docMk/>
          <pc:sldMk cId="2472996622" sldId="258"/>
        </pc:sldMkLst>
        <pc:spChg chg="mod">
          <ac:chgData name="Guilherme Adriano Schafer" userId="46d467863f13f428" providerId="LiveId" clId="{1AA4F3D5-8B44-41CD-B5B8-8EA4B8D01346}" dt="2020-12-08T22:42:33.497" v="138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 mod">
        <pc:chgData name="Guilherme Adriano Schafer" userId="46d467863f13f428" providerId="LiveId" clId="{1AA4F3D5-8B44-41CD-B5B8-8EA4B8D01346}" dt="2020-12-13T16:00:26.631" v="1251" actId="20577"/>
        <pc:sldMkLst>
          <pc:docMk/>
          <pc:sldMk cId="2769194924" sldId="259"/>
        </pc:sldMkLst>
        <pc:spChg chg="mod">
          <ac:chgData name="Guilherme Adriano Schafer" userId="46d467863f13f428" providerId="LiveId" clId="{1AA4F3D5-8B44-41CD-B5B8-8EA4B8D01346}" dt="2020-12-13T16:00:26.631" v="1251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 mod">
        <pc:chgData name="Guilherme Adriano Schafer" userId="46d467863f13f428" providerId="LiveId" clId="{1AA4F3D5-8B44-41CD-B5B8-8EA4B8D01346}" dt="2020-12-11T09:30:56.164" v="1185" actId="1076"/>
        <pc:sldMkLst>
          <pc:docMk/>
          <pc:sldMk cId="626955276" sldId="260"/>
        </pc:sldMkLst>
        <pc:spChg chg="mod">
          <ac:chgData name="Guilherme Adriano Schafer" userId="46d467863f13f428" providerId="LiveId" clId="{1AA4F3D5-8B44-41CD-B5B8-8EA4B8D01346}" dt="2020-12-08T22:43:10.801" v="151" actId="20577"/>
          <ac:spMkLst>
            <pc:docMk/>
            <pc:sldMk cId="626955276" sldId="260"/>
            <ac:spMk id="3" creationId="{00000000-0000-0000-0000-000000000000}"/>
          </ac:spMkLst>
        </pc:spChg>
        <pc:spChg chg="mod">
          <ac:chgData name="Guilherme Adriano Schafer" userId="46d467863f13f428" providerId="LiveId" clId="{1AA4F3D5-8B44-41CD-B5B8-8EA4B8D01346}" dt="2020-12-11T09:30:56.164" v="1185" actId="1076"/>
          <ac:spMkLst>
            <pc:docMk/>
            <pc:sldMk cId="626955276" sldId="260"/>
            <ac:spMk id="5" creationId="{199CF5EE-250B-4A18-AEE5-903692D6D3B9}"/>
          </ac:spMkLst>
        </pc:spChg>
      </pc:sldChg>
      <pc:sldChg chg="modSp mod">
        <pc:chgData name="Guilherme Adriano Schafer" userId="46d467863f13f428" providerId="LiveId" clId="{1AA4F3D5-8B44-41CD-B5B8-8EA4B8D01346}" dt="2020-12-08T22:43:15.204" v="153" actId="27636"/>
        <pc:sldMkLst>
          <pc:docMk/>
          <pc:sldMk cId="2489010789" sldId="261"/>
        </pc:sldMkLst>
        <pc:spChg chg="mod">
          <ac:chgData name="Guilherme Adriano Schafer" userId="46d467863f13f428" providerId="LiveId" clId="{1AA4F3D5-8B44-41CD-B5B8-8EA4B8D01346}" dt="2020-12-08T22:43:15.204" v="153" actId="27636"/>
          <ac:spMkLst>
            <pc:docMk/>
            <pc:sldMk cId="2489010789" sldId="261"/>
            <ac:spMk id="3" creationId="{00000000-0000-0000-0000-000000000000}"/>
          </ac:spMkLst>
        </pc:spChg>
      </pc:sldChg>
      <pc:sldChg chg="addSp modSp mod">
        <pc:chgData name="Guilherme Adriano Schafer" userId="46d467863f13f428" providerId="LiveId" clId="{1AA4F3D5-8B44-41CD-B5B8-8EA4B8D01346}" dt="2020-12-08T22:44:10.094" v="172" actId="1076"/>
        <pc:sldMkLst>
          <pc:docMk/>
          <pc:sldMk cId="1958979546" sldId="262"/>
        </pc:sldMkLst>
        <pc:spChg chg="mod">
          <ac:chgData name="Guilherme Adriano Schafer" userId="46d467863f13f428" providerId="LiveId" clId="{1AA4F3D5-8B44-41CD-B5B8-8EA4B8D01346}" dt="2020-12-08T22:44:08.626" v="171" actId="27636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Guilherme Adriano Schafer" userId="46d467863f13f428" providerId="LiveId" clId="{1AA4F3D5-8B44-41CD-B5B8-8EA4B8D01346}" dt="2020-12-08T22:44:10.094" v="172" actId="1076"/>
          <ac:picMkLst>
            <pc:docMk/>
            <pc:sldMk cId="1958979546" sldId="262"/>
            <ac:picMk id="1026" creationId="{A164BC24-3AE3-4005-B0B6-6AACE81DFC65}"/>
          </ac:picMkLst>
        </pc:picChg>
      </pc:sldChg>
      <pc:sldChg chg="modSp mod">
        <pc:chgData name="Guilherme Adriano Schafer" userId="46d467863f13f428" providerId="LiveId" clId="{1AA4F3D5-8B44-41CD-B5B8-8EA4B8D01346}" dt="2020-12-14T10:04:20.738" v="1491" actId="20577"/>
        <pc:sldMkLst>
          <pc:docMk/>
          <pc:sldMk cId="1997644590" sldId="263"/>
        </pc:sldMkLst>
        <pc:spChg chg="mod">
          <ac:chgData name="Guilherme Adriano Schafer" userId="46d467863f13f428" providerId="LiveId" clId="{1AA4F3D5-8B44-41CD-B5B8-8EA4B8D01346}" dt="2020-12-08T22:45:22.026" v="234" actId="20577"/>
          <ac:spMkLst>
            <pc:docMk/>
            <pc:sldMk cId="1997644590" sldId="263"/>
            <ac:spMk id="2" creationId="{00000000-0000-0000-0000-000000000000}"/>
          </ac:spMkLst>
        </pc:spChg>
        <pc:spChg chg="mod">
          <ac:chgData name="Guilherme Adriano Schafer" userId="46d467863f13f428" providerId="LiveId" clId="{1AA4F3D5-8B44-41CD-B5B8-8EA4B8D01346}" dt="2020-12-14T10:04:20.738" v="1491" actId="20577"/>
          <ac:spMkLst>
            <pc:docMk/>
            <pc:sldMk cId="1997644590" sldId="263"/>
            <ac:spMk id="3" creationId="{00000000-0000-0000-0000-000000000000}"/>
          </ac:spMkLst>
        </pc:spChg>
      </pc:sldChg>
      <pc:sldChg chg="delSp modSp mod">
        <pc:chgData name="Guilherme Adriano Schafer" userId="46d467863f13f428" providerId="LiveId" clId="{1AA4F3D5-8B44-41CD-B5B8-8EA4B8D01346}" dt="2020-12-08T22:45:37.360" v="238" actId="14100"/>
        <pc:sldMkLst>
          <pc:docMk/>
          <pc:sldMk cId="2007070856" sldId="264"/>
        </pc:sldMkLst>
        <pc:spChg chg="del mod">
          <ac:chgData name="Guilherme Adriano Schafer" userId="46d467863f13f428" providerId="LiveId" clId="{1AA4F3D5-8B44-41CD-B5B8-8EA4B8D01346}" dt="2020-12-08T22:45:33.160" v="237" actId="478"/>
          <ac:spMkLst>
            <pc:docMk/>
            <pc:sldMk cId="2007070856" sldId="264"/>
            <ac:spMk id="3" creationId="{00000000-0000-0000-0000-000000000000}"/>
          </ac:spMkLst>
        </pc:spChg>
        <pc:picChg chg="mod">
          <ac:chgData name="Guilherme Adriano Schafer" userId="46d467863f13f428" providerId="LiveId" clId="{1AA4F3D5-8B44-41CD-B5B8-8EA4B8D01346}" dt="2020-12-08T22:45:37.360" v="238" actId="14100"/>
          <ac:picMkLst>
            <pc:docMk/>
            <pc:sldMk cId="2007070856" sldId="264"/>
            <ac:picMk id="2050" creationId="{597DD11C-235A-4C1A-8571-F7BA6CCF9152}"/>
          </ac:picMkLst>
        </pc:picChg>
      </pc:sldChg>
      <pc:sldChg chg="modSp">
        <pc:chgData name="Guilherme Adriano Schafer" userId="46d467863f13f428" providerId="LiveId" clId="{1AA4F3D5-8B44-41CD-B5B8-8EA4B8D01346}" dt="2020-12-13T15:55:00.405" v="1247" actId="1076"/>
        <pc:sldMkLst>
          <pc:docMk/>
          <pc:sldMk cId="3063325790" sldId="265"/>
        </pc:sldMkLst>
        <pc:picChg chg="mod">
          <ac:chgData name="Guilherme Adriano Schafer" userId="46d467863f13f428" providerId="LiveId" clId="{1AA4F3D5-8B44-41CD-B5B8-8EA4B8D01346}" dt="2020-12-13T15:55:00.405" v="1247" actId="1076"/>
          <ac:picMkLst>
            <pc:docMk/>
            <pc:sldMk cId="3063325790" sldId="265"/>
            <ac:picMk id="4098" creationId="{ADD8504D-AD91-407D-862A-89C3D1908393}"/>
          </ac:picMkLst>
        </pc:picChg>
      </pc:sldChg>
      <pc:sldChg chg="modSp mod">
        <pc:chgData name="Guilherme Adriano Schafer" userId="46d467863f13f428" providerId="LiveId" clId="{1AA4F3D5-8B44-41CD-B5B8-8EA4B8D01346}" dt="2020-12-08T23:20:17.138" v="522" actId="5793"/>
        <pc:sldMkLst>
          <pc:docMk/>
          <pc:sldMk cId="3487219581" sldId="267"/>
        </pc:sldMkLst>
        <pc:spChg chg="mod">
          <ac:chgData name="Guilherme Adriano Schafer" userId="46d467863f13f428" providerId="LiveId" clId="{1AA4F3D5-8B44-41CD-B5B8-8EA4B8D01346}" dt="2020-12-08T23:20:17.138" v="522" actId="5793"/>
          <ac:spMkLst>
            <pc:docMk/>
            <pc:sldMk cId="3487219581" sldId="267"/>
            <ac:spMk id="3" creationId="{00000000-0000-0000-0000-000000000000}"/>
          </ac:spMkLst>
        </pc:spChg>
      </pc:sldChg>
      <pc:sldChg chg="modSp mod">
        <pc:chgData name="Guilherme Adriano Schafer" userId="46d467863f13f428" providerId="LiveId" clId="{1AA4F3D5-8B44-41CD-B5B8-8EA4B8D01346}" dt="2020-12-08T23:24:50.042" v="858" actId="21"/>
        <pc:sldMkLst>
          <pc:docMk/>
          <pc:sldMk cId="2793539094" sldId="268"/>
        </pc:sldMkLst>
        <pc:spChg chg="mod">
          <ac:chgData name="Guilherme Adriano Schafer" userId="46d467863f13f428" providerId="LiveId" clId="{1AA4F3D5-8B44-41CD-B5B8-8EA4B8D01346}" dt="2020-12-08T23:24:50.042" v="858" actId="21"/>
          <ac:spMkLst>
            <pc:docMk/>
            <pc:sldMk cId="2793539094" sldId="268"/>
            <ac:spMk id="2" creationId="{00000000-0000-0000-0000-000000000000}"/>
          </ac:spMkLst>
        </pc:spChg>
        <pc:spChg chg="mod">
          <ac:chgData name="Guilherme Adriano Schafer" userId="46d467863f13f428" providerId="LiveId" clId="{1AA4F3D5-8B44-41CD-B5B8-8EA4B8D01346}" dt="2020-12-08T23:24:45.292" v="857" actId="27636"/>
          <ac:spMkLst>
            <pc:docMk/>
            <pc:sldMk cId="2793539094" sldId="268"/>
            <ac:spMk id="3" creationId="{00000000-0000-0000-0000-000000000000}"/>
          </ac:spMkLst>
        </pc:spChg>
      </pc:sldChg>
      <pc:sldChg chg="modSp mod">
        <pc:chgData name="Guilherme Adriano Schafer" userId="46d467863f13f428" providerId="LiveId" clId="{1AA4F3D5-8B44-41CD-B5B8-8EA4B8D01346}" dt="2020-12-09T10:18:56.491" v="1181" actId="20577"/>
        <pc:sldMkLst>
          <pc:docMk/>
          <pc:sldMk cId="1519891046" sldId="269"/>
        </pc:sldMkLst>
        <pc:spChg chg="mod">
          <ac:chgData name="Guilherme Adriano Schafer" userId="46d467863f13f428" providerId="LiveId" clId="{1AA4F3D5-8B44-41CD-B5B8-8EA4B8D01346}" dt="2020-12-08T22:45:17.857" v="223" actId="20577"/>
          <ac:spMkLst>
            <pc:docMk/>
            <pc:sldMk cId="1519891046" sldId="269"/>
            <ac:spMk id="2" creationId="{4416771C-3E17-474C-91FC-0382FC6B4497}"/>
          </ac:spMkLst>
        </pc:spChg>
        <pc:spChg chg="mod">
          <ac:chgData name="Guilherme Adriano Schafer" userId="46d467863f13f428" providerId="LiveId" clId="{1AA4F3D5-8B44-41CD-B5B8-8EA4B8D01346}" dt="2020-12-09T10:18:56.491" v="1181" actId="20577"/>
          <ac:spMkLst>
            <pc:docMk/>
            <pc:sldMk cId="1519891046" sldId="269"/>
            <ac:spMk id="3" creationId="{90900531-0547-4BCE-9E98-D28B9492C76F}"/>
          </ac:spMkLst>
        </pc:spChg>
      </pc:sldChg>
      <pc:sldChg chg="addSp modSp mod">
        <pc:chgData name="Guilherme Adriano Schafer" userId="46d467863f13f428" providerId="LiveId" clId="{1AA4F3D5-8B44-41CD-B5B8-8EA4B8D01346}" dt="2020-12-10T21:42:06.701" v="1184" actId="20577"/>
        <pc:sldMkLst>
          <pc:docMk/>
          <pc:sldMk cId="1759199030" sldId="270"/>
        </pc:sldMkLst>
        <pc:spChg chg="mod">
          <ac:chgData name="Guilherme Adriano Schafer" userId="46d467863f13f428" providerId="LiveId" clId="{1AA4F3D5-8B44-41CD-B5B8-8EA4B8D01346}" dt="2020-12-10T21:42:06.701" v="1184" actId="20577"/>
          <ac:spMkLst>
            <pc:docMk/>
            <pc:sldMk cId="1759199030" sldId="270"/>
            <ac:spMk id="3" creationId="{00000000-0000-0000-0000-000000000000}"/>
          </ac:spMkLst>
        </pc:spChg>
        <pc:picChg chg="add mod">
          <ac:chgData name="Guilherme Adriano Schafer" userId="46d467863f13f428" providerId="LiveId" clId="{1AA4F3D5-8B44-41CD-B5B8-8EA4B8D01346}" dt="2020-12-08T22:44:41.662" v="187" actId="1076"/>
          <ac:picMkLst>
            <pc:docMk/>
            <pc:sldMk cId="1759199030" sldId="270"/>
            <ac:picMk id="2050" creationId="{0251F6D0-9122-40A0-8251-8E9A20222713}"/>
          </ac:picMkLst>
        </pc:picChg>
      </pc:sldChg>
      <pc:sldChg chg="modSp mod">
        <pc:chgData name="Guilherme Adriano Schafer" userId="46d467863f13f428" providerId="LiveId" clId="{1AA4F3D5-8B44-41CD-B5B8-8EA4B8D01346}" dt="2020-12-08T22:43:22.463" v="155" actId="27636"/>
        <pc:sldMkLst>
          <pc:docMk/>
          <pc:sldMk cId="1738332894" sldId="271"/>
        </pc:sldMkLst>
        <pc:spChg chg="mod">
          <ac:chgData name="Guilherme Adriano Schafer" userId="46d467863f13f428" providerId="LiveId" clId="{1AA4F3D5-8B44-41CD-B5B8-8EA4B8D01346}" dt="2020-12-08T22:43:22.463" v="155" actId="27636"/>
          <ac:spMkLst>
            <pc:docMk/>
            <pc:sldMk cId="1738332894" sldId="271"/>
            <ac:spMk id="3" creationId="{00000000-0000-0000-0000-000000000000}"/>
          </ac:spMkLst>
        </pc:spChg>
      </pc:sldChg>
      <pc:sldChg chg="addSp delSp modSp mod">
        <pc:chgData name="Guilherme Adriano Schafer" userId="46d467863f13f428" providerId="LiveId" clId="{1AA4F3D5-8B44-41CD-B5B8-8EA4B8D01346}" dt="2020-12-08T23:13:16.473" v="261" actId="14100"/>
        <pc:sldMkLst>
          <pc:docMk/>
          <pc:sldMk cId="2139776998" sldId="272"/>
        </pc:sldMkLst>
        <pc:picChg chg="add mod">
          <ac:chgData name="Guilherme Adriano Schafer" userId="46d467863f13f428" providerId="LiveId" clId="{1AA4F3D5-8B44-41CD-B5B8-8EA4B8D01346}" dt="2020-12-08T23:13:16.473" v="261" actId="14100"/>
          <ac:picMkLst>
            <pc:docMk/>
            <pc:sldMk cId="2139776998" sldId="272"/>
            <ac:picMk id="3" creationId="{48210BDE-C627-45F5-96FE-4EFF52C49701}"/>
          </ac:picMkLst>
        </pc:picChg>
        <pc:picChg chg="add mod">
          <ac:chgData name="Guilherme Adriano Schafer" userId="46d467863f13f428" providerId="LiveId" clId="{1AA4F3D5-8B44-41CD-B5B8-8EA4B8D01346}" dt="2020-12-08T23:13:10.984" v="259" actId="1076"/>
          <ac:picMkLst>
            <pc:docMk/>
            <pc:sldMk cId="2139776998" sldId="272"/>
            <ac:picMk id="4" creationId="{28465CC9-F7FB-4E6A-B6F1-C6C2F2F9D54B}"/>
          </ac:picMkLst>
        </pc:picChg>
        <pc:picChg chg="add del mod">
          <ac:chgData name="Guilherme Adriano Schafer" userId="46d467863f13f428" providerId="LiveId" clId="{1AA4F3D5-8B44-41CD-B5B8-8EA4B8D01346}" dt="2020-12-08T23:12:25.292" v="248" actId="478"/>
          <ac:picMkLst>
            <pc:docMk/>
            <pc:sldMk cId="2139776998" sldId="272"/>
            <ac:picMk id="3074" creationId="{0135C19A-A6D4-4A8C-B6BA-20C044B9A87E}"/>
          </ac:picMkLst>
        </pc:picChg>
      </pc:sldChg>
      <pc:sldChg chg="addSp delSp modSp add mod">
        <pc:chgData name="Guilherme Adriano Schafer" userId="46d467863f13f428" providerId="LiveId" clId="{1AA4F3D5-8B44-41CD-B5B8-8EA4B8D01346}" dt="2020-12-13T15:53:04.093" v="1196" actId="14100"/>
        <pc:sldMkLst>
          <pc:docMk/>
          <pc:sldMk cId="2161355959" sldId="273"/>
        </pc:sldMkLst>
        <pc:spChg chg="mod">
          <ac:chgData name="Guilherme Adriano Schafer" userId="46d467863f13f428" providerId="LiveId" clId="{1AA4F3D5-8B44-41CD-B5B8-8EA4B8D01346}" dt="2020-12-12T18:42:14.783" v="1191" actId="1076"/>
          <ac:spMkLst>
            <pc:docMk/>
            <pc:sldMk cId="2161355959" sldId="273"/>
            <ac:spMk id="2" creationId="{00000000-0000-0000-0000-000000000000}"/>
          </ac:spMkLst>
        </pc:spChg>
        <pc:picChg chg="add mod">
          <ac:chgData name="Guilherme Adriano Schafer" userId="46d467863f13f428" providerId="LiveId" clId="{1AA4F3D5-8B44-41CD-B5B8-8EA4B8D01346}" dt="2020-12-13T15:53:04.093" v="1196" actId="14100"/>
          <ac:picMkLst>
            <pc:docMk/>
            <pc:sldMk cId="2161355959" sldId="273"/>
            <ac:picMk id="3" creationId="{19B495CE-3A35-4F34-89BE-023BBCC6EC54}"/>
          </ac:picMkLst>
        </pc:picChg>
        <pc:picChg chg="del">
          <ac:chgData name="Guilherme Adriano Schafer" userId="46d467863f13f428" providerId="LiveId" clId="{1AA4F3D5-8B44-41CD-B5B8-8EA4B8D01346}" dt="2020-12-08T23:10:43.318" v="240" actId="478"/>
          <ac:picMkLst>
            <pc:docMk/>
            <pc:sldMk cId="2161355959" sldId="273"/>
            <ac:picMk id="2050" creationId="{597DD11C-235A-4C1A-8571-F7BA6CCF9152}"/>
          </ac:picMkLst>
        </pc:picChg>
      </pc:sldChg>
      <pc:sldChg chg="new add del">
        <pc:chgData name="Guilherme Adriano Schafer" userId="46d467863f13f428" providerId="LiveId" clId="{1AA4F3D5-8B44-41CD-B5B8-8EA4B8D01346}" dt="2020-12-08T23:23:17.220" v="615" actId="2696"/>
        <pc:sldMkLst>
          <pc:docMk/>
          <pc:sldMk cId="2777440246" sldId="274"/>
        </pc:sldMkLst>
      </pc:sldChg>
      <pc:sldChg chg="addSp delSp modSp add mod">
        <pc:chgData name="Guilherme Adriano Schafer" userId="46d467863f13f428" providerId="LiveId" clId="{1AA4F3D5-8B44-41CD-B5B8-8EA4B8D01346}" dt="2020-12-09T10:28:17.675" v="1183" actId="14734"/>
        <pc:sldMkLst>
          <pc:docMk/>
          <pc:sldMk cId="269874272" sldId="275"/>
        </pc:sldMkLst>
        <pc:spChg chg="del">
          <ac:chgData name="Guilherme Adriano Schafer" userId="46d467863f13f428" providerId="LiveId" clId="{1AA4F3D5-8B44-41CD-B5B8-8EA4B8D01346}" dt="2020-12-08T23:20:41.949" v="527" actId="478"/>
          <ac:spMkLst>
            <pc:docMk/>
            <pc:sldMk cId="269874272" sldId="275"/>
            <ac:spMk id="3" creationId="{00000000-0000-0000-0000-000000000000}"/>
          </ac:spMkLst>
        </pc:spChg>
        <pc:spChg chg="add del mod">
          <ac:chgData name="Guilherme Adriano Schafer" userId="46d467863f13f428" providerId="LiveId" clId="{1AA4F3D5-8B44-41CD-B5B8-8EA4B8D01346}" dt="2020-12-08T23:20:42.963" v="528" actId="478"/>
          <ac:spMkLst>
            <pc:docMk/>
            <pc:sldMk cId="269874272" sldId="275"/>
            <ac:spMk id="5" creationId="{3C44F746-B121-46DB-B3B8-9513A1C0DC20}"/>
          </ac:spMkLst>
        </pc:spChg>
        <pc:spChg chg="add mod">
          <ac:chgData name="Guilherme Adriano Schafer" userId="46d467863f13f428" providerId="LiveId" clId="{1AA4F3D5-8B44-41CD-B5B8-8EA4B8D01346}" dt="2020-12-08T23:23:08.893" v="614" actId="1076"/>
          <ac:spMkLst>
            <pc:docMk/>
            <pc:sldMk cId="269874272" sldId="275"/>
            <ac:spMk id="7" creationId="{24C2D99E-6C97-45DC-937B-BDAA16C9DDE1}"/>
          </ac:spMkLst>
        </pc:spChg>
        <pc:graphicFrameChg chg="add mod modGraphic">
          <ac:chgData name="Guilherme Adriano Schafer" userId="46d467863f13f428" providerId="LiveId" clId="{1AA4F3D5-8B44-41CD-B5B8-8EA4B8D01346}" dt="2020-12-09T10:28:17.675" v="1183" actId="14734"/>
          <ac:graphicFrameMkLst>
            <pc:docMk/>
            <pc:sldMk cId="269874272" sldId="275"/>
            <ac:graphicFrameMk id="6" creationId="{2C856CBA-8494-4AAD-BC50-6BFB072D0CAB}"/>
          </ac:graphicFrameMkLst>
        </pc:graphicFrameChg>
      </pc:sldChg>
      <pc:sldChg chg="modSp add mod">
        <pc:chgData name="Guilherme Adriano Schafer" userId="46d467863f13f428" providerId="LiveId" clId="{1AA4F3D5-8B44-41CD-B5B8-8EA4B8D01346}" dt="2020-12-08T23:30:25.682" v="1086" actId="5793"/>
        <pc:sldMkLst>
          <pc:docMk/>
          <pc:sldMk cId="1095967283" sldId="276"/>
        </pc:sldMkLst>
        <pc:spChg chg="mod">
          <ac:chgData name="Guilherme Adriano Schafer" userId="46d467863f13f428" providerId="LiveId" clId="{1AA4F3D5-8B44-41CD-B5B8-8EA4B8D01346}" dt="2020-12-08T23:24:56.829" v="860"/>
          <ac:spMkLst>
            <pc:docMk/>
            <pc:sldMk cId="1095967283" sldId="276"/>
            <ac:spMk id="2" creationId="{00000000-0000-0000-0000-000000000000}"/>
          </ac:spMkLst>
        </pc:spChg>
        <pc:spChg chg="mod">
          <ac:chgData name="Guilherme Adriano Schafer" userId="46d467863f13f428" providerId="LiveId" clId="{1AA4F3D5-8B44-41CD-B5B8-8EA4B8D01346}" dt="2020-12-08T23:30:25.682" v="1086" actId="5793"/>
          <ac:spMkLst>
            <pc:docMk/>
            <pc:sldMk cId="1095967283" sldId="276"/>
            <ac:spMk id="3" creationId="{00000000-0000-0000-0000-000000000000}"/>
          </ac:spMkLst>
        </pc:spChg>
      </pc:sldChg>
      <pc:sldChg chg="addSp delSp modSp new mod">
        <pc:chgData name="Guilherme Adriano Schafer" userId="46d467863f13f428" providerId="LiveId" clId="{1AA4F3D5-8B44-41CD-B5B8-8EA4B8D01346}" dt="2020-12-13T15:55:06.100" v="1250" actId="27614"/>
        <pc:sldMkLst>
          <pc:docMk/>
          <pc:sldMk cId="3463388373" sldId="277"/>
        </pc:sldMkLst>
        <pc:spChg chg="mod">
          <ac:chgData name="Guilherme Adriano Schafer" userId="46d467863f13f428" providerId="LiveId" clId="{1AA4F3D5-8B44-41CD-B5B8-8EA4B8D01346}" dt="2020-12-13T15:55:04.197" v="1249" actId="26606"/>
          <ac:spMkLst>
            <pc:docMk/>
            <pc:sldMk cId="3463388373" sldId="277"/>
            <ac:spMk id="2" creationId="{35F64015-A61A-4688-A2D9-EFFB428774F1}"/>
          </ac:spMkLst>
        </pc:spChg>
        <pc:spChg chg="del">
          <ac:chgData name="Guilherme Adriano Schafer" userId="46d467863f13f428" providerId="LiveId" clId="{1AA4F3D5-8B44-41CD-B5B8-8EA4B8D01346}" dt="2020-12-13T15:54:42.365" v="1198" actId="478"/>
          <ac:spMkLst>
            <pc:docMk/>
            <pc:sldMk cId="3463388373" sldId="277"/>
            <ac:spMk id="3" creationId="{4FA506AB-03FA-44D1-A4B4-71D443A4BCE4}"/>
          </ac:spMkLst>
        </pc:spChg>
        <pc:picChg chg="add mod">
          <ac:chgData name="Guilherme Adriano Schafer" userId="46d467863f13f428" providerId="LiveId" clId="{1AA4F3D5-8B44-41CD-B5B8-8EA4B8D01346}" dt="2020-12-13T15:55:06.100" v="1250" actId="27614"/>
          <ac:picMkLst>
            <pc:docMk/>
            <pc:sldMk cId="3463388373" sldId="277"/>
            <ac:picMk id="4" creationId="{90B94628-6EF0-4CB6-8C9F-A7D9774A8ECA}"/>
          </ac:picMkLst>
        </pc:picChg>
      </pc:sldChg>
      <pc:sldChg chg="addSp modSp new mod">
        <pc:chgData name="Guilherme Adriano Schafer" userId="46d467863f13f428" providerId="LiveId" clId="{1AA4F3D5-8B44-41CD-B5B8-8EA4B8D01346}" dt="2020-12-13T18:53:51.027" v="1487" actId="1076"/>
        <pc:sldMkLst>
          <pc:docMk/>
          <pc:sldMk cId="2290426409" sldId="278"/>
        </pc:sldMkLst>
        <pc:spChg chg="mod">
          <ac:chgData name="Guilherme Adriano Schafer" userId="46d467863f13f428" providerId="LiveId" clId="{1AA4F3D5-8B44-41CD-B5B8-8EA4B8D01346}" dt="2020-12-13T18:52:16.620" v="1268" actId="20577"/>
          <ac:spMkLst>
            <pc:docMk/>
            <pc:sldMk cId="2290426409" sldId="278"/>
            <ac:spMk id="2" creationId="{511E2C8B-7511-43C6-96D5-66294D3CFB06}"/>
          </ac:spMkLst>
        </pc:spChg>
        <pc:spChg chg="mod">
          <ac:chgData name="Guilherme Adriano Schafer" userId="46d467863f13f428" providerId="LiveId" clId="{1AA4F3D5-8B44-41CD-B5B8-8EA4B8D01346}" dt="2020-12-13T18:53:30.098" v="1481" actId="27636"/>
          <ac:spMkLst>
            <pc:docMk/>
            <pc:sldMk cId="2290426409" sldId="278"/>
            <ac:spMk id="3" creationId="{AED17F24-2B17-4045-8AA4-E641ACE6B444}"/>
          </ac:spMkLst>
        </pc:spChg>
        <pc:picChg chg="add mod">
          <ac:chgData name="Guilherme Adriano Schafer" userId="46d467863f13f428" providerId="LiveId" clId="{1AA4F3D5-8B44-41CD-B5B8-8EA4B8D01346}" dt="2020-12-13T18:53:51.027" v="1487" actId="1076"/>
          <ac:picMkLst>
            <pc:docMk/>
            <pc:sldMk cId="2290426409" sldId="278"/>
            <ac:picMk id="5" creationId="{54858D37-266B-40E2-9748-280BE4C481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COMANDA DIGITAL DE BARES E RESTAURANTES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Aluno(a): Guilherme Adriano Schafer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6771C-3E17-474C-91FC-0382FC6B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00531-0547-4BCE-9E98-D28B9492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Acessar a aplicação via QR CODE</a:t>
            </a:r>
          </a:p>
          <a:p>
            <a:r>
              <a:rPr lang="pt-BR" dirty="0"/>
              <a:t>Possibilitar acesso por qualquer dispositivo móvel</a:t>
            </a:r>
          </a:p>
          <a:p>
            <a:r>
              <a:rPr lang="pt-BR" dirty="0"/>
              <a:t>Implementar camada do cliente na linguagem React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Implementar camada do servidor na linguagem .NET CORE C#</a:t>
            </a:r>
          </a:p>
          <a:p>
            <a:r>
              <a:rPr lang="pt-BR" dirty="0"/>
              <a:t>Utilizar uma base de dados SQL SERVER</a:t>
            </a:r>
          </a:p>
        </p:txBody>
      </p:sp>
    </p:spTree>
    <p:extLst>
      <p:ext uri="{BB962C8B-B14F-4D97-AF65-F5344CB8AC3E}">
        <p14:creationId xmlns:p14="http://schemas.microsoft.com/office/powerpoint/2010/main" val="151989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DD11C-235A-4C1A-8571-F7BA6CCF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3028"/>
            <a:ext cx="8293433" cy="44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268760" y="2348880"/>
            <a:ext cx="8229600" cy="1143000"/>
          </a:xfrm>
        </p:spPr>
        <p:txBody>
          <a:bodyPr/>
          <a:lstStyle/>
          <a:p>
            <a:r>
              <a:rPr lang="pt-BR" sz="3200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495CE-3A35-4F34-89BE-023BBCC6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48680"/>
            <a:ext cx="535973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D8504D-AD91-407D-862A-89C3D190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8" y="1772816"/>
            <a:ext cx="7815224" cy="3990459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210BDE-C627-45F5-96FE-4EFF52C4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61207"/>
            <a:ext cx="3293194" cy="47579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8465CC9-F7FB-4E6A-B6F1-C6C2F2F9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61207"/>
            <a:ext cx="3456384" cy="47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7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realizados com os usuários foram bem sucedidos nas principais funcionalidades;</a:t>
            </a:r>
          </a:p>
          <a:p>
            <a:r>
              <a:rPr lang="pt-BR" dirty="0"/>
              <a:t>Usuários comentaram de uma opção de filtrar o cardápio por categoria;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C856CBA-8494-4AAD-BC50-6BFB072D0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68539"/>
              </p:ext>
            </p:extLst>
          </p:nvPr>
        </p:nvGraphicFramePr>
        <p:xfrm>
          <a:off x="755576" y="1988840"/>
          <a:ext cx="7679196" cy="363261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703731">
                  <a:extLst>
                    <a:ext uri="{9D8B030D-6E8A-4147-A177-3AD203B41FA5}">
                      <a16:colId xmlns:a16="http://schemas.microsoft.com/office/drawing/2014/main" val="2287356199"/>
                    </a:ext>
                  </a:extLst>
                </a:gridCol>
                <a:gridCol w="1395552">
                  <a:extLst>
                    <a:ext uri="{9D8B030D-6E8A-4147-A177-3AD203B41FA5}">
                      <a16:colId xmlns:a16="http://schemas.microsoft.com/office/drawing/2014/main" val="3918747532"/>
                    </a:ext>
                  </a:extLst>
                </a:gridCol>
                <a:gridCol w="1499535">
                  <a:extLst>
                    <a:ext uri="{9D8B030D-6E8A-4147-A177-3AD203B41FA5}">
                      <a16:colId xmlns:a16="http://schemas.microsoft.com/office/drawing/2014/main" val="3959436689"/>
                    </a:ext>
                  </a:extLst>
                </a:gridCol>
                <a:gridCol w="1666062">
                  <a:extLst>
                    <a:ext uri="{9D8B030D-6E8A-4147-A177-3AD203B41FA5}">
                      <a16:colId xmlns:a16="http://schemas.microsoft.com/office/drawing/2014/main" val="646669782"/>
                    </a:ext>
                  </a:extLst>
                </a:gridCol>
                <a:gridCol w="1414316">
                  <a:extLst>
                    <a:ext uri="{9D8B030D-6E8A-4147-A177-3AD203B41FA5}">
                      <a16:colId xmlns:a16="http://schemas.microsoft.com/office/drawing/2014/main" val="1308469644"/>
                    </a:ext>
                  </a:extLst>
                </a:gridCol>
              </a:tblGrid>
              <a:tr h="70423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 Trabalhos Correlatos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 err="1">
                          <a:effectLst/>
                        </a:rPr>
                        <a:t>Find</a:t>
                      </a:r>
                      <a:r>
                        <a:rPr lang="pt-BR" sz="1000" dirty="0">
                          <a:effectLst/>
                        </a:rPr>
                        <a:t> Food (2017)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Estacione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(2018)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Controle e Agend. Medicamentos 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(2015)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Comanda Digital de Bares e Restaurantes (2020)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526180"/>
                  </a:ext>
                </a:extLst>
              </a:tr>
              <a:tr h="4401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Plataforma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Android e iOS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Android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Android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Android, iOS e Desktop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44500"/>
                  </a:ext>
                </a:extLst>
              </a:tr>
              <a:tr h="26408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Precisa instalar via loja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481389"/>
                  </a:ext>
                </a:extLst>
              </a:tr>
              <a:tr h="4401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Auxiliam na experiencia em um restaurante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Sim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473708"/>
                  </a:ext>
                </a:extLst>
              </a:tr>
              <a:tr h="26408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Apresenta localização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Não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343266"/>
                  </a:ext>
                </a:extLst>
              </a:tr>
              <a:tr h="55159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Realiza pagamento através do app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Sim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845714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Realiza processamento no dispositivo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Não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821200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Trabalha offline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Não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>
                          <a:effectLst/>
                        </a:rPr>
                        <a:t>Sim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000" dirty="0">
                          <a:effectLst/>
                        </a:rPr>
                        <a:t>Sim (alguns requisitos)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2045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4C2D99E-6C97-45DC-937B-BDAA16C9DDE1}"/>
              </a:ext>
            </a:extLst>
          </p:cNvPr>
          <p:cNvSpPr txBox="1"/>
          <p:nvPr/>
        </p:nvSpPr>
        <p:spPr>
          <a:xfrm>
            <a:off x="611560" y="1331640"/>
            <a:ext cx="7082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Comparação 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69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requisitos atendidos:</a:t>
            </a:r>
          </a:p>
          <a:p>
            <a:pPr lvl="1"/>
            <a:r>
              <a:rPr lang="pt-BR" dirty="0"/>
              <a:t>Acesso via QR CODE</a:t>
            </a:r>
          </a:p>
          <a:p>
            <a:pPr lvl="1"/>
            <a:r>
              <a:rPr lang="pt-BR" dirty="0"/>
              <a:t>Multiplataforma</a:t>
            </a:r>
          </a:p>
          <a:p>
            <a:pPr lvl="1"/>
            <a:r>
              <a:rPr lang="pt-BR" dirty="0"/>
              <a:t>Cadastro de produtos</a:t>
            </a:r>
          </a:p>
          <a:p>
            <a:pPr lvl="1"/>
            <a:r>
              <a:rPr lang="pt-BR" dirty="0"/>
              <a:t>Solicitação de produtos</a:t>
            </a:r>
          </a:p>
          <a:p>
            <a:pPr lvl="1"/>
            <a:r>
              <a:rPr lang="pt-BR" dirty="0"/>
              <a:t>Acompanhamento do status do pedido</a:t>
            </a:r>
          </a:p>
          <a:p>
            <a:pPr lvl="1"/>
            <a:r>
              <a:rPr lang="pt-BR" dirty="0"/>
              <a:t>Pagamento via cartão de crédito no aplicativo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Filtro no cardápio</a:t>
            </a:r>
          </a:p>
          <a:p>
            <a:r>
              <a:rPr lang="pt-BR" dirty="0"/>
              <a:t>Perfil caixa para baixa de pagamentos presencial</a:t>
            </a:r>
          </a:p>
          <a:p>
            <a:r>
              <a:rPr lang="pt-BR" dirty="0"/>
              <a:t>Mais formas de pagamento</a:t>
            </a:r>
          </a:p>
          <a:p>
            <a:r>
              <a:rPr lang="pt-BR" dirty="0"/>
              <a:t>Extração de relatórios no perfil de administrador</a:t>
            </a:r>
          </a:p>
          <a:p>
            <a:r>
              <a:rPr lang="pt-BR" dirty="0"/>
              <a:t>Autenticação via rede social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96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64015-A61A-4688-A2D9-EFFB4287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Apresentação prática</a:t>
            </a:r>
          </a:p>
        </p:txBody>
      </p:sp>
      <p:pic>
        <p:nvPicPr>
          <p:cNvPr id="4" name="Picture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90B94628-6EF0-4CB6-8C9F-A7D9774A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54488"/>
            <a:ext cx="8229600" cy="41970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Analise de resultados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2C8B-7511-43C6-96D5-66294D3C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17F24-2B17-4045-8AA4-E641ACE6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7281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Perfil cozinha – usuário: kitchen@gmail.com</a:t>
            </a:r>
          </a:p>
          <a:p>
            <a:r>
              <a:rPr lang="pt-BR" sz="2400" dirty="0"/>
              <a:t>Perfil bar – usuário: bar@gmail.com</a:t>
            </a:r>
          </a:p>
          <a:p>
            <a:r>
              <a:rPr lang="pt-BR" sz="2400" dirty="0"/>
              <a:t>Perfil admin – usuário: admin@gmail.com</a:t>
            </a:r>
          </a:p>
          <a:p>
            <a:r>
              <a:rPr lang="pt-BR" sz="2400" dirty="0"/>
              <a:t>Senha para todos: 123456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54858D37-266B-40E2-9748-280BE4C4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6" y="3140968"/>
            <a:ext cx="314096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Ideia surgiu em uma viagem em Salvador</a:t>
            </a:r>
          </a:p>
          <a:p>
            <a:r>
              <a:rPr lang="pt-BR" dirty="0"/>
              <a:t>Diminuir fila e interação com funcionários</a:t>
            </a:r>
          </a:p>
          <a:p>
            <a:r>
              <a:rPr lang="pt-BR" dirty="0"/>
              <a:t>Facilitar experiência dos clientes no estabelecimento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749" y="3426643"/>
            <a:ext cx="8229600" cy="2882677"/>
          </a:xfrm>
        </p:spPr>
        <p:txBody>
          <a:bodyPr>
            <a:normAutofit fontScale="92500"/>
          </a:bodyPr>
          <a:lstStyle/>
          <a:p>
            <a:r>
              <a:rPr lang="pt-BR" dirty="0"/>
              <a:t>Diminuir a utilização dos garçons;</a:t>
            </a:r>
          </a:p>
          <a:p>
            <a:r>
              <a:rPr lang="pt-BR" dirty="0"/>
              <a:t>Diminuir filas e o tempo de espera dos clientes;</a:t>
            </a:r>
          </a:p>
          <a:p>
            <a:r>
              <a:rPr lang="pt-BR" dirty="0"/>
              <a:t>Agilizar a solicitação das comidas e bebidas;</a:t>
            </a:r>
          </a:p>
          <a:p>
            <a:r>
              <a:rPr lang="pt-BR" dirty="0"/>
              <a:t>Facilitar e agilizar o pagamento.</a:t>
            </a:r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9CF5EE-250B-4A18-AEE5-903692D6D3B9}"/>
              </a:ext>
            </a:extLst>
          </p:cNvPr>
          <p:cNvSpPr txBox="1"/>
          <p:nvPr/>
        </p:nvSpPr>
        <p:spPr>
          <a:xfrm>
            <a:off x="495375" y="116615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Geral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9AD5CE-583F-420A-AC2B-C87AC767C2DE}"/>
              </a:ext>
            </a:extLst>
          </p:cNvPr>
          <p:cNvSpPr txBox="1">
            <a:spLocks/>
          </p:cNvSpPr>
          <p:nvPr/>
        </p:nvSpPr>
        <p:spPr bwMode="auto">
          <a:xfrm>
            <a:off x="515873" y="1747855"/>
            <a:ext cx="8229600" cy="1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kern="0" dirty="0"/>
              <a:t>Aplicação web para solicitar e comandar os pedidos em um bar ou restaurante;</a:t>
            </a:r>
          </a:p>
          <a:p>
            <a:endParaRPr lang="pt-BR" b="1" kern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3E25C3-D484-4BE0-A658-E17AC31B9394}"/>
              </a:ext>
            </a:extLst>
          </p:cNvPr>
          <p:cNvSpPr txBox="1"/>
          <p:nvPr/>
        </p:nvSpPr>
        <p:spPr>
          <a:xfrm>
            <a:off x="515873" y="275437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Específicos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Transformação digital</a:t>
            </a:r>
          </a:p>
          <a:p>
            <a:r>
              <a:rPr lang="pt-BR" dirty="0"/>
              <a:t>Compras online</a:t>
            </a:r>
          </a:p>
          <a:p>
            <a:r>
              <a:rPr lang="pt-BR" dirty="0"/>
              <a:t>React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Trabalhos correlatos:</a:t>
            </a:r>
          </a:p>
          <a:p>
            <a:pPr lvl="1"/>
            <a:r>
              <a:rPr lang="pt-BR" dirty="0"/>
              <a:t>FIND FOOD: Aplicativo para localização e recomendação de restaurantes</a:t>
            </a:r>
          </a:p>
          <a:p>
            <a:pPr lvl="1"/>
            <a:r>
              <a:rPr lang="pt-BR" dirty="0"/>
              <a:t>ESTACIONE: Protótipo de aplicativo para pagamento móvel de estacionamento</a:t>
            </a:r>
          </a:p>
          <a:p>
            <a:pPr lvl="1"/>
            <a:r>
              <a:rPr lang="pt-BR" dirty="0"/>
              <a:t>Aplicativo mobile para controle e agendamento de medicamentos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9614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FIND FOOD: Aplicativo para localização e recomendação de restaurantes</a:t>
            </a:r>
          </a:p>
          <a:p>
            <a:pPr lvl="1"/>
            <a:r>
              <a:rPr lang="pt-BR" dirty="0"/>
              <a:t>Plataforma Android e iOS (instalável pela loja)</a:t>
            </a:r>
          </a:p>
          <a:p>
            <a:pPr lvl="1"/>
            <a:r>
              <a:rPr lang="pt-BR" dirty="0"/>
              <a:t>Localiza restaurantes</a:t>
            </a: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8B3F1-AD08-431F-95EC-228B093C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3" y="2697373"/>
            <a:ext cx="813623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3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368152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ESTACIONE: Protótipo de aplicativo para pagamento móvel de estacionamento</a:t>
            </a:r>
          </a:p>
          <a:p>
            <a:pPr lvl="1"/>
            <a:r>
              <a:rPr lang="pt-BR" sz="2000" dirty="0"/>
              <a:t>Android (instalável pela loja)</a:t>
            </a:r>
          </a:p>
          <a:p>
            <a:pPr lvl="1"/>
            <a:r>
              <a:rPr lang="pt-BR" sz="2000" dirty="0"/>
              <a:t>Pagamento através do APP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4BC24-3AE3-4005-B0B6-6AACE81D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" y="2931608"/>
            <a:ext cx="8702649" cy="229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dirty="0"/>
              <a:t>Aplicativo mobile para controle e agendamento de medicamentos</a:t>
            </a:r>
          </a:p>
          <a:p>
            <a:pPr lvl="1"/>
            <a:r>
              <a:rPr lang="pt-BR" sz="2000" dirty="0"/>
              <a:t>Android (instalável pela loja)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1F6D0-9122-40A0-8251-8E9A2022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6" y="2782602"/>
            <a:ext cx="8092859" cy="220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1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Permitir usuário se registrar</a:t>
            </a:r>
          </a:p>
          <a:p>
            <a:r>
              <a:rPr lang="pt-BR" dirty="0"/>
              <a:t>Permitir o usuário realizar login</a:t>
            </a:r>
          </a:p>
          <a:p>
            <a:r>
              <a:rPr lang="pt-BR" dirty="0"/>
              <a:t>Cadastrar comidas e bebidas</a:t>
            </a:r>
          </a:p>
          <a:p>
            <a:r>
              <a:rPr lang="pt-BR" dirty="0"/>
              <a:t>Visualizar o cardápio de comidas e bebidas</a:t>
            </a:r>
          </a:p>
          <a:p>
            <a:r>
              <a:rPr lang="pt-BR" dirty="0"/>
              <a:t>Realizar pedidos de comidas e bebidas</a:t>
            </a:r>
          </a:p>
          <a:p>
            <a:r>
              <a:rPr lang="pt-BR" dirty="0"/>
              <a:t>Acompanhar o ciclo de vida dos pedidos realizados</a:t>
            </a:r>
          </a:p>
          <a:p>
            <a:r>
              <a:rPr lang="pt-BR" dirty="0"/>
              <a:t>Atualizar o status do pedido pela cozinha</a:t>
            </a:r>
          </a:p>
          <a:p>
            <a:r>
              <a:rPr lang="pt-BR" dirty="0"/>
              <a:t>Atualizar o status do pedido </a:t>
            </a:r>
            <a:r>
              <a:rPr lang="pt-BR"/>
              <a:t>pelo bar </a:t>
            </a:r>
            <a:r>
              <a:rPr lang="pt-BR" dirty="0"/>
              <a:t>e garçons</a:t>
            </a:r>
          </a:p>
          <a:p>
            <a:r>
              <a:rPr lang="pt-BR" dirty="0"/>
              <a:t>Realizar o pagamento dos pedidos via aplicação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521</Words>
  <Application>Microsoft Office PowerPoint</Application>
  <PresentationFormat>Apresentação na tela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Design padrão</vt:lpstr>
      <vt:lpstr>COMANDA DIGITAL DE BARES E RESTAURANTES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Requisitos Funcionais</vt:lpstr>
      <vt:lpstr>Requisitos Não Funcionais</vt:lpstr>
      <vt:lpstr>Especificação</vt:lpstr>
      <vt:lpstr>Especificação</vt:lpstr>
      <vt:lpstr>Implementação</vt:lpstr>
      <vt:lpstr>Implementação</vt:lpstr>
      <vt:lpstr>Análise dos Resultados</vt:lpstr>
      <vt:lpstr>Análise dos Resultados</vt:lpstr>
      <vt:lpstr>Conclusões</vt:lpstr>
      <vt:lpstr>Sugestões</vt:lpstr>
      <vt:lpstr>Apresentação prática</vt:lpstr>
      <vt:lpstr>Aplicação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COMANDA DIGITAL DE BARES E RESTAURANTES</dc:title>
  <dc:creator>Guilherme Adriano Schafer</dc:creator>
  <cp:lastModifiedBy>Guilherme Adriano Schafer</cp:lastModifiedBy>
  <cp:revision>1</cp:revision>
  <dcterms:created xsi:type="dcterms:W3CDTF">2020-12-13T15:55:04Z</dcterms:created>
  <dcterms:modified xsi:type="dcterms:W3CDTF">2020-12-14T10:04:23Z</dcterms:modified>
</cp:coreProperties>
</file>