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72" r:id="rId11"/>
    <p:sldId id="273" r:id="rId12"/>
    <p:sldId id="278" r:id="rId13"/>
    <p:sldId id="263" r:id="rId14"/>
    <p:sldId id="264" r:id="rId15"/>
    <p:sldId id="274" r:id="rId16"/>
    <p:sldId id="265" r:id="rId17"/>
    <p:sldId id="275" r:id="rId18"/>
    <p:sldId id="276" r:id="rId19"/>
    <p:sldId id="277" r:id="rId20"/>
    <p:sldId id="267" r:id="rId21"/>
    <p:sldId id="268" r:id="rId22"/>
    <p:sldId id="27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9289-3D36-B4CC-E550-9F26FA75B25F}" v="33" dt="2020-07-13T14:43:47.73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BluCraft: Uma ferramenta para a criação de jogos de RPG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dirty="0"/>
              <a:t>Aluno: Guilherme Paz Silva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EasyEdu (Corso, 2017)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520"/>
          </a:xfrm>
        </p:spPr>
        <p:txBody>
          <a:bodyPr/>
          <a:lstStyle/>
          <a:p>
            <a:r>
              <a:rPr lang="pt-BR" dirty="0"/>
              <a:t>Criação de jogos educacionais (templates)</a:t>
            </a:r>
          </a:p>
          <a:p>
            <a:r>
              <a:rPr lang="pt-BR" dirty="0"/>
              <a:t>Web</a:t>
            </a:r>
          </a:p>
          <a:p>
            <a:r>
              <a:rPr lang="pt-BR" dirty="0"/>
              <a:t>Integração com Google Drive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6" y="2996952"/>
            <a:ext cx="783905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RPG4ALL (Pessini, Kemczinski, Hounsell, 2015)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45089" cy="2088232"/>
          </a:xfrm>
        </p:spPr>
        <p:txBody>
          <a:bodyPr>
            <a:normAutofit/>
          </a:bodyPr>
          <a:lstStyle/>
          <a:p>
            <a:r>
              <a:rPr lang="pt-BR" sz="3000" dirty="0"/>
              <a:t>Especificação de Jogos Sérios</a:t>
            </a:r>
          </a:p>
          <a:p>
            <a:r>
              <a:rPr lang="pt-BR" sz="3000" dirty="0"/>
              <a:t>Integração com o Tiled</a:t>
            </a:r>
          </a:p>
          <a:p>
            <a:r>
              <a:rPr lang="pt-BR" sz="3000" dirty="0"/>
              <a:t>Conceitos: Episódios, Objetos e Personagens</a:t>
            </a:r>
          </a:p>
        </p:txBody>
      </p:sp>
      <p:pic>
        <p:nvPicPr>
          <p:cNvPr id="1026" name="Picture 2" descr="Interface gráfica assistente do Modulo de Autoria.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" y="2852936"/>
            <a:ext cx="4514385" cy="30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ura3. Versão 1.0 do Modulo de Execução. 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/>
          <a:stretch/>
        </p:blipFill>
        <p:spPr bwMode="auto">
          <a:xfrm>
            <a:off x="4716016" y="3253381"/>
            <a:ext cx="4283968" cy="25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1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RPG Maker (Enterbrain, 2015)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680520"/>
          </a:xfrm>
        </p:spPr>
        <p:txBody>
          <a:bodyPr/>
          <a:lstStyle/>
          <a:p>
            <a:r>
              <a:rPr lang="pt-BR" dirty="0"/>
              <a:t>Software comercial para criação de jogos de RPG</a:t>
            </a:r>
          </a:p>
          <a:p>
            <a:r>
              <a:rPr lang="pt-BR" dirty="0"/>
              <a:t>Baseia-se em cadastros de banco de dados, mapas e</a:t>
            </a:r>
            <a:br>
              <a:rPr lang="pt-BR" dirty="0"/>
            </a:br>
            <a:r>
              <a:rPr lang="pt-BR" dirty="0"/>
              <a:t>eventos</a:t>
            </a:r>
          </a:p>
          <a:p>
            <a:r>
              <a:rPr lang="pt-BR" dirty="0"/>
              <a:t>Distribui pacotes</a:t>
            </a:r>
            <a:br>
              <a:rPr lang="pt-BR" dirty="0"/>
            </a:br>
            <a:r>
              <a:rPr lang="pt-BR" dirty="0"/>
              <a:t>gráficos junto da</a:t>
            </a:r>
            <a:br>
              <a:rPr lang="pt-BR" dirty="0"/>
            </a:br>
            <a:r>
              <a:rPr lang="pt-BR" dirty="0"/>
              <a:t>ferramenta</a:t>
            </a:r>
          </a:p>
        </p:txBody>
      </p:sp>
      <p:pic>
        <p:nvPicPr>
          <p:cNvPr id="2050" name="Picture 2" descr="RPG Maker VX ACE - Download em Portuguê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24" y="3068960"/>
            <a:ext cx="4680520" cy="350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9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Funcionais:</a:t>
            </a:r>
          </a:p>
          <a:p>
            <a:pPr lvl="1"/>
            <a:r>
              <a:rPr lang="pt-BR" dirty="0"/>
              <a:t>Permitir a criação de jogos digitais de RPG através de um editor visual baseado em mapas;</a:t>
            </a:r>
          </a:p>
          <a:p>
            <a:pPr lvl="1"/>
            <a:r>
              <a:rPr lang="pt-BR" dirty="0"/>
              <a:t>Carregar e executar os jogos criados pelo editor.</a:t>
            </a:r>
          </a:p>
          <a:p>
            <a:r>
              <a:rPr lang="pt-BR" dirty="0"/>
              <a:t>Não-Funcionais:</a:t>
            </a:r>
          </a:p>
          <a:p>
            <a:pPr lvl="1"/>
            <a:r>
              <a:rPr lang="pt-BR" dirty="0"/>
              <a:t>Ser desenvolvida com a </a:t>
            </a:r>
            <a:r>
              <a:rPr lang="pt-BR" i="1" dirty="0"/>
              <a:t>engine</a:t>
            </a:r>
            <a:r>
              <a:rPr lang="pt-BR" dirty="0"/>
              <a:t> Unity;</a:t>
            </a:r>
          </a:p>
          <a:p>
            <a:pPr lvl="1"/>
            <a:r>
              <a:rPr lang="pt-BR" dirty="0"/>
              <a:t>Armazenar a estrutura dos jogos criados em arquivos JSON.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3600" dirty="0"/>
              <a:t>Fluxo da ferramenta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424936" cy="51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3600" dirty="0"/>
              <a:t>Persistência dos dados</a:t>
            </a:r>
          </a:p>
        </p:txBody>
      </p:sp>
      <p:pic>
        <p:nvPicPr>
          <p:cNvPr id="3" name="Picture 2" descr="C:\Users\310203373\Desktop\TCC\Modelag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35632" cy="3050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6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de Mapas</a:t>
            </a:r>
          </a:p>
          <a:p>
            <a:r>
              <a:rPr lang="pt-BR" dirty="0"/>
              <a:t>Eventos</a:t>
            </a:r>
          </a:p>
          <a:p>
            <a:r>
              <a:rPr lang="pt-BR" dirty="0"/>
              <a:t>Persistência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1695"/>
            <a:ext cx="5904656" cy="65233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620688"/>
            <a:ext cx="4557192" cy="1143000"/>
          </a:xfrm>
        </p:spPr>
        <p:txBody>
          <a:bodyPr/>
          <a:lstStyle/>
          <a:p>
            <a:r>
              <a:rPr lang="pt-BR" sz="3600" dirty="0"/>
              <a:t>Geração de Mapas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103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abstratos</a:t>
            </a:r>
          </a:p>
          <a:p>
            <a:pPr lvl="1"/>
            <a:r>
              <a:rPr lang="pt-BR" dirty="0"/>
              <a:t>GetNameText</a:t>
            </a:r>
          </a:p>
          <a:p>
            <a:pPr lvl="1"/>
            <a:r>
              <a:rPr lang="pt-BR" dirty="0"/>
              <a:t>GetDescriptionText</a:t>
            </a:r>
          </a:p>
          <a:p>
            <a:pPr lvl="1"/>
            <a:r>
              <a:rPr lang="pt-BR" dirty="0"/>
              <a:t>Execute</a:t>
            </a:r>
          </a:p>
          <a:p>
            <a:pPr lvl="1"/>
            <a:r>
              <a:rPr lang="pt-BR" dirty="0"/>
              <a:t>Update</a:t>
            </a:r>
          </a:p>
        </p:txBody>
      </p:sp>
      <p:pic>
        <p:nvPicPr>
          <p:cNvPr id="6" name="Picture 5" descr="C:\Users\310203373\Desktop\TCC\Exemplo Evento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320480" cy="4968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53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Persistência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/>
          <a:lstStyle/>
          <a:p>
            <a:r>
              <a:rPr lang="pt-BR" dirty="0"/>
              <a:t>Reflexão</a:t>
            </a:r>
          </a:p>
          <a:p>
            <a:r>
              <a:rPr lang="pt-BR" dirty="0"/>
              <a:t>PersistenceData</a:t>
            </a:r>
            <a:endParaRPr lang="en-US" dirty="0"/>
          </a:p>
        </p:txBody>
      </p:sp>
      <p:pic>
        <p:nvPicPr>
          <p:cNvPr id="4" name="Picture 3" descr="C:\Users\310203373\Desktop\TCC\Exemplo Persistencia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608512" cy="52565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84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Fundamentação Teórica</a:t>
            </a:r>
          </a:p>
          <a:p>
            <a:pPr lvl="1"/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 e Conclusões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Análise foi a criação de um jogo simples com o editor:</a:t>
            </a:r>
          </a:p>
          <a:p>
            <a:pPr lvl="1"/>
            <a:r>
              <a:rPr lang="pt-BR" dirty="0"/>
              <a:t>Demonstrou possibilidade de criação de lógicas simples</a:t>
            </a:r>
          </a:p>
          <a:p>
            <a:pPr lvl="1"/>
            <a:r>
              <a:rPr lang="pt-BR" dirty="0"/>
              <a:t>Apresentou dificuldade de uso por conta da interface</a:t>
            </a:r>
          </a:p>
          <a:p>
            <a:pPr lvl="1"/>
            <a:r>
              <a:rPr lang="pt-BR" dirty="0"/>
              <a:t>Alguns conceitos fizeram falta, como itens ou batalhas; clássicos no contexto do gênero RPG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Comparação com Trabalhos Correlatos:</a:t>
            </a:r>
          </a:p>
          <a:p>
            <a:pPr lvl="1"/>
            <a:r>
              <a:rPr lang="pt-BR" dirty="0"/>
              <a:t>RPG Maker: similaridade na utilização de eventos</a:t>
            </a:r>
          </a:p>
          <a:p>
            <a:pPr lvl="1"/>
            <a:r>
              <a:rPr lang="pt-BR" dirty="0"/>
              <a:t>RPG4ALL: similaridades nos conceitos de Personagens e Objetos abstraídos para Entidades; possui outros conceitos interessantes de serem estudados</a:t>
            </a:r>
          </a:p>
          <a:p>
            <a:pPr lvl="1"/>
            <a:r>
              <a:rPr lang="pt-BR" dirty="0"/>
              <a:t>EasyEdu: conceito de template não se encaixou na execução do projeto e teve um distanciamento maior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objetivo foi alcançado visto que a ferramenta desenvolvida foi capaz de criar jogos do estilo RPG com customização de contextos;</a:t>
            </a:r>
          </a:p>
          <a:p>
            <a:r>
              <a:rPr lang="pt-BR" dirty="0"/>
              <a:t>Sugestões de extensão:</a:t>
            </a:r>
          </a:p>
          <a:p>
            <a:pPr lvl="1"/>
            <a:r>
              <a:rPr lang="pt-BR" dirty="0"/>
              <a:t>Novos eventos para lógicas mais complexas</a:t>
            </a:r>
          </a:p>
          <a:p>
            <a:pPr lvl="1"/>
            <a:r>
              <a:rPr lang="pt-BR" dirty="0"/>
              <a:t>Utilização de </a:t>
            </a:r>
            <a:r>
              <a:rPr lang="pt-BR" i="1" dirty="0"/>
              <a:t>pathfinding</a:t>
            </a:r>
            <a:r>
              <a:rPr lang="pt-BR" dirty="0"/>
              <a:t> na movimentação</a:t>
            </a:r>
          </a:p>
          <a:p>
            <a:pPr lvl="1"/>
            <a:r>
              <a:rPr lang="pt-BR" dirty="0"/>
              <a:t>Conceitos como itens e batalhas</a:t>
            </a:r>
          </a:p>
          <a:p>
            <a:pPr lvl="1"/>
            <a:r>
              <a:rPr lang="pt-BR" dirty="0"/>
              <a:t>Salvar o progresso dentro de um jogo</a:t>
            </a:r>
          </a:p>
          <a:p>
            <a:pPr lvl="1"/>
            <a:r>
              <a:rPr lang="pt-BR" dirty="0"/>
              <a:t>Interfacear o compartilhamento de jogos criados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579" y="2501534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2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projeto surgiu do interesse e possibilidades de exploração do tema</a:t>
            </a:r>
          </a:p>
          <a:p>
            <a:r>
              <a:rPr lang="pt-BR" dirty="0"/>
              <a:t>Permite introduzir leigos a conceitos mais complexos de lógica através da criação de jogos</a:t>
            </a:r>
          </a:p>
          <a:p>
            <a:r>
              <a:rPr lang="pt-BR" dirty="0"/>
              <a:t>Diversas formas de extensão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Desenvolver um editor de jogos no estilo RPG que disponibilize ferramentas para a criação de contextos e objetivos customizáveis pelo usuário;</a:t>
            </a:r>
          </a:p>
          <a:p>
            <a:pPr lvl="1"/>
            <a:r>
              <a:rPr lang="pt-BR" dirty="0"/>
              <a:t>permitir a criação de entidades executáveis através de programação visual;</a:t>
            </a:r>
          </a:p>
          <a:p>
            <a:pPr lvl="1"/>
            <a:r>
              <a:rPr lang="pt-BR" dirty="0"/>
              <a:t>permitir a customização de cenários interconectados;</a:t>
            </a:r>
          </a:p>
          <a:p>
            <a:pPr lvl="1"/>
            <a:r>
              <a:rPr lang="pt-BR" dirty="0"/>
              <a:t>executar e compartilhar os jogos criados através do editor através de persistência.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Role Playing Game (RPG)</a:t>
            </a:r>
          </a:p>
          <a:p>
            <a:r>
              <a:rPr lang="pt-BR" dirty="0"/>
              <a:t>Entity Component System (ECS)</a:t>
            </a:r>
          </a:p>
          <a:p>
            <a:r>
              <a:rPr lang="pt-BR" dirty="0"/>
              <a:t>Reflexão em C#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Role Playing Game (RPG)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604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Jogo de interpretação de personagens</a:t>
            </a:r>
          </a:p>
          <a:p>
            <a:r>
              <a:rPr lang="pt-BR" dirty="0"/>
              <a:t>Nasceu no RPG de mesa com Dungeons and Dragons</a:t>
            </a:r>
          </a:p>
          <a:p>
            <a:r>
              <a:rPr lang="pt-BR" dirty="0"/>
              <a:t>Ascendeu aos meios digitais na década de 80 e 90</a:t>
            </a:r>
          </a:p>
          <a:p>
            <a:r>
              <a:rPr lang="pt-BR" dirty="0"/>
              <a:t>Tem como principal foco a história e evolução de personagens</a:t>
            </a:r>
          </a:p>
          <a:p>
            <a:r>
              <a:rPr lang="pt-BR" dirty="0"/>
              <a:t>Zelda, Final Fantasy, Pokémon, Skyrim</a:t>
            </a:r>
          </a:p>
        </p:txBody>
      </p:sp>
    </p:spTree>
    <p:extLst>
      <p:ext uri="{BB962C8B-B14F-4D97-AF65-F5344CB8AC3E}">
        <p14:creationId xmlns:p14="http://schemas.microsoft.com/office/powerpoint/2010/main" val="289109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Entity Component System (ECS)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Arquitetura baseada em entidades, componentes e sistemas</a:t>
            </a:r>
          </a:p>
          <a:p>
            <a:r>
              <a:rPr lang="pt-BR" b="1" dirty="0"/>
              <a:t>Entidades</a:t>
            </a:r>
            <a:r>
              <a:rPr lang="pt-BR" dirty="0"/>
              <a:t> representam objetos individuais somente com um identificador</a:t>
            </a:r>
          </a:p>
          <a:p>
            <a:r>
              <a:rPr lang="pt-BR" b="1" dirty="0"/>
              <a:t>Componentes</a:t>
            </a:r>
            <a:r>
              <a:rPr lang="pt-BR" dirty="0"/>
              <a:t> armazenam dados e são atrelados a um indivíduo (entidade)</a:t>
            </a:r>
          </a:p>
          <a:p>
            <a:r>
              <a:rPr lang="pt-BR" b="1" dirty="0"/>
              <a:t>Sistemas</a:t>
            </a:r>
            <a:r>
              <a:rPr lang="pt-BR" dirty="0"/>
              <a:t> performam ações com base nos dados de entidades</a:t>
            </a:r>
          </a:p>
          <a:p>
            <a:r>
              <a:rPr lang="pt-BR" dirty="0"/>
              <a:t>Unity usa uma arquitetura </a:t>
            </a:r>
            <a:r>
              <a:rPr lang="pt-BR" u="sng" dirty="0"/>
              <a:t>similar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26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Reflexão em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232248"/>
          </a:xfrm>
        </p:spPr>
        <p:txBody>
          <a:bodyPr/>
          <a:lstStyle/>
          <a:p>
            <a:r>
              <a:rPr lang="pt-BR" dirty="0"/>
              <a:t>Instanciação através de dados genéricos</a:t>
            </a:r>
          </a:p>
          <a:p>
            <a:r>
              <a:rPr lang="pt-BR" dirty="0"/>
              <a:t>Peça chave para estruturação de projetos baseados em ECS</a:t>
            </a:r>
          </a:p>
        </p:txBody>
      </p:sp>
      <p:pic>
        <p:nvPicPr>
          <p:cNvPr id="5" name="Picture 4" descr="C:\Users\310203373\Desktop\TCC\Exemplo_Reflexa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88" r="27594"/>
          <a:stretch/>
        </p:blipFill>
        <p:spPr bwMode="auto">
          <a:xfrm>
            <a:off x="261863" y="3726160"/>
            <a:ext cx="8640961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95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EasyEdu</a:t>
            </a:r>
          </a:p>
          <a:p>
            <a:r>
              <a:rPr lang="pt-BR" dirty="0"/>
              <a:t>RPG4ALL</a:t>
            </a:r>
          </a:p>
          <a:p>
            <a:r>
              <a:rPr lang="pt-BR" dirty="0"/>
              <a:t>RPG Maker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Apresentação na tela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Design padrão</vt:lpstr>
      <vt:lpstr>BluCraft: Uma ferramenta para a criação de jogos de RPG digitais</vt:lpstr>
      <vt:lpstr>Roteiro</vt:lpstr>
      <vt:lpstr>Introdução</vt:lpstr>
      <vt:lpstr>Objetivos</vt:lpstr>
      <vt:lpstr>Fundamentação Teórica</vt:lpstr>
      <vt:lpstr>Role Playing Game (RPG)</vt:lpstr>
      <vt:lpstr>Entity Component System (ECS)</vt:lpstr>
      <vt:lpstr>Reflexão em C#</vt:lpstr>
      <vt:lpstr>Trabalhos Correlatos</vt:lpstr>
      <vt:lpstr>EasyEdu (Corso, 2017)</vt:lpstr>
      <vt:lpstr>RPG4ALL (Pessini, Kemczinski, Hounsell, 2015)</vt:lpstr>
      <vt:lpstr>RPG Maker (Enterbrain, 2015)</vt:lpstr>
      <vt:lpstr>Requisitos</vt:lpstr>
      <vt:lpstr>Especificação Fluxo da ferramenta</vt:lpstr>
      <vt:lpstr>Especificação Persistência dos dados</vt:lpstr>
      <vt:lpstr>Implementação</vt:lpstr>
      <vt:lpstr>Geração de Mapas</vt:lpstr>
      <vt:lpstr>Eventos</vt:lpstr>
      <vt:lpstr>Persistência</vt:lpstr>
      <vt:lpstr>Análise dos Resultados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Silva, Guilherme Paz</cp:lastModifiedBy>
  <cp:revision>118</cp:revision>
  <dcterms:created xsi:type="dcterms:W3CDTF">2012-05-08T00:10:24Z</dcterms:created>
  <dcterms:modified xsi:type="dcterms:W3CDTF">2020-07-13T14:44:12Z</dcterms:modified>
</cp:coreProperties>
</file>