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2" r:id="rId7"/>
    <p:sldId id="273" r:id="rId8"/>
    <p:sldId id="276" r:id="rId9"/>
    <p:sldId id="274" r:id="rId10"/>
    <p:sldId id="262" r:id="rId11"/>
    <p:sldId id="278" r:id="rId12"/>
    <p:sldId id="280" r:id="rId13"/>
    <p:sldId id="285" r:id="rId14"/>
    <p:sldId id="286" r:id="rId15"/>
    <p:sldId id="263" r:id="rId16"/>
    <p:sldId id="281" r:id="rId17"/>
    <p:sldId id="277" r:id="rId18"/>
    <p:sldId id="264" r:id="rId19"/>
    <p:sldId id="265" r:id="rId20"/>
    <p:sldId id="282" r:id="rId21"/>
    <p:sldId id="283" r:id="rId22"/>
    <p:sldId id="267" r:id="rId23"/>
    <p:sldId id="268" r:id="rId24"/>
    <p:sldId id="284" r:id="rId25"/>
    <p:sldId id="271" r:id="rId26"/>
    <p:sldId id="270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2" autoAdjust="0"/>
    <p:restoredTop sz="94660"/>
  </p:normalViewPr>
  <p:slideViewPr>
    <p:cSldViewPr>
      <p:cViewPr varScale="1">
        <p:scale>
          <a:sx n="123" d="100"/>
          <a:sy n="123" d="100"/>
        </p:scale>
        <p:origin x="8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352928" cy="1470025"/>
          </a:xfrm>
        </p:spPr>
        <p:txBody>
          <a:bodyPr/>
          <a:lstStyle/>
          <a:p>
            <a:r>
              <a:rPr lang="pt-BR" dirty="0"/>
              <a:t>ANÁLISE DO USO DE ANIMAÇÃO COMPORTAMENTAL COM O MOTOR DE JOGOS UNITY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9612" y="3971384"/>
            <a:ext cx="6584776" cy="1752600"/>
          </a:xfrm>
        </p:spPr>
        <p:txBody>
          <a:bodyPr>
            <a:normAutofit/>
          </a:bodyPr>
          <a:lstStyle/>
          <a:p>
            <a:r>
              <a:rPr lang="pt-BR" dirty="0"/>
              <a:t>Aluno(a): João Marcos Estevão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VisEdu</a:t>
            </a:r>
            <a:r>
              <a:rPr lang="pt-BR" dirty="0"/>
              <a:t> – Aquário Virtual: Simulador de ecossistema utilizando animação comportamental</a:t>
            </a:r>
          </a:p>
          <a:p>
            <a:pPr marL="0" indent="0">
              <a:buNone/>
            </a:pPr>
            <a:r>
              <a:rPr lang="pt-BR" sz="2800" dirty="0"/>
              <a:t>   - Kevin Eduardo </a:t>
            </a:r>
            <a:r>
              <a:rPr lang="pt-BR" sz="2800" dirty="0" err="1"/>
              <a:t>Piske</a:t>
            </a:r>
            <a:r>
              <a:rPr lang="pt-BR" sz="2800" dirty="0"/>
              <a:t> (2015)</a:t>
            </a:r>
          </a:p>
          <a:p>
            <a:pPr marL="0" indent="0">
              <a:buNone/>
            </a:pPr>
            <a:r>
              <a:rPr lang="pt-BR" sz="2800" dirty="0"/>
              <a:t>   - Ecossistema marinho de aquário</a:t>
            </a:r>
          </a:p>
          <a:p>
            <a:pPr marL="0" indent="0">
              <a:buNone/>
            </a:pPr>
            <a:r>
              <a:rPr lang="pt-BR" sz="2800" dirty="0"/>
              <a:t>   - Cadeia alimentar de três componentes</a:t>
            </a:r>
          </a:p>
          <a:p>
            <a:pPr marL="0" indent="0">
              <a:buNone/>
            </a:pPr>
            <a:r>
              <a:rPr lang="pt-BR" sz="2800" dirty="0"/>
              <a:t>   - </a:t>
            </a:r>
            <a:r>
              <a:rPr lang="pt-BR" sz="2800" dirty="0" err="1"/>
              <a:t>Javascript</a:t>
            </a:r>
            <a:r>
              <a:rPr lang="pt-BR" sz="2800" dirty="0"/>
              <a:t> e HTML5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VisEdu</a:t>
            </a:r>
            <a:r>
              <a:rPr lang="pt-BR" dirty="0"/>
              <a:t>-SIMULA 1.0: Visualizador de material educacional, módulo de animação comportamental</a:t>
            </a:r>
          </a:p>
          <a:p>
            <a:pPr marL="0" indent="0">
              <a:buNone/>
            </a:pPr>
            <a:r>
              <a:rPr lang="pt-BR" sz="2800" dirty="0"/>
              <a:t>   - Gustavo Rufino Feltrin (2014)</a:t>
            </a:r>
          </a:p>
          <a:p>
            <a:pPr marL="0" indent="0">
              <a:buNone/>
            </a:pPr>
            <a:r>
              <a:rPr lang="pt-BR" sz="2800" dirty="0"/>
              <a:t>   - Extensão do trabalho de </a:t>
            </a:r>
            <a:r>
              <a:rPr lang="pt-BR" sz="2800" dirty="0" err="1"/>
              <a:t>Harbs</a:t>
            </a:r>
            <a:r>
              <a:rPr lang="pt-BR" sz="2800" dirty="0"/>
              <a:t> (2013)</a:t>
            </a:r>
          </a:p>
          <a:p>
            <a:pPr marL="0" indent="0">
              <a:buNone/>
            </a:pPr>
            <a:r>
              <a:rPr lang="pt-BR" sz="2800" dirty="0"/>
              <a:t>   - Simulador 2D para geração de animação comportamental</a:t>
            </a:r>
          </a:p>
          <a:p>
            <a:pPr marL="0" indent="0">
              <a:buNone/>
            </a:pPr>
            <a:r>
              <a:rPr lang="pt-BR" sz="2800" dirty="0"/>
              <a:t>   - Java e HTML5</a:t>
            </a:r>
          </a:p>
        </p:txBody>
      </p:sp>
    </p:spTree>
    <p:extLst>
      <p:ext uri="{BB962C8B-B14F-4D97-AF65-F5344CB8AC3E}">
        <p14:creationId xmlns:p14="http://schemas.microsoft.com/office/powerpoint/2010/main" val="231899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Simulador de um ambiente virtual distribuído multiusuário para batalhas de tanques 3D com inteligência baseada em agentes BDI</a:t>
            </a:r>
          </a:p>
          <a:p>
            <a:pPr marL="0" indent="0">
              <a:buNone/>
            </a:pPr>
            <a:r>
              <a:rPr lang="pt-BR" sz="2800" dirty="0"/>
              <a:t>   - Germano </a:t>
            </a:r>
            <a:r>
              <a:rPr lang="pt-BR" sz="2800" dirty="0" err="1"/>
              <a:t>Fronza</a:t>
            </a:r>
            <a:r>
              <a:rPr lang="pt-BR" sz="2800" dirty="0"/>
              <a:t> (2008)</a:t>
            </a:r>
          </a:p>
          <a:p>
            <a:pPr marL="0" indent="0">
              <a:buNone/>
            </a:pPr>
            <a:r>
              <a:rPr lang="pt-BR" sz="2800" dirty="0"/>
              <a:t>   - Ambiente multijogador</a:t>
            </a:r>
          </a:p>
          <a:p>
            <a:pPr marL="0" indent="0">
              <a:buNone/>
            </a:pPr>
            <a:r>
              <a:rPr lang="pt-BR" sz="2800" dirty="0"/>
              <a:t>   - Tanques controlados pelo computador</a:t>
            </a:r>
          </a:p>
          <a:p>
            <a:pPr marL="0" indent="0">
              <a:buNone/>
            </a:pPr>
            <a:r>
              <a:rPr lang="pt-BR" sz="2800" dirty="0"/>
              <a:t>   - Java e OpenGL</a:t>
            </a:r>
          </a:p>
        </p:txBody>
      </p:sp>
    </p:spTree>
    <p:extLst>
      <p:ext uri="{BB962C8B-B14F-4D97-AF65-F5344CB8AC3E}">
        <p14:creationId xmlns:p14="http://schemas.microsoft.com/office/powerpoint/2010/main" val="160642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 do Aplicativo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/>
              <a:t>EcosAR</a:t>
            </a:r>
            <a:r>
              <a:rPr lang="pt-BR" sz="2800" dirty="0"/>
              <a:t> – Simulador de Ecossistemas Utilizando Realidade Aumentada.</a:t>
            </a:r>
          </a:p>
          <a:p>
            <a:pPr marL="0" indent="0">
              <a:buNone/>
            </a:pPr>
            <a:r>
              <a:rPr lang="pt-BR" sz="2800" dirty="0"/>
              <a:t>   - Rodrigo </a:t>
            </a:r>
            <a:r>
              <a:rPr lang="pt-BR" sz="2800" dirty="0" err="1"/>
              <a:t>Wernke</a:t>
            </a:r>
            <a:r>
              <a:rPr lang="pt-BR" sz="2800" dirty="0"/>
              <a:t> Pereira (2019)</a:t>
            </a:r>
          </a:p>
          <a:p>
            <a:pPr marL="0" indent="0">
              <a:buNone/>
            </a:pPr>
            <a:r>
              <a:rPr lang="pt-BR" sz="2800" dirty="0"/>
              <a:t>   - Realidade aumentada com uso do </a:t>
            </a:r>
            <a:r>
              <a:rPr lang="pt-BR" sz="2800" dirty="0" err="1"/>
              <a:t>Vuforia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   - Permite ao usuário interagir com o ambiente</a:t>
            </a:r>
          </a:p>
          <a:p>
            <a:pPr marL="0" indent="0">
              <a:buNone/>
            </a:pPr>
            <a:r>
              <a:rPr lang="pt-BR" sz="2800" dirty="0"/>
              <a:t>   - Desenvolvido com o </a:t>
            </a:r>
            <a:r>
              <a:rPr lang="pt-BR" sz="2800" dirty="0" err="1"/>
              <a:t>Unity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   - Controle de vento e temperatura e alterações no cenário decorrentes destas variações</a:t>
            </a:r>
          </a:p>
        </p:txBody>
      </p:sp>
    </p:spTree>
    <p:extLst>
      <p:ext uri="{BB962C8B-B14F-4D97-AF65-F5344CB8AC3E}">
        <p14:creationId xmlns:p14="http://schemas.microsoft.com/office/powerpoint/2010/main" val="177737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 do Aplicativo</a:t>
            </a:r>
          </a:p>
        </p:txBody>
      </p:sp>
      <p:pic>
        <p:nvPicPr>
          <p:cNvPr id="4098" name="Imagem 1">
            <a:extLst>
              <a:ext uri="{FF2B5EF4-FFF2-40B4-BE49-F238E27FC236}">
                <a16:creationId xmlns:a16="http://schemas.microsoft.com/office/drawing/2014/main" id="{083E1204-AD6A-47F8-AE7B-DC626CC7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39" y="1628800"/>
            <a:ext cx="681452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34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3700" dirty="0"/>
              <a:t>Possuir três espécies de animais</a:t>
            </a:r>
          </a:p>
          <a:p>
            <a:r>
              <a:rPr lang="pt-BR" sz="3700" dirty="0"/>
              <a:t>Permitir que os animais interajam uns com os outros</a:t>
            </a:r>
          </a:p>
          <a:p>
            <a:r>
              <a:rPr lang="pt-BR" sz="3700" dirty="0"/>
              <a:t>Permitir que os animais se alimentem utilizando os recursos (plantas e água) disponíveis no mundo virtual</a:t>
            </a:r>
          </a:p>
          <a:p>
            <a:r>
              <a:rPr lang="pt-BR" sz="3700" dirty="0"/>
              <a:t>Fazer com que os animais possuam um controle de sede e fome e se comportem de acordo com isso</a:t>
            </a:r>
          </a:p>
          <a:p>
            <a:r>
              <a:rPr lang="pt-BR" sz="3700" dirty="0"/>
              <a:t>Excluir animais que morram na simulação</a:t>
            </a:r>
          </a:p>
          <a:p>
            <a:r>
              <a:rPr lang="pt-BR" sz="3700" dirty="0"/>
              <a:t>Fazer com que os animais interajam com as alterações no ecossistema efetuadas pelo usuário como velocidade do vento e temperatura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Ser implementado com a linguagem C#</a:t>
            </a:r>
          </a:p>
          <a:p>
            <a:r>
              <a:rPr lang="pt-BR" sz="2600" dirty="0"/>
              <a:t>Utilizar o motor gráfico </a:t>
            </a:r>
            <a:r>
              <a:rPr lang="pt-BR" sz="2600" dirty="0" err="1"/>
              <a:t>Unity</a:t>
            </a:r>
            <a:endParaRPr lang="pt-BR" sz="2600" dirty="0"/>
          </a:p>
          <a:p>
            <a:r>
              <a:rPr lang="pt-BR" sz="2600" dirty="0"/>
              <a:t>Utilizar a biblioteca </a:t>
            </a:r>
            <a:r>
              <a:rPr lang="pt-BR" sz="2600" dirty="0" err="1"/>
              <a:t>Unity</a:t>
            </a:r>
            <a:r>
              <a:rPr lang="pt-BR" sz="2600" dirty="0"/>
              <a:t> ML-</a:t>
            </a:r>
            <a:r>
              <a:rPr lang="pt-BR" sz="2600" dirty="0" err="1"/>
              <a:t>Agents</a:t>
            </a:r>
            <a:endParaRPr lang="pt-BR" sz="2600" dirty="0"/>
          </a:p>
          <a:p>
            <a:r>
              <a:rPr lang="pt-BR" sz="2600" dirty="0"/>
              <a:t>Trabalhar em espaço de três dimensões (3D)</a:t>
            </a:r>
          </a:p>
          <a:p>
            <a:r>
              <a:rPr lang="pt-BR" sz="2600" dirty="0"/>
              <a:t>Utilizar a biblioteca </a:t>
            </a:r>
            <a:r>
              <a:rPr lang="pt-BR" sz="2600" dirty="0" err="1"/>
              <a:t>Vuforia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85307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018126-D808-4EC9-B53B-53AC195E6602}"/>
              </a:ext>
            </a:extLst>
          </p:cNvPr>
          <p:cNvSpPr txBox="1"/>
          <p:nvPr/>
        </p:nvSpPr>
        <p:spPr>
          <a:xfrm>
            <a:off x="313184" y="1331640"/>
            <a:ext cx="851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Diagrama de representação do funcionamento do ML-</a:t>
            </a:r>
            <a:r>
              <a:rPr lang="pt-BR" sz="2400" dirty="0" err="1"/>
              <a:t>Agents</a:t>
            </a:r>
            <a:endParaRPr lang="pt-BR" sz="2400" dirty="0"/>
          </a:p>
        </p:txBody>
      </p:sp>
      <p:pic>
        <p:nvPicPr>
          <p:cNvPr id="3074" name="Picture 2" descr="More Complete Example ML-Agents Scene Block Diagram">
            <a:extLst>
              <a:ext uri="{FF2B5EF4-FFF2-40B4-BE49-F238E27FC236}">
                <a16:creationId xmlns:a16="http://schemas.microsoft.com/office/drawing/2014/main" id="{AE7E6C76-F6B3-40E0-A305-0BE41065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1018"/>
            <a:ext cx="8229600" cy="470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7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0DD4C-817E-496A-A8C0-C5193621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1150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2051" name="Imagem 1">
            <a:extLst>
              <a:ext uri="{FF2B5EF4-FFF2-40B4-BE49-F238E27FC236}">
                <a16:creationId xmlns:a16="http://schemas.microsoft.com/office/drawing/2014/main" id="{E2DFFC46-237C-4902-B11C-5A2B9A1F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81" y="1331640"/>
            <a:ext cx="40481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Funcionais e Não Funcionais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 e Sugestões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>
            <a:extLst>
              <a:ext uri="{FF2B5EF4-FFF2-40B4-BE49-F238E27FC236}">
                <a16:creationId xmlns:a16="http://schemas.microsoft.com/office/drawing/2014/main" id="{D9F9A877-441A-4249-B149-C65D1E7B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16632"/>
            <a:ext cx="6840760" cy="640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08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Operacionalidade</a:t>
            </a:r>
          </a:p>
        </p:txBody>
      </p:sp>
      <p:pic>
        <p:nvPicPr>
          <p:cNvPr id="4" name="Imagem 3" descr="Uma imagem contendo computador, mesa, itens, pequeno&#10;&#10;Descrição gerada automaticamente">
            <a:extLst>
              <a:ext uri="{FF2B5EF4-FFF2-40B4-BE49-F238E27FC236}">
                <a16:creationId xmlns:a16="http://schemas.microsoft.com/office/drawing/2014/main" id="{003BAD69-F100-44F0-9D86-9FFE0CC0A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8" y="1229414"/>
            <a:ext cx="4689223" cy="52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0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Eficiência do </a:t>
            </a:r>
            <a:r>
              <a:rPr lang="pt-BR" dirty="0" err="1"/>
              <a:t>Unity</a:t>
            </a:r>
            <a:r>
              <a:rPr lang="pt-BR" dirty="0"/>
              <a:t> ML-</a:t>
            </a:r>
            <a:r>
              <a:rPr lang="pt-BR" dirty="0" err="1"/>
              <a:t>Agents</a:t>
            </a:r>
            <a:endParaRPr lang="pt-BR" dirty="0"/>
          </a:p>
          <a:p>
            <a:r>
              <a:rPr lang="pt-BR" dirty="0"/>
              <a:t>Comportamento dos animais</a:t>
            </a:r>
          </a:p>
          <a:p>
            <a:r>
              <a:rPr lang="pt-BR" dirty="0"/>
              <a:t>Treinamento</a:t>
            </a:r>
          </a:p>
          <a:p>
            <a:r>
              <a:rPr lang="pt-BR" dirty="0"/>
              <a:t>Dificuldades e limitações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Relevância do trabalho</a:t>
            </a:r>
          </a:p>
          <a:p>
            <a:r>
              <a:rPr lang="pt-BR" dirty="0"/>
              <a:t>Resultados do treinamento</a:t>
            </a:r>
          </a:p>
          <a:p>
            <a:r>
              <a:rPr lang="pt-BR" dirty="0"/>
              <a:t>Uso do </a:t>
            </a:r>
            <a:r>
              <a:rPr lang="pt-BR" dirty="0" err="1"/>
              <a:t>Unity</a:t>
            </a:r>
            <a:r>
              <a:rPr lang="pt-BR" dirty="0"/>
              <a:t> ML-</a:t>
            </a:r>
            <a:r>
              <a:rPr lang="pt-BR" dirty="0" err="1"/>
              <a:t>Agents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Sugestões de extensões:</a:t>
            </a:r>
          </a:p>
          <a:p>
            <a:pPr marL="0" indent="0">
              <a:buNone/>
            </a:pPr>
            <a:r>
              <a:rPr lang="pt-BR" sz="3000" dirty="0"/>
              <a:t>   - Ampliação do cenário do marcador principal do ECOSAR</a:t>
            </a:r>
          </a:p>
          <a:p>
            <a:pPr marL="0" indent="0">
              <a:buNone/>
            </a:pPr>
            <a:r>
              <a:rPr lang="pt-BR" sz="3000" dirty="0"/>
              <a:t>   - Reprodução dos animais</a:t>
            </a:r>
          </a:p>
          <a:p>
            <a:pPr marL="0" indent="0">
              <a:buNone/>
            </a:pPr>
            <a:r>
              <a:rPr lang="pt-BR" sz="3000" dirty="0"/>
              <a:t>   - Possibilitar adição/remoção de animais no cenário</a:t>
            </a:r>
          </a:p>
          <a:p>
            <a:pPr marL="0" indent="0">
              <a:buNone/>
            </a:pPr>
            <a:r>
              <a:rPr lang="pt-BR" sz="3000" dirty="0"/>
              <a:t> - Interação dos animais com os ciclos de dia/noite do cenário</a:t>
            </a:r>
          </a:p>
          <a:p>
            <a:pPr marL="0" indent="0">
              <a:buNone/>
            </a:pPr>
            <a:r>
              <a:rPr lang="pt-BR" sz="3000" dirty="0"/>
              <a:t>   - Adição de animais aquáticos e/ou voadores</a:t>
            </a:r>
          </a:p>
        </p:txBody>
      </p:sp>
    </p:spTree>
    <p:extLst>
      <p:ext uri="{BB962C8B-B14F-4D97-AF65-F5344CB8AC3E}">
        <p14:creationId xmlns:p14="http://schemas.microsoft.com/office/powerpoint/2010/main" val="252065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191518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352928" cy="1470025"/>
          </a:xfrm>
        </p:spPr>
        <p:txBody>
          <a:bodyPr/>
          <a:lstStyle/>
          <a:p>
            <a:r>
              <a:rPr lang="pt-BR" dirty="0"/>
              <a:t>ANÁLISE DO USO DE ANIMAÇÃO COMPORTAMENTAL COM O MOTOR DE JOGOS UNITY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9612" y="3971384"/>
            <a:ext cx="6584776" cy="1752600"/>
          </a:xfrm>
        </p:spPr>
        <p:txBody>
          <a:bodyPr>
            <a:normAutofit/>
          </a:bodyPr>
          <a:lstStyle/>
          <a:p>
            <a:r>
              <a:rPr lang="pt-BR" dirty="0"/>
              <a:t>Aluno(a): João Marcos Estevão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  <p:extLst>
      <p:ext uri="{BB962C8B-B14F-4D97-AF65-F5344CB8AC3E}">
        <p14:creationId xmlns:p14="http://schemas.microsoft.com/office/powerpoint/2010/main" val="226302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Uso de simuladores no âmbito educacional.</a:t>
            </a:r>
          </a:p>
          <a:p>
            <a:pPr marL="0" indent="0">
              <a:buNone/>
            </a:pPr>
            <a:r>
              <a:rPr lang="pt-BR" dirty="0"/>
              <a:t>   - </a:t>
            </a:r>
            <a:r>
              <a:rPr lang="pt-BR" sz="2400" dirty="0"/>
              <a:t>Facilitar aprendizado</a:t>
            </a:r>
          </a:p>
          <a:p>
            <a:endParaRPr lang="pt-BR" dirty="0"/>
          </a:p>
          <a:p>
            <a:r>
              <a:rPr lang="pt-BR" dirty="0"/>
              <a:t>Simulação de seres vivos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Extensão do trabalho do </a:t>
            </a:r>
            <a:r>
              <a:rPr lang="pt-BR" dirty="0" err="1"/>
              <a:t>EcosAR</a:t>
            </a:r>
            <a:r>
              <a:rPr lang="pt-BR" dirty="0"/>
              <a:t> através da adição de animais</a:t>
            </a:r>
          </a:p>
          <a:p>
            <a:r>
              <a:rPr lang="pt-BR" dirty="0"/>
              <a:t>Desenvolvimento de inteligência artificial utilizando aprendizado de máquina por meio da biblioteca </a:t>
            </a:r>
            <a:r>
              <a:rPr lang="pt-BR" dirty="0" err="1"/>
              <a:t>Unity</a:t>
            </a:r>
            <a:r>
              <a:rPr lang="pt-BR" dirty="0"/>
              <a:t> ML-</a:t>
            </a:r>
            <a:r>
              <a:rPr lang="pt-BR" dirty="0" err="1"/>
              <a:t>Agents</a:t>
            </a:r>
            <a:endParaRPr lang="pt-BR" dirty="0"/>
          </a:p>
          <a:p>
            <a:r>
              <a:rPr lang="pt-BR" dirty="0"/>
              <a:t>Aplicação da inteligência artificial aos animais</a:t>
            </a: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Simuladores: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sz="2800" dirty="0"/>
              <a:t>- Ambiente virtual executado de forma mais próxima possível a do mundo real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sz="2800" dirty="0"/>
              <a:t>- Seguro e de baixo custo</a:t>
            </a:r>
          </a:p>
          <a:p>
            <a:pPr marL="0" indent="0">
              <a:buNone/>
            </a:pPr>
            <a:r>
              <a:rPr lang="pt-BR" sz="2800" dirty="0"/>
              <a:t>   - Manipulação de condições para estudo</a:t>
            </a:r>
          </a:p>
          <a:p>
            <a:pPr marL="0" indent="0">
              <a:buNone/>
            </a:pPr>
            <a:r>
              <a:rPr lang="pt-BR" sz="2800" dirty="0"/>
              <a:t>   - Uso frequente nas áreas de saúde, negócios e militar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1026" name="Picture 2" descr="Uma imagem contendo no interior, quarto, mesa, área&#10;&#10;Descrição gerada automaticamente">
            <a:extLst>
              <a:ext uri="{FF2B5EF4-FFF2-40B4-BE49-F238E27FC236}">
                <a16:creationId xmlns:a16="http://schemas.microsoft.com/office/drawing/2014/main" id="{7AD295D7-4D92-471A-9AF5-E6004F082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13630" b="-2"/>
          <a:stretch/>
        </p:blipFill>
        <p:spPr bwMode="auto">
          <a:xfrm>
            <a:off x="1305899" y="2225041"/>
            <a:ext cx="6532201" cy="3715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018126-D808-4EC9-B53B-53AC195E6602}"/>
              </a:ext>
            </a:extLst>
          </p:cNvPr>
          <p:cNvSpPr txBox="1"/>
          <p:nvPr/>
        </p:nvSpPr>
        <p:spPr>
          <a:xfrm>
            <a:off x="467544" y="133164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Simulador do departamento de Anestesiologia do Weill Cornell Medical Center</a:t>
            </a:r>
          </a:p>
        </p:txBody>
      </p:sp>
    </p:spTree>
    <p:extLst>
      <p:ext uri="{BB962C8B-B14F-4D97-AF65-F5344CB8AC3E}">
        <p14:creationId xmlns:p14="http://schemas.microsoft.com/office/powerpoint/2010/main" val="30905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Animação comportamental:</a:t>
            </a:r>
          </a:p>
          <a:p>
            <a:pPr marL="0" indent="0">
              <a:buNone/>
            </a:pPr>
            <a:r>
              <a:rPr lang="pt-BR" dirty="0"/>
              <a:t>   - </a:t>
            </a:r>
            <a:r>
              <a:rPr lang="pt-BR" sz="2800" dirty="0"/>
              <a:t>Conceito de controle de ações de objetos em ambientes computacionais de acordo com um comportamento dotado de inteligência artificial.</a:t>
            </a:r>
          </a:p>
          <a:p>
            <a:pPr marL="0" indent="0">
              <a:buNone/>
            </a:pPr>
            <a:r>
              <a:rPr lang="pt-BR" sz="2800" dirty="0"/>
              <a:t>   - Percepção, Raciocínio </a:t>
            </a:r>
            <a:r>
              <a:rPr lang="pt-BR" sz="2800"/>
              <a:t>e 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880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018126-D808-4EC9-B53B-53AC195E6602}"/>
              </a:ext>
            </a:extLst>
          </p:cNvPr>
          <p:cNvSpPr txBox="1"/>
          <p:nvPr/>
        </p:nvSpPr>
        <p:spPr>
          <a:xfrm>
            <a:off x="467544" y="133164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Simulador de multidões </a:t>
            </a:r>
            <a:r>
              <a:rPr lang="pt-BR" sz="2400" dirty="0" err="1"/>
              <a:t>Massive</a:t>
            </a:r>
            <a:endParaRPr lang="pt-B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94D49F-8B4D-41C9-978A-56B95ACD0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78" y="1772329"/>
            <a:ext cx="5692731" cy="448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25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Unity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Learning </a:t>
            </a:r>
            <a:r>
              <a:rPr lang="pt-BR" dirty="0" err="1"/>
              <a:t>Agents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- </a:t>
            </a:r>
            <a:r>
              <a:rPr lang="pt-BR" sz="2800" dirty="0"/>
              <a:t>Permite que jogos e simulações sirvam como ambientes para treinar agentes inteligentes</a:t>
            </a:r>
          </a:p>
          <a:p>
            <a:pPr marL="0" indent="0">
              <a:buNone/>
            </a:pPr>
            <a:r>
              <a:rPr lang="pt-BR" sz="2800" dirty="0"/>
              <a:t>   - Sensor, Agent e </a:t>
            </a:r>
            <a:r>
              <a:rPr lang="pt-BR" sz="2800" dirty="0" err="1"/>
              <a:t>Academy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   - Sistema de recompensas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23712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639</Words>
  <Application>Microsoft Office PowerPoint</Application>
  <PresentationFormat>Apresentação na tela (4:3)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Arial</vt:lpstr>
      <vt:lpstr>Design padrão</vt:lpstr>
      <vt:lpstr>ANÁLISE DO USO DE ANIMAÇÃO COMPORTAMENTAL COM O MOTOR DE JOGOS UNITY</vt:lpstr>
      <vt:lpstr>Roteiro</vt:lpstr>
      <vt:lpstr>Introdução</vt:lpstr>
      <vt:lpstr>Objetivos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Trabalhos Correlatos</vt:lpstr>
      <vt:lpstr>Trabalhos Correlatos</vt:lpstr>
      <vt:lpstr>Trabalhos Correlatos</vt:lpstr>
      <vt:lpstr>Versão Anterior do Aplicativo</vt:lpstr>
      <vt:lpstr>Versão Anterior do Aplicativo</vt:lpstr>
      <vt:lpstr>Requisitos Funcionais</vt:lpstr>
      <vt:lpstr>Requisitos Não Funcionais</vt:lpstr>
      <vt:lpstr>Especificação</vt:lpstr>
      <vt:lpstr>Especificação</vt:lpstr>
      <vt:lpstr>Implementação</vt:lpstr>
      <vt:lpstr>Apresentação do PowerPoint</vt:lpstr>
      <vt:lpstr>Operacionalidade</vt:lpstr>
      <vt:lpstr>Análise dos Resultados</vt:lpstr>
      <vt:lpstr>Conclusões e Sugestões</vt:lpstr>
      <vt:lpstr>Conclusões e Sugestões</vt:lpstr>
      <vt:lpstr>Demonstração</vt:lpstr>
      <vt:lpstr>ANÁLISE DO USO DE ANIMAÇÃO COMPORTAMENTAL COM O MOTOR DE JOGOS 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USO DE ANIMAÇÃO COMPORTAMENTAL COM O MOTOR DE JOGOS UNITY</dc:title>
  <dc:creator>João</dc:creator>
  <cp:lastModifiedBy>João Marcos Estevão</cp:lastModifiedBy>
  <cp:revision>20</cp:revision>
  <dcterms:created xsi:type="dcterms:W3CDTF">2020-07-11T18:43:57Z</dcterms:created>
  <dcterms:modified xsi:type="dcterms:W3CDTF">2020-07-14T22:51:27Z</dcterms:modified>
</cp:coreProperties>
</file>