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9" r:id="rId7"/>
    <p:sldId id="270" r:id="rId8"/>
    <p:sldId id="262" r:id="rId9"/>
    <p:sldId id="278" r:id="rId10"/>
    <p:sldId id="271" r:id="rId11"/>
    <p:sldId id="279" r:id="rId12"/>
    <p:sldId id="272" r:id="rId13"/>
    <p:sldId id="280" r:id="rId14"/>
    <p:sldId id="277" r:id="rId15"/>
    <p:sldId id="264" r:id="rId16"/>
    <p:sldId id="273" r:id="rId17"/>
    <p:sldId id="274" r:id="rId18"/>
    <p:sldId id="275" r:id="rId19"/>
    <p:sldId id="265" r:id="rId20"/>
    <p:sldId id="267" r:id="rId21"/>
    <p:sldId id="268" r:id="rId2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66790" autoAdjust="0"/>
  </p:normalViewPr>
  <p:slideViewPr>
    <p:cSldViewPr>
      <p:cViewPr varScale="1">
        <p:scale>
          <a:sx n="48" d="100"/>
          <a:sy n="48" d="100"/>
        </p:scale>
        <p:origin x="201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Capobianco Lopes" userId="e2602793-81ee-4f40-ac4e-f7a7f9d1e175" providerId="ADAL" clId="{7F704396-5C0A-4773-8443-574AD5DF6845}"/>
    <pc:docChg chg="modSld">
      <pc:chgData name="Mauricio Capobianco Lopes" userId="e2602793-81ee-4f40-ac4e-f7a7f9d1e175" providerId="ADAL" clId="{7F704396-5C0A-4773-8443-574AD5DF6845}" dt="2020-02-27T15:12:44.677" v="4" actId="20577"/>
      <pc:docMkLst>
        <pc:docMk/>
      </pc:docMkLst>
      <pc:sldChg chg="modSp">
        <pc:chgData name="Mauricio Capobianco Lopes" userId="e2602793-81ee-4f40-ac4e-f7a7f9d1e175" providerId="ADAL" clId="{7F704396-5C0A-4773-8443-574AD5DF6845}" dt="2020-02-27T15:12:35.257" v="1" actId="20577"/>
        <pc:sldMkLst>
          <pc:docMk/>
          <pc:sldMk cId="2489010789" sldId="261"/>
        </pc:sldMkLst>
        <pc:spChg chg="mod">
          <ac:chgData name="Mauricio Capobianco Lopes" userId="e2602793-81ee-4f40-ac4e-f7a7f9d1e175" providerId="ADAL" clId="{7F704396-5C0A-4773-8443-574AD5DF6845}" dt="2020-02-27T15:12:35.257" v="1" actId="20577"/>
          <ac:spMkLst>
            <pc:docMk/>
            <pc:sldMk cId="2489010789" sldId="261"/>
            <ac:spMk id="3" creationId="{00000000-0000-0000-0000-000000000000}"/>
          </ac:spMkLst>
        </pc:spChg>
      </pc:sldChg>
      <pc:sldChg chg="modSp">
        <pc:chgData name="Mauricio Capobianco Lopes" userId="e2602793-81ee-4f40-ac4e-f7a7f9d1e175" providerId="ADAL" clId="{7F704396-5C0A-4773-8443-574AD5DF6845}" dt="2020-02-27T15:12:44.677" v="4" actId="20577"/>
        <pc:sldMkLst>
          <pc:docMk/>
          <pc:sldMk cId="1958979546" sldId="262"/>
        </pc:sldMkLst>
        <pc:spChg chg="mod">
          <ac:chgData name="Mauricio Capobianco Lopes" userId="e2602793-81ee-4f40-ac4e-f7a7f9d1e175" providerId="ADAL" clId="{7F704396-5C0A-4773-8443-574AD5DF6845}" dt="2020-02-27T15:12:44.677" v="4" actId="20577"/>
          <ac:spMkLst>
            <pc:docMk/>
            <pc:sldMk cId="1958979546" sldId="262"/>
            <ac:spMk id="3" creationId="{00000000-0000-0000-0000-000000000000}"/>
          </ac:spMkLst>
        </pc:spChg>
      </pc:sldChg>
    </pc:docChg>
  </pc:docChgLst>
  <pc:docChgLst>
    <pc:chgData name="Mauricio Capobianco Lopes" userId="e2602793-81ee-4f40-ac4e-f7a7f9d1e175" providerId="ADAL" clId="{5E4B7503-6885-43C1-8A95-77DFDBD689BD}"/>
    <pc:docChg chg="custSel modSld">
      <pc:chgData name="Mauricio Capobianco Lopes" userId="e2602793-81ee-4f40-ac4e-f7a7f9d1e175" providerId="ADAL" clId="{5E4B7503-6885-43C1-8A95-77DFDBD689BD}" dt="2019-11-21T21:38:28.451" v="70" actId="20577"/>
      <pc:docMkLst>
        <pc:docMk/>
      </pc:docMkLst>
      <pc:sldChg chg="modSp">
        <pc:chgData name="Mauricio Capobianco Lopes" userId="e2602793-81ee-4f40-ac4e-f7a7f9d1e175" providerId="ADAL" clId="{5E4B7503-6885-43C1-8A95-77DFDBD689BD}" dt="2019-11-21T21:38:28.451" v="70" actId="20577"/>
        <pc:sldMkLst>
          <pc:docMk/>
          <pc:sldMk cId="2007070856" sldId="264"/>
        </pc:sldMkLst>
        <pc:spChg chg="mod">
          <ac:chgData name="Mauricio Capobianco Lopes" userId="e2602793-81ee-4f40-ac4e-f7a7f9d1e175" providerId="ADAL" clId="{5E4B7503-6885-43C1-8A95-77DFDBD689BD}" dt="2019-11-21T21:38:28.451" v="70" actId="20577"/>
          <ac:spMkLst>
            <pc:docMk/>
            <pc:sldMk cId="2007070856" sldId="26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FD1D7-15E3-438B-BD14-01EEF4FD8B22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F96F4-AB8D-4629-BC3E-C527671E2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36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F96F4-AB8D-4629-BC3E-C527671E2D8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044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Script de posicionamento das câmeras no </a:t>
            </a:r>
            <a:r>
              <a:rPr lang="pt-BR" dirty="0" err="1"/>
              <a:t>prefab</a:t>
            </a:r>
            <a:r>
              <a:rPr lang="pt-BR" dirty="0"/>
              <a:t> de minimapa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F96F4-AB8D-4629-BC3E-C527671E2D8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620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Script de clonagem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F96F4-AB8D-4629-BC3E-C527671E2D8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62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Prefab</a:t>
            </a:r>
            <a:r>
              <a:rPr lang="pt-BR" dirty="0"/>
              <a:t> de minimapa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F96F4-AB8D-4629-BC3E-C527671E2D8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186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--HARDWARE--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-&gt;capacidade de se visualizar o objeto na pirâmide em ambientes diferentes. 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-&gt;Foram selecionados dois casos para teste: 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	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ambiente bem iluminado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um ambiente sem iluminação. 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-&gt;Tendo em vista que a pirâmide holográfica utiliza os mesmos conceitos de reflexão da luz que a técnica de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Pepper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 objeto ficou mais nítido e fácil de ver em um ambiente mais escuro, pois a visibilidade do objeto na pirâmide depende da intensidade de brilho da tela em que a pirâmide está posicionada. 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cores mais visíveis na pirâmide. 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-&gt;inconclusivos, pois o melhor espectro de cores visível é diferente por pessoa. 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-&gt;cores do espectro quente, como vermelho, amarelo e laranja, pois se trata de cores mais claras.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--SOFTWARE--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-&gt;capacidade de clonar objetos na cena com o script de clonagem. 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-&gt;apenas um objeto estático na cena, não ocorrem dificuldades em gerar a cena. 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-&gt;se o objeto tiver uma animação controlada pelo usuário, apenas o objeto original irá reproduzir a animação, sendo que os clones se mantêm estáticos. 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-&gt;quanto mais objetos para serem clonados, mais custoso se torna a operação, tendo em vista que são gerados 3 novos clones de cada objeto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-&gt;sobreposição.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-&gt;Com o </a:t>
            </a:r>
            <a:r>
              <a:rPr lang="pt-B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prefab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projeção holográfica se tem um tempo de renderização relativamente baixo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-&gt;necessário clonar os objetos. 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-&gt;alvo da projeção se torna único ou nenhum. 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-&gt;A possibilidade de se ver o cenário em volta do objeto alvo da projeção.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--FINAIS--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-&gt;Em relação aos modos de visualização normal e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Cardboard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projeção em pirâmide holográfica é significativamente mais interativa,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-&gt;usuário tem a possibilidade de andar em volta do projetor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possível deixar o controle da cena em outra tela não interferindo na projeção holográfica.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--COMPARAÇÃO--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-&gt;Em comparação com os trabalhos correlatos, exceto o totem holográfico comercializado pela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PixelSav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que não foram encontrados dados técnicos,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-&gt;facilidade na criação de cenas holográficas, pois não se faz necessário a clonagem e posicionamento manual dos objetos ou da utilização da técnica de minimapa.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F96F4-AB8D-4629-BC3E-C527671E2D8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059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possível gerar uma cena com os pontos de vista necessários para a pirâmide holográfica, sem a necessidade de copiar o objeto, colar e posicioná-lo na cena manualmente.</a:t>
            </a:r>
          </a:p>
          <a:p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estender o desenvolvimento da biblioteca.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parametrizável quais faces da pirâmide podem ser visualizados e quais devem ser ocultos,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deixar visível o cenário por trás do objeto alvo da projeção.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F96F4-AB8D-4629-BC3E-C527671E2D8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703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intuito da biblioteca é de tornar o trabalho de criar cenas para serem expostas em uma pirâmide holográfica mais simples, sem ter que clonar e posicionar o objeto manualmente.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F96F4-AB8D-4629-BC3E-C527671E2D8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555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Fantasma de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Pepper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ou “Casa de Monga”, como é conhecido no Brasil, é segundo Medeiros (2006) uma das ilusões de ótica mais fascinantes e conhecidas em todo o mundo. Trata-se da reflexão de um objeto, oculto dos observadores, em uma lâmina de vidro plana inclinada a 45°, desenvolvida pelo professor de Química inglês John Henry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Pepper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Ambientes perpendiculares -&gt; um com a pintura mais clara, que só contém um piano, e um com a pintura mais escura, onde se encontra o ator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Posição equidistante entre o ator e o banco do piano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Marcas no chão para disfarçar a placa de vidro transparente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Iluminação -&gt; o ambiente com o piano é intensamente iluminado, enquanto o outro é mantido as escuras. Conforme a iluminação do piano diminui a do ator aumenta, assim fazendo com que a imagem dele seja refletida aos poucos no vidro, dando um efeito fantasmagórico.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Quanto mais iluminado o ator, mais nítido o reflexo se torna, perdendo o aspecto fantasmagórico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Divisão pra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platéia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não ver o ator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F96F4-AB8D-4629-BC3E-C527671E2D8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565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Utensílio montado geralmente em acrílico utilizado para projetar objetos em 3D, utiliza conceitos de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Pepper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 ser posicionada no centro do display, cada segmento reflete uma imagem diferente, ou o mesmo objeto em pontos de vista diferente, simulando objeto 3D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“Efeito fantasma” -&gt; duplicata do objeto por conta da refração da luz. Resolvido cobrindo o acrílico com 3 camadas de película automotiva(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insufilme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Efeito só acontece em proporções maiores, na pirâmide pequena não ocorre, a luz não viaja tanto para ser refletida.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F96F4-AB8D-4629-BC3E-C527671E2D8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927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F96F4-AB8D-4629-BC3E-C527671E2D8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390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F96F4-AB8D-4629-BC3E-C527671E2D8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59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F96F4-AB8D-4629-BC3E-C527671E2D8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088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F96F4-AB8D-4629-BC3E-C527671E2D8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579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Diagrama de classe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F96F4-AB8D-4629-BC3E-C527671E2D8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02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700808"/>
            <a:ext cx="8352928" cy="1470025"/>
          </a:xfrm>
        </p:spPr>
        <p:txBody>
          <a:bodyPr/>
          <a:lstStyle/>
          <a:p>
            <a:r>
              <a:rPr lang="pt-BR" dirty="0"/>
              <a:t>Desenvolvimento de biblioteca para projeção em pirâmide holográfica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Aluno: Lucas Matheus Westphal</a:t>
            </a:r>
          </a:p>
          <a:p>
            <a:endParaRPr lang="pt-BR" dirty="0"/>
          </a:p>
          <a:p>
            <a:r>
              <a:rPr lang="pt-BR" dirty="0"/>
              <a:t>Orientador: Dalton Solano dos Reis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6492D4E-5743-484D-9274-F0C977CBD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356729"/>
              </p:ext>
            </p:extLst>
          </p:nvPr>
        </p:nvGraphicFramePr>
        <p:xfrm>
          <a:off x="471398" y="1331640"/>
          <a:ext cx="8225746" cy="451408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372410">
                  <a:extLst>
                    <a:ext uri="{9D8B030D-6E8A-4147-A177-3AD203B41FA5}">
                      <a16:colId xmlns:a16="http://schemas.microsoft.com/office/drawing/2014/main" val="2838968623"/>
                    </a:ext>
                  </a:extLst>
                </a:gridCol>
                <a:gridCol w="5853336">
                  <a:extLst>
                    <a:ext uri="{9D8B030D-6E8A-4147-A177-3AD203B41FA5}">
                      <a16:colId xmlns:a16="http://schemas.microsoft.com/office/drawing/2014/main" val="3092902088"/>
                    </a:ext>
                  </a:extLst>
                </a:gridCol>
              </a:tblGrid>
              <a:tr h="2562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Título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Estudo sobre a holografia aplicada a visualização do eclipse solar e lunar </a:t>
                      </a:r>
                      <a:r>
                        <a:rPr lang="pt-BR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(Hoffman - 2018)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2749011"/>
                  </a:ext>
                </a:extLst>
              </a:tr>
              <a:tr h="5125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Objetivos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Facilitar a visualização dos fenômenos astronômicos eclipse lunar e solar.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2812518"/>
                  </a:ext>
                </a:extLst>
              </a:tr>
              <a:tr h="10250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Principais funcionalidades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Permitir ao usuário visualizar como ocorre um eclipse em quatro pontos de vista, facilitando o entendimento da posição dos astros durante o fenômeno.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1470260"/>
                  </a:ext>
                </a:extLst>
              </a:tr>
              <a:tr h="8542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Ferramentas de desenvolvimento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Animação do fenômeno astronômico gerada pelo autor utilizando 3DS Max 2017, software disponibilizado pela AutoDesk.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036768"/>
                  </a:ext>
                </a:extLst>
              </a:tr>
              <a:tr h="15375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Resultados e conclusões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Os resultados do estudo foram satisfatórios, pois permitiram a visualização em escala reduzida de como ocorre um eclipse, e proporcionou a realização de um projetor holográfico a partir de uma pirâmide construída a partir de utensílios básicos.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8627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392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3181FA-69D3-44D4-8042-F1A6CA537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52" y="1331640"/>
            <a:ext cx="7056784" cy="4195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2219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789D8C7-DF0E-4055-BAD6-7CA4A0FD3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113163"/>
              </p:ext>
            </p:extLst>
          </p:nvPr>
        </p:nvGraphicFramePr>
        <p:xfrm>
          <a:off x="467544" y="1334480"/>
          <a:ext cx="8229600" cy="429768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838113680"/>
                    </a:ext>
                  </a:extLst>
                </a:gridCol>
                <a:gridCol w="5709320">
                  <a:extLst>
                    <a:ext uri="{9D8B030D-6E8A-4147-A177-3AD203B41FA5}">
                      <a16:colId xmlns:a16="http://schemas.microsoft.com/office/drawing/2014/main" val="38347294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Título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Holographic Cortana appliance: Working concept </a:t>
                      </a:r>
                      <a:r>
                        <a:rPr lang="en-US" sz="12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(Archer - 2017)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8331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Objetivos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Demonstrar um avatar para a assistente virtual Cortana.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5444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Principais funcionalidades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Permitir que o usuário possa utilizar comandos de voz para interagir com a aplicação. Permitir que o usuário visualize o avatar a partir da pirâmide holográfica.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86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Ferramentas de desenvolvimento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Aplicação para gerar o avatar feita em Unity. Um serviço proxy que verifica os retornos da Cortana. Iluminação controlada por um microcontrolador Arduino. Aplicação de reconhecimento facial. 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2550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Resultados e conclusões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Os resultados foram satisfatórios, apesar dos problemas encontrados. Foi possível fazer pesquisas de base de conhecimento com a Cortana, além poder ser estendido para automação residencial e tarefas de música, por utilizar a Cortana nativa.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8133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22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D153FEA-8E31-4CAD-98D6-E9893099B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686" y="1392282"/>
            <a:ext cx="6551315" cy="4073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34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9E41A4C-49D4-478A-BFCD-8A8B3B3B2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A biblioteca deve permitir a renderização dos quatro pontos de vista para projeção na pirâmide (RF)</a:t>
            </a:r>
          </a:p>
          <a:p>
            <a:pPr lvl="0"/>
            <a:r>
              <a:rPr lang="pt-BR" dirty="0"/>
              <a:t>A biblioteca deve permitir o usuário parametrizar o tamanho da pirâmide a da tela que será utilizada (RF)</a:t>
            </a:r>
          </a:p>
          <a:p>
            <a:pPr lvl="0"/>
            <a:r>
              <a:rPr lang="pt-BR" dirty="0"/>
              <a:t>A biblioteca deve ser desenvolvida em C# para o software </a:t>
            </a:r>
            <a:r>
              <a:rPr lang="pt-BR" dirty="0" err="1"/>
              <a:t>Unity</a:t>
            </a:r>
            <a:r>
              <a:rPr lang="pt-BR" dirty="0"/>
              <a:t> (RNF)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0318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pt-BR" dirty="0"/>
              <a:t>Especificação</a:t>
            </a:r>
          </a:p>
        </p:txBody>
      </p:sp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CA7A1DD7-3551-42D8-AA1E-DC1B15436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8229599" cy="6408711"/>
          </a:xfrm>
        </p:spPr>
      </p:pic>
    </p:spTree>
    <p:extLst>
      <p:ext uri="{BB962C8B-B14F-4D97-AF65-F5344CB8AC3E}">
        <p14:creationId xmlns:p14="http://schemas.microsoft.com/office/powerpoint/2010/main" val="2473397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E74BC89A-F976-4A16-9101-583B4EF73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06133"/>
            <a:ext cx="4896544" cy="6045733"/>
          </a:xfrm>
        </p:spPr>
      </p:pic>
    </p:spTree>
    <p:extLst>
      <p:ext uri="{BB962C8B-B14F-4D97-AF65-F5344CB8AC3E}">
        <p14:creationId xmlns:p14="http://schemas.microsoft.com/office/powerpoint/2010/main" val="704320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7" name="Espaço Reservado para Conteúdo 6" descr="Texto preto sobre fundo branco&#10;&#10;Descrição gerada automaticamente">
            <a:extLst>
              <a:ext uri="{FF2B5EF4-FFF2-40B4-BE49-F238E27FC236}">
                <a16:creationId xmlns:a16="http://schemas.microsoft.com/office/drawing/2014/main" id="{AE9E2A9D-0E19-4C6C-A3D7-C441D8010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364093"/>
            <a:ext cx="4248472" cy="5308183"/>
          </a:xfrm>
        </p:spPr>
      </p:pic>
    </p:spTree>
    <p:extLst>
      <p:ext uri="{BB962C8B-B14F-4D97-AF65-F5344CB8AC3E}">
        <p14:creationId xmlns:p14="http://schemas.microsoft.com/office/powerpoint/2010/main" val="851462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7" name="Espaço Reservado para Conteúdo 6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A41A90CA-935B-4BC9-B1EB-1548D43A6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84" y="1556792"/>
            <a:ext cx="8003232" cy="4199875"/>
          </a:xfrm>
        </p:spPr>
      </p:pic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DDA8D5F-8191-4593-9BB5-0C985B728297}"/>
              </a:ext>
            </a:extLst>
          </p:cNvPr>
          <p:cNvSpPr txBox="1"/>
          <p:nvPr/>
        </p:nvSpPr>
        <p:spPr>
          <a:xfrm>
            <a:off x="467544" y="133164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4000" dirty="0"/>
              <a:t>Introdução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4000" dirty="0"/>
              <a:t>Objetivos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4000" dirty="0"/>
              <a:t>Fundamentação teórica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4000" dirty="0"/>
              <a:t>Requisitos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4000" dirty="0"/>
              <a:t>Especificação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4000" dirty="0"/>
              <a:t>Implementação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4000" dirty="0"/>
              <a:t>Resultados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4000" dirty="0"/>
              <a:t>Conclusão e sugestões</a:t>
            </a:r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DFBDA65-5AD1-4BC7-8C46-101F3C3A4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Testes de hardware</a:t>
            </a:r>
          </a:p>
          <a:p>
            <a:pPr lvl="0"/>
            <a:r>
              <a:rPr lang="pt-BR" dirty="0"/>
              <a:t>Testes de software</a:t>
            </a:r>
          </a:p>
          <a:p>
            <a:pPr lvl="0"/>
            <a:r>
              <a:rPr lang="pt-BR" dirty="0"/>
              <a:t>Testes finais</a:t>
            </a:r>
          </a:p>
          <a:p>
            <a:pPr lvl="0"/>
            <a:r>
              <a:rPr lang="pt-BR" dirty="0"/>
              <a:t>Comparação com trabalhos correlatos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A19B88-BBB0-45B4-9300-5819E1FD6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Biblioteca cumpre sua proposta</a:t>
            </a:r>
          </a:p>
          <a:p>
            <a:pPr lvl="0"/>
            <a:r>
              <a:rPr lang="pt-BR" dirty="0"/>
              <a:t>Extensão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D90CAF-33EB-460B-B0CB-D90A5ECF5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Cenas holográficas</a:t>
            </a:r>
          </a:p>
          <a:p>
            <a:pPr lvl="0"/>
            <a:r>
              <a:rPr lang="pt-BR" dirty="0"/>
              <a:t>Objetos estáticos ou com animações simples</a:t>
            </a:r>
          </a:p>
          <a:p>
            <a:pPr lvl="0"/>
            <a:r>
              <a:rPr lang="pt-BR" dirty="0"/>
              <a:t>Custo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9EC5D6-29C9-4789-95B0-59B2AEA6D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Disponibilizar uma biblioteca de projeção holográfica.</a:t>
            </a:r>
          </a:p>
          <a:p>
            <a:pPr lvl="0"/>
            <a:r>
              <a:rPr lang="pt-BR" dirty="0"/>
              <a:t>Disponibilizar um esquema de montagem da pirâmide.</a:t>
            </a:r>
          </a:p>
          <a:p>
            <a:pPr lvl="0"/>
            <a:r>
              <a:rPr lang="pt-BR" dirty="0"/>
              <a:t>Disponibilizar uma aplicação de teste da biblioteca criada.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B466FD8-21F1-416B-B5D7-A728A003F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Fantasma de </a:t>
            </a:r>
            <a:r>
              <a:rPr lang="pt-BR" dirty="0" err="1"/>
              <a:t>Pepper</a:t>
            </a:r>
            <a:endParaRPr lang="pt-BR" dirty="0"/>
          </a:p>
        </p:txBody>
      </p:sp>
      <p:pic>
        <p:nvPicPr>
          <p:cNvPr id="5" name="Imagem 4" descr="Uma imagem contendo mesa, computador&#10;&#10;Descrição gerada automaticamente">
            <a:extLst>
              <a:ext uri="{FF2B5EF4-FFF2-40B4-BE49-F238E27FC236}">
                <a16:creationId xmlns:a16="http://schemas.microsoft.com/office/drawing/2014/main" id="{95ACE324-B111-42D7-AB49-8FB74EBD2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6851104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3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Pirâmide Holográfica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1B69E0-B090-4C73-B5A2-AF79D3A2A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637"/>
            <a:ext cx="8229600" cy="431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256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D7DE5AFC-AB1E-4A10-BE92-AA61D8C0B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473526"/>
              </p:ext>
            </p:extLst>
          </p:nvPr>
        </p:nvGraphicFramePr>
        <p:xfrm>
          <a:off x="467544" y="1331843"/>
          <a:ext cx="8229600" cy="420624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583620425"/>
                    </a:ext>
                  </a:extLst>
                </a:gridCol>
                <a:gridCol w="5565304">
                  <a:extLst>
                    <a:ext uri="{9D8B030D-6E8A-4147-A177-3AD203B41FA5}">
                      <a16:colId xmlns:a16="http://schemas.microsoft.com/office/drawing/2014/main" val="6128894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Titulo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Totem holográfico: </a:t>
                      </a:r>
                      <a:r>
                        <a:rPr lang="pt-BR" sz="2400" dirty="0" err="1">
                          <a:effectLst/>
                        </a:rPr>
                        <a:t>Pokemón</a:t>
                      </a:r>
                      <a:r>
                        <a:rPr lang="pt-BR" sz="2400" dirty="0">
                          <a:effectLst/>
                        </a:rPr>
                        <a:t> </a:t>
                      </a:r>
                      <a:r>
                        <a:rPr lang="pt-BR" sz="1200" dirty="0">
                          <a:effectLst/>
                        </a:rPr>
                        <a:t>(</a:t>
                      </a:r>
                      <a:r>
                        <a:rPr lang="pt-BR" sz="1200" dirty="0" err="1">
                          <a:effectLst/>
                        </a:rPr>
                        <a:t>PixelSav</a:t>
                      </a:r>
                      <a:r>
                        <a:rPr lang="pt-BR" sz="1200" dirty="0">
                          <a:effectLst/>
                        </a:rPr>
                        <a:t> - 2015)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0641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Objetivos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Simular a captura de criaturas digitais.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4003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Principais funcionalidades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Permitir que o usuário possa utilizar as próprias mãos para interagir com o produto.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7186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Ferramentas de desenvolvimento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Por ser um produto comercial, não foram encontradas especificações técnicas.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0044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Resultados e conclusões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Por ser um produto comercial, não foram encontrados dados de estudo sobre o assunto.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8794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055783-EDC8-463A-874C-ECB6769EF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116" y="1361863"/>
            <a:ext cx="4104456" cy="232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82326799-F726-4D5B-B5FC-F48307039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3717470"/>
            <a:ext cx="4104456" cy="224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7300618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1274</Words>
  <Application>Microsoft Office PowerPoint</Application>
  <PresentationFormat>Apresentação na tela (4:3)</PresentationFormat>
  <Paragraphs>138</Paragraphs>
  <Slides>21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Design padrão</vt:lpstr>
      <vt:lpstr>Desenvolvimento de biblioteca para projeção em pirâmide holográfica</vt:lpstr>
      <vt:lpstr>Roteiro</vt:lpstr>
      <vt:lpstr>Introdução</vt:lpstr>
      <vt:lpstr>Objetivos</vt:lpstr>
      <vt:lpstr>Fundamentação Teórica</vt:lpstr>
      <vt:lpstr>Fantasma de Pepper</vt:lpstr>
      <vt:lpstr>Pirâmide Holográfica</vt:lpstr>
      <vt:lpstr>Trabalhos Correlatos</vt:lpstr>
      <vt:lpstr>Trabalhos Correlatos</vt:lpstr>
      <vt:lpstr>Trabalhos Correlatos</vt:lpstr>
      <vt:lpstr>Trabalhos Correlatos</vt:lpstr>
      <vt:lpstr>Trabalhos Correlatos</vt:lpstr>
      <vt:lpstr>Trabalhos Correlatos</vt:lpstr>
      <vt:lpstr>Requisitos</vt:lpstr>
      <vt:lpstr>Especificação</vt:lpstr>
      <vt:lpstr>Apresentação do PowerPoint</vt:lpstr>
      <vt:lpstr>Apresentação do PowerPoint</vt:lpstr>
      <vt:lpstr>Implementação</vt:lpstr>
      <vt:lpstr>Implementação</vt:lpstr>
      <vt:lpstr>Análise dos Resultados</vt:lpstr>
      <vt:lpstr>Conclusões e Sugestões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biblioteca para projeção em pirâmide holográfica</dc:title>
  <dc:creator>Lucas Matheus Westphal</dc:creator>
  <cp:lastModifiedBy>Lucas Matheus Westphal</cp:lastModifiedBy>
  <cp:revision>2</cp:revision>
  <dcterms:created xsi:type="dcterms:W3CDTF">2020-07-15T23:33:11Z</dcterms:created>
  <dcterms:modified xsi:type="dcterms:W3CDTF">2020-07-15T23:38:31Z</dcterms:modified>
</cp:coreProperties>
</file>