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80" r:id="rId7"/>
    <p:sldId id="279" r:id="rId8"/>
    <p:sldId id="262" r:id="rId9"/>
    <p:sldId id="269" r:id="rId10"/>
    <p:sldId id="270" r:id="rId11"/>
    <p:sldId id="271" r:id="rId12"/>
    <p:sldId id="283" r:id="rId13"/>
    <p:sldId id="285" r:id="rId14"/>
    <p:sldId id="263" r:id="rId15"/>
    <p:sldId id="272" r:id="rId16"/>
    <p:sldId id="264" r:id="rId17"/>
    <p:sldId id="273" r:id="rId18"/>
    <p:sldId id="274" r:id="rId19"/>
    <p:sldId id="275" r:id="rId20"/>
    <p:sldId id="276" r:id="rId21"/>
    <p:sldId id="265" r:id="rId22"/>
    <p:sldId id="277" r:id="rId23"/>
    <p:sldId id="278" r:id="rId24"/>
    <p:sldId id="267" r:id="rId25"/>
    <p:sldId id="281" r:id="rId26"/>
    <p:sldId id="268" r:id="rId27"/>
    <p:sldId id="282" r:id="rId28"/>
    <p:sldId id="286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72" d="100"/>
          <a:sy n="72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/>
          <a:lstStyle/>
          <a:p>
            <a:r>
              <a:rPr lang="pt-BR" altLang="pt-BR" dirty="0"/>
              <a:t>AQUÁRIO VIRTUAL: MULTIPLAYER E REALIDADE VIRTUAL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Aluno(a): </a:t>
            </a:r>
            <a:r>
              <a:rPr lang="pt-BR" altLang="pt-BR" dirty="0"/>
              <a:t>Matheus </a:t>
            </a:r>
            <a:r>
              <a:rPr lang="pt-BR" altLang="pt-BR" dirty="0" err="1"/>
              <a:t>Waltrich</a:t>
            </a:r>
            <a:r>
              <a:rPr lang="pt-BR" altLang="pt-BR" dirty="0"/>
              <a:t> Da Silva</a:t>
            </a:r>
            <a:endParaRPr lang="pt-BR" dirty="0"/>
          </a:p>
          <a:p>
            <a:endParaRPr lang="pt-BR" dirty="0"/>
          </a:p>
          <a:p>
            <a:r>
              <a:rPr lang="pt-BR" dirty="0"/>
              <a:t>Orientador: </a:t>
            </a:r>
            <a:r>
              <a:rPr lang="pt-BR" altLang="pt-BR" dirty="0"/>
              <a:t>Dalton Solano dos Reis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764F4-B668-420A-AF61-792F2B64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800" b="0" dirty="0">
                <a:effectLst/>
              </a:rPr>
              <a:t>Watt: Imersão 3D Compartilhada e Acessível na Realidade Virtual do Surgimento da Revolução Industrial</a:t>
            </a:r>
            <a:endParaRPr lang="pt-BR" sz="2800" b="0" dirty="0">
              <a:effectLst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635F9E-92E8-47E8-BE79-5941B02CD3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3037" y="1738312"/>
            <a:ext cx="6257925" cy="4029075"/>
          </a:xfrm>
          <a:noFill/>
        </p:spPr>
      </p:pic>
    </p:spTree>
    <p:extLst>
      <p:ext uri="{BB962C8B-B14F-4D97-AF65-F5344CB8AC3E}">
        <p14:creationId xmlns:p14="http://schemas.microsoft.com/office/powerpoint/2010/main" val="198119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A2E16-6E47-4805-B86F-0B0A01A8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0" dirty="0" err="1">
                <a:effectLst/>
              </a:rPr>
              <a:t>Vrcircuit</a:t>
            </a:r>
            <a:r>
              <a:rPr lang="pt-BR" sz="3200" b="0" dirty="0">
                <a:effectLst/>
              </a:rPr>
              <a:t>: Realidade Virtual Aplicada ao Ensino de Circuitos Elétricos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655B34-8C3B-411A-880A-31C8ACE58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16832"/>
            <a:ext cx="5639321" cy="42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9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Original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A5F6E7-0022-40F4-B5DF-BB32ECF90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06" y="1182826"/>
            <a:ext cx="8696788" cy="565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4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Original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617F18-3E67-4ADF-AC9C-1D41F2B01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14449"/>
            <a:ext cx="7843013" cy="584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76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altLang="pt-BR" dirty="0"/>
              <a:t>Permitir que o usuário possa ver através da perspectiva do peixe do aquário, utilizando do conceito de avatar (Requisito Funcional - RF);</a:t>
            </a:r>
          </a:p>
          <a:p>
            <a:pPr algn="just"/>
            <a:r>
              <a:rPr lang="pt-BR" altLang="pt-BR" dirty="0"/>
              <a:t>Possibilitar a utilização de forma multiplayer, podendo utilizar mais de um usuário ao mesmo tempo (RF);</a:t>
            </a:r>
          </a:p>
          <a:p>
            <a:pPr algn="just"/>
            <a:r>
              <a:rPr lang="pt-BR" altLang="pt-BR" dirty="0"/>
              <a:t>Permitir que o usuário possa observar como as alterações no ecossistema do aquário afeta o peixe (RF);</a:t>
            </a:r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71C6F-9A00-4970-9A6D-AD5C0531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Requisitos Não Funcionais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F7B20F-9F8B-4A8C-A706-84E2F8972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dirty="0"/>
              <a:t>Utilizar o motor de jogos </a:t>
            </a:r>
            <a:r>
              <a:rPr lang="pt-BR" altLang="pt-BR" dirty="0" err="1"/>
              <a:t>Unity</a:t>
            </a:r>
            <a:r>
              <a:rPr lang="pt-BR" altLang="pt-BR" dirty="0"/>
              <a:t> 3D para o desenvolvimento do projeto (Requisito Não Funcional - RNF);</a:t>
            </a:r>
          </a:p>
          <a:p>
            <a:pPr algn="just"/>
            <a:r>
              <a:rPr lang="pt-BR" altLang="pt-BR" dirty="0"/>
              <a:t>Utilizar a tecnologia de </a:t>
            </a:r>
            <a:r>
              <a:rPr lang="pt-BR" altLang="pt-BR" dirty="0" err="1"/>
              <a:t>cardboard</a:t>
            </a:r>
            <a:r>
              <a:rPr lang="pt-BR" altLang="pt-BR" dirty="0"/>
              <a:t>, para que usuário tenha a visão do peixe (RNF).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75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lógica do ciclo de vida do aquário, não foi alterada em relação ao projeto original, que podemos ver no próximo </a:t>
            </a:r>
            <a:r>
              <a:rPr lang="pt-BR" dirty="0" err="1"/>
              <a:t>driagrama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5394E-D9FE-4366-98E2-26D64477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73CD54E-B5EA-4239-BD0F-E06EB0517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579" y="27384"/>
            <a:ext cx="7827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65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178F2-E465-4552-BA3A-68415ACC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32369"/>
            <a:ext cx="8229600" cy="1143000"/>
          </a:xfrm>
        </p:spPr>
        <p:txBody>
          <a:bodyPr/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382A65-67D1-4667-B876-A0D2CB0DE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Foram adicionadas novas opções no projeto para comportar as novas funcionalidades de multiplayer e realidade virtual, como podemos observar no próximo diagrama.</a:t>
            </a:r>
          </a:p>
        </p:txBody>
      </p:sp>
    </p:spTree>
    <p:extLst>
      <p:ext uri="{BB962C8B-B14F-4D97-AF65-F5344CB8AC3E}">
        <p14:creationId xmlns:p14="http://schemas.microsoft.com/office/powerpoint/2010/main" val="55343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D62B5-C034-4A8B-B4D6-141FBE19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89AF6B0-2E21-4F95-9089-0FF3D0618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24744"/>
            <a:ext cx="9142444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8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Trabalho Original</a:t>
            </a:r>
          </a:p>
          <a:p>
            <a:r>
              <a:rPr lang="pt-BR" dirty="0"/>
              <a:t>Requisitos</a:t>
            </a:r>
          </a:p>
          <a:p>
            <a:r>
              <a:rPr lang="pt-BR" dirty="0"/>
              <a:t>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Análise de Resultados</a:t>
            </a:r>
          </a:p>
          <a:p>
            <a:r>
              <a:rPr lang="pt-BR" dirty="0"/>
              <a:t>Conclusão e Sugestões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Foi alterada a forma de chamada do aquário para ativar ou não a realidade virtual e o multiplayer.</a:t>
            </a:r>
          </a:p>
        </p:txBody>
      </p:sp>
    </p:spTree>
    <p:extLst>
      <p:ext uri="{BB962C8B-B14F-4D97-AF65-F5344CB8AC3E}">
        <p14:creationId xmlns:p14="http://schemas.microsoft.com/office/powerpoint/2010/main" val="1596315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1027" name="Picture 3" descr="novasConfigurações">
            <a:extLst>
              <a:ext uri="{FF2B5EF4-FFF2-40B4-BE49-F238E27FC236}">
                <a16:creationId xmlns:a16="http://schemas.microsoft.com/office/drawing/2014/main" id="{29D5E434-1013-4FEC-A539-28D91941D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5"/>
            <a:ext cx="9144000" cy="427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Alteração para a câmera seguir o peixe.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4E369F8-AC2B-47BF-AC6D-98DEF5C3A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10424"/>
              </p:ext>
            </p:extLst>
          </p:nvPr>
        </p:nvGraphicFramePr>
        <p:xfrm>
          <a:off x="827584" y="2276872"/>
          <a:ext cx="6120680" cy="288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20680">
                  <a:extLst>
                    <a:ext uri="{9D8B030D-6E8A-4147-A177-3AD203B41FA5}">
                      <a16:colId xmlns:a16="http://schemas.microsoft.com/office/drawing/2014/main" val="187723108"/>
                    </a:ext>
                  </a:extLst>
                </a:gridCol>
              </a:tblGrid>
              <a:tr h="28803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   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public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GameObject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alvo;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public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GameObject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cameraposicao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   // Update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is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called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once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per frame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void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Update()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  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transform.LookAt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alvo.transform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transform.position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cameraposicao.transform.position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   }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700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903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Sincronização de informações no multiplayer.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0DB9365-3A7F-42E3-B468-1ECBF15D9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325" y="2437652"/>
            <a:ext cx="5893084" cy="439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18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Resultados: Multiplayer</a:t>
            </a:r>
          </a:p>
        </p:txBody>
      </p:sp>
      <p:pic>
        <p:nvPicPr>
          <p:cNvPr id="3074" name="Picture 2" descr="NetworkHost">
            <a:extLst>
              <a:ext uri="{FF2B5EF4-FFF2-40B4-BE49-F238E27FC236}">
                <a16:creationId xmlns:a16="http://schemas.microsoft.com/office/drawing/2014/main" id="{4CE7AA7B-C0E0-4217-8D7B-7DF2A3507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" y="1628800"/>
            <a:ext cx="9089646" cy="3856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Resultados: Realidade Virtual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901AA1F0-3EFA-4CB6-B1BB-136361C99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4" y="1331640"/>
            <a:ext cx="8906799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235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resultados esperados foram alcançados no desenvolvimento deste projeto. Houve o desenvolvimento do Aquário Virtual como um simulador de ecossistema com a funcionalidade multiplayer e da realidade virtual, demonstrando funcionar bem em conjunto.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t-BR" dirty="0"/>
              <a:t>alterar o sistema para permitir que o usuário consiga controlar o peixe com a orientação da visão da realidade virtual. Atualmente o projeto mantem a movimentação do peixe autônoma e o usuário apenas acompanha o peixe nadando pelo aquário;</a:t>
            </a:r>
          </a:p>
          <a:p>
            <a:pPr lvl="0"/>
            <a:r>
              <a:rPr lang="pt-BR" dirty="0"/>
              <a:t>adicionar áudio e compartilhar com os clientes no multiplayer;</a:t>
            </a:r>
          </a:p>
          <a:p>
            <a:pPr lvl="0"/>
            <a:r>
              <a:rPr lang="pt-BR" dirty="0"/>
              <a:t>adicionar novas funções ao ambiente de aquário, como objetivos que o usuário precisa cumprir para manter o peixe vivo;</a:t>
            </a:r>
          </a:p>
          <a:p>
            <a:r>
              <a:rPr lang="pt-BR" dirty="0"/>
              <a:t>trabalhar o ecossistema incluindo novas variações, como poluição, por exemplo.</a:t>
            </a:r>
          </a:p>
        </p:txBody>
      </p:sp>
    </p:spTree>
    <p:extLst>
      <p:ext uri="{BB962C8B-B14F-4D97-AF65-F5344CB8AC3E}">
        <p14:creationId xmlns:p14="http://schemas.microsoft.com/office/powerpoint/2010/main" val="1277358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D96A3-BF13-4209-969D-5C1EA1AE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Prática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E683AA-1F4F-4179-8C6D-9349D428A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516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5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altLang="pt-BR" dirty="0"/>
              <a:t>A utilização da tecnologia na educação, possibilita que os alunos aprendam de forma mais lúdica e interativa.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dirty="0"/>
              <a:t>Criar uma extensão em realidade virtual;</a:t>
            </a:r>
          </a:p>
          <a:p>
            <a:r>
              <a:rPr lang="pt-BR" altLang="pt-BR" dirty="0"/>
              <a:t>Tornar a utilização multiplayer;</a:t>
            </a:r>
          </a:p>
          <a:p>
            <a:r>
              <a:rPr lang="pt-BR" altLang="pt-BR" dirty="0"/>
              <a:t>Utilizar o conceito de avatar, onde o usuário tem a visão do peixe dentro do aquário.</a:t>
            </a:r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Realidade Virtual</a:t>
            </a:r>
          </a:p>
          <a:p>
            <a:r>
              <a:rPr lang="pt-BR" dirty="0"/>
              <a:t>Multiplayer</a:t>
            </a:r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26895-476E-46C3-AFCF-EFFF9D38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Realidade Virtual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EB2E84-7098-4DB9-B8A8-95A5FDF67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724"/>
            <a:ext cx="9144000" cy="44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1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88786-1AF9-47FB-BF9F-B7E2011F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Multiplayer</a:t>
            </a:r>
          </a:p>
        </p:txBody>
      </p:sp>
      <p:pic>
        <p:nvPicPr>
          <p:cNvPr id="2050" name="Picture 2" descr="NetworkLocalPlayers">
            <a:extLst>
              <a:ext uri="{FF2B5EF4-FFF2-40B4-BE49-F238E27FC236}">
                <a16:creationId xmlns:a16="http://schemas.microsoft.com/office/drawing/2014/main" id="{B6B539CA-2DBC-439D-BC0D-E8CFDFCC4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04" y="1426597"/>
            <a:ext cx="8563079" cy="436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87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dirty="0"/>
              <a:t>Silva, Pio (2017)</a:t>
            </a:r>
          </a:p>
          <a:p>
            <a:pPr algn="just"/>
            <a:r>
              <a:rPr lang="pt-BR" altLang="pt-BR" dirty="0" err="1"/>
              <a:t>Baierle</a:t>
            </a:r>
            <a:r>
              <a:rPr lang="pt-BR" altLang="pt-BR" dirty="0"/>
              <a:t>, </a:t>
            </a:r>
            <a:r>
              <a:rPr lang="pt-BR" altLang="pt-BR" dirty="0" err="1"/>
              <a:t>Gluz</a:t>
            </a:r>
            <a:r>
              <a:rPr lang="pt-BR" altLang="pt-BR" dirty="0"/>
              <a:t> (2017)</a:t>
            </a:r>
          </a:p>
          <a:p>
            <a:pPr algn="just"/>
            <a:r>
              <a:rPr lang="pt-BR" dirty="0"/>
              <a:t>Sanches et al.</a:t>
            </a:r>
            <a:r>
              <a:rPr lang="pt-BR" altLang="pt-BR" dirty="0"/>
              <a:t> (2017)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1186D-9B2B-48F3-BBEF-1DF2164C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b="0" dirty="0">
                <a:effectLst/>
              </a:rPr>
              <a:t>Metáforas para o Ensino de Ciências em Ambientes de Realidade Virtual</a:t>
            </a:r>
            <a:endParaRPr lang="pt-BR" sz="3200" b="0" dirty="0">
              <a:effectLst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3ACF80-5907-4236-8EBF-EA527A8E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116845"/>
            <a:ext cx="43688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6455EC8-EF71-4E93-80EB-C2E6707AA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060575"/>
            <a:ext cx="4105275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14567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536</Words>
  <Application>Microsoft Office PowerPoint</Application>
  <PresentationFormat>Apresentação na tela (4:3)</PresentationFormat>
  <Paragraphs>75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1" baseType="lpstr">
      <vt:lpstr>Arial</vt:lpstr>
      <vt:lpstr>Times New Roman</vt:lpstr>
      <vt:lpstr>Design padrão</vt:lpstr>
      <vt:lpstr>AQUÁRIO VIRTUAL: MULTIPLAYER E REALIDADE VIRTUAL</vt:lpstr>
      <vt:lpstr>Roteiro</vt:lpstr>
      <vt:lpstr>Introdução</vt:lpstr>
      <vt:lpstr>Objetivos</vt:lpstr>
      <vt:lpstr>Fundamentação Teórica</vt:lpstr>
      <vt:lpstr>Realidade Virtual</vt:lpstr>
      <vt:lpstr>Multiplayer</vt:lpstr>
      <vt:lpstr>Trabalhos Correlatos</vt:lpstr>
      <vt:lpstr>Metáforas para o Ensino de Ciências em Ambientes de Realidade Virtual</vt:lpstr>
      <vt:lpstr>Watt: Imersão 3D Compartilhada e Acessível na Realidade Virtual do Surgimento da Revolução Industrial</vt:lpstr>
      <vt:lpstr>Vrcircuit: Realidade Virtual Aplicada ao Ensino de Circuitos Elétricos</vt:lpstr>
      <vt:lpstr>Trabalho Original</vt:lpstr>
      <vt:lpstr>Trabalho Original</vt:lpstr>
      <vt:lpstr>Requisitos Funcionais</vt:lpstr>
      <vt:lpstr>Requisitos Não Funcionais</vt:lpstr>
      <vt:lpstr>Especificação</vt:lpstr>
      <vt:lpstr>Especificação</vt:lpstr>
      <vt:lpstr>Especificação</vt:lpstr>
      <vt:lpstr>Especificação</vt:lpstr>
      <vt:lpstr>Implementação</vt:lpstr>
      <vt:lpstr>Implementação</vt:lpstr>
      <vt:lpstr>Implementação</vt:lpstr>
      <vt:lpstr>Implementação</vt:lpstr>
      <vt:lpstr>Resultados: Multiplayer</vt:lpstr>
      <vt:lpstr>Resultados: Realidade Virtual</vt:lpstr>
      <vt:lpstr>Conclusões e Sugestões</vt:lpstr>
      <vt:lpstr>Conclusões e Sugestões</vt:lpstr>
      <vt:lpstr>Apresentação Prática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Matheus Waltrich da Silva</cp:lastModifiedBy>
  <cp:revision>113</cp:revision>
  <dcterms:created xsi:type="dcterms:W3CDTF">2012-05-08T00:10:24Z</dcterms:created>
  <dcterms:modified xsi:type="dcterms:W3CDTF">2020-07-16T22:00:45Z</dcterms:modified>
</cp:coreProperties>
</file>