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1387" autoAdjust="0"/>
  </p:normalViewPr>
  <p:slideViewPr>
    <p:cSldViewPr>
      <p:cViewPr>
        <p:scale>
          <a:sx n="60" d="100"/>
          <a:sy n="60" d="100"/>
        </p:scale>
        <p:origin x="16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5F7E-051F-4253-9064-77459454DA3F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52AF-49A8-4B9A-876F-BED144F54C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Colocar um sumário da apresentação</a:t>
            </a:r>
            <a:br>
              <a:rPr lang="pt-BR" dirty="0" smtClean="0"/>
            </a:br>
            <a:r>
              <a:rPr lang="pt-BR" dirty="0" smtClean="0"/>
              <a:t>Tempo estimado – 1 minuto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4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principais diagramas desenvolvidos na especificação e que permitem compreender os elementos essenciais do trabalho</a:t>
            </a:r>
          </a:p>
          <a:p>
            <a:r>
              <a:rPr lang="pt-BR" dirty="0" smtClean="0"/>
              <a:t>Tempo estimado – 8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6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 o trabalho – Como ele surgiu? Por que é importante?</a:t>
            </a:r>
          </a:p>
          <a:p>
            <a:r>
              <a:rPr lang="pt-BR" dirty="0" smtClean="0"/>
              <a:t>Tempo estimado – 2 minutos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Objetivo geral e específicos – cuidado para as letras não ficarem pequenas. Tamanho mínimo recomendado: 18</a:t>
            </a:r>
          </a:p>
          <a:p>
            <a:r>
              <a:rPr lang="pt-BR" dirty="0" smtClean="0"/>
              <a:t>Tempo estimado – 1 minuto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1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Focar nos conceitos, técnicas e ferramentas mais relevantes para a compreensão do trabalho</a:t>
            </a:r>
          </a:p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Focar nos conceitos, técnicas e ferramentas mais relevantes para a compreensão do trabalho</a:t>
            </a:r>
          </a:p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73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Focar nos conceitos, técnicas e ferramentas mais relevantes para a compreensão do trabalho</a:t>
            </a:r>
          </a:p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Focar nos conceitos, técnicas e ferramentas mais relevantes para a compreensão do trabalho</a:t>
            </a:r>
          </a:p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8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Focar nos conceitos, técnicas e ferramentas mais relevantes para a compreensão do trabalho</a:t>
            </a:r>
          </a:p>
          <a:p>
            <a:r>
              <a:rPr lang="pt-BR" dirty="0" smtClean="0"/>
              <a:t>Tempo estimado – 3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Abordar as características essenciais dos correlatos</a:t>
            </a:r>
          </a:p>
          <a:p>
            <a:r>
              <a:rPr lang="pt-BR" dirty="0" smtClean="0"/>
              <a:t>Tempo estimado – 2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08" y="620688"/>
            <a:ext cx="8856984" cy="2952328"/>
          </a:xfrm>
        </p:spPr>
        <p:txBody>
          <a:bodyPr/>
          <a:lstStyle/>
          <a:p>
            <a:r>
              <a:rPr lang="pt-BR" cap="all" dirty="0">
                <a:effectLst/>
              </a:rPr>
              <a:t>SISTEMAS DE LOCALIZAÇÃO: EXPLORANDO A IPS - BEACONS</a:t>
            </a:r>
            <a:endParaRPr lang="pt-BR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Aluno: Djonathan Krause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/>
              <a:t>Dalton Solano dos Reis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</a:t>
            </a:r>
            <a:r>
              <a:rPr lang="pt-BR" dirty="0"/>
              <a:t>Tô </a:t>
            </a:r>
            <a:r>
              <a:rPr lang="pt-BR" dirty="0" smtClean="0"/>
              <a:t>Aqui. </a:t>
            </a:r>
            <a:r>
              <a:rPr lang="pt-BR" dirty="0"/>
              <a:t>Rocha (2015</a:t>
            </a:r>
            <a:r>
              <a:rPr lang="pt-BR" dirty="0" smtClean="0"/>
              <a:t>).</a:t>
            </a:r>
          </a:p>
          <a:p>
            <a:r>
              <a:rPr lang="pt-BR" dirty="0" smtClean="0"/>
              <a:t>FURB-MOBILE. Rocha (2016).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02321"/>
              </p:ext>
            </p:extLst>
          </p:nvPr>
        </p:nvGraphicFramePr>
        <p:xfrm>
          <a:off x="448464" y="2825936"/>
          <a:ext cx="8372008" cy="234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432">
                  <a:extLst>
                    <a:ext uri="{9D8B030D-6E8A-4147-A177-3AD203B41FA5}">
                      <a16:colId xmlns:a16="http://schemas.microsoft.com/office/drawing/2014/main" val="727083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67940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83526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11071986"/>
                    </a:ext>
                  </a:extLst>
                </a:gridCol>
              </a:tblGrid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Tô</a:t>
                      </a:r>
                      <a:r>
                        <a:rPr lang="pt-BR" baseline="0" dirty="0" smtClean="0"/>
                        <a:t> Aqui. Rocha (2015)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FURB-MOBILE</a:t>
                      </a:r>
                      <a:r>
                        <a:rPr lang="pt-BR" baseline="0" dirty="0" smtClean="0"/>
                        <a:t>. Rocha (2016)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IPS</a:t>
                      </a:r>
                      <a:r>
                        <a:rPr lang="pt-BR" baseline="0" dirty="0" smtClean="0"/>
                        <a:t>. Krause (2018)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599631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Utiliza beacons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50669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navegação por rotas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420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localização indoor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0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requisitos funcionais e não funcionais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7" name="Picture 3" descr="Diagramas-Estrutura de Dados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945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 Distância em porcentagem</a:t>
            </a:r>
            <a:endParaRPr lang="pt-BR" dirty="0"/>
          </a:p>
        </p:txBody>
      </p:sp>
      <p:pic>
        <p:nvPicPr>
          <p:cNvPr id="2050" name="Picture 2" descr="testes_porcent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56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</a:t>
            </a:r>
            <a:br>
              <a:rPr lang="pt-BR" dirty="0" smtClean="0"/>
            </a:br>
            <a:r>
              <a:rPr lang="pt-BR" dirty="0" smtClean="0"/>
              <a:t>Trilateração</a:t>
            </a:r>
            <a:endParaRPr lang="pt-BR" dirty="0"/>
          </a:p>
        </p:txBody>
      </p:sp>
      <p:pic>
        <p:nvPicPr>
          <p:cNvPr id="3074" name="Picture 2" descr="testes_trilater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560840" cy="486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e Mapa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52230"/>
            <a:ext cx="3072929" cy="49400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5400000" flipV="1">
            <a:off x="4434344" y="3330265"/>
            <a:ext cx="8532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 descr="mapa_com_fila_vaz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6122" y="2338067"/>
            <a:ext cx="494002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(Demonstrar os principais resultados e discussões do trabalho)</a:t>
            </a:r>
          </a:p>
          <a:p>
            <a:r>
              <a:rPr lang="pt-BR" dirty="0" smtClean="0"/>
              <a:t>(Apresentar sua comparação com os correlatos)</a:t>
            </a:r>
          </a:p>
          <a:p>
            <a:r>
              <a:rPr lang="pt-BR" dirty="0" smtClean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Contextualização;</a:t>
            </a:r>
          </a:p>
          <a:p>
            <a:r>
              <a:rPr lang="pt-BR" dirty="0" smtClean="0"/>
              <a:t>Fundamentação teórica;</a:t>
            </a:r>
          </a:p>
          <a:p>
            <a:r>
              <a:rPr lang="pt-BR" dirty="0" smtClean="0"/>
              <a:t>Trabalhos correlatos;</a:t>
            </a:r>
            <a:endParaRPr lang="pt-BR" dirty="0" smtClean="0"/>
          </a:p>
          <a:p>
            <a:r>
              <a:rPr lang="pt-BR" dirty="0" smtClean="0"/>
              <a:t>Descrição da pesquisa;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Extensões;</a:t>
            </a:r>
          </a:p>
          <a:p>
            <a:r>
              <a:rPr lang="pt-BR" dirty="0" smtClean="0"/>
              <a:t>Conclusões.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geral: </a:t>
            </a:r>
            <a:r>
              <a:rPr lang="pt-BR" dirty="0" smtClean="0"/>
              <a:t>desenvolver </a:t>
            </a:r>
            <a:r>
              <a:rPr lang="pt-BR" dirty="0"/>
              <a:t>uma aplicação para fazer testes de localização em ambientes </a:t>
            </a:r>
            <a:r>
              <a:rPr lang="pt-BR" dirty="0" smtClean="0"/>
              <a:t>internos.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permitir localizar o usuário em um ambiente interno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utilizar </a:t>
            </a:r>
            <a:r>
              <a:rPr lang="pt-BR" i="1" dirty="0"/>
              <a:t>beacons</a:t>
            </a:r>
            <a:r>
              <a:rPr lang="pt-BR" dirty="0"/>
              <a:t> </a:t>
            </a:r>
            <a:r>
              <a:rPr lang="pt-BR" i="1" dirty="0"/>
              <a:t>bluetooth</a:t>
            </a:r>
            <a:r>
              <a:rPr lang="pt-BR" dirty="0"/>
              <a:t> como ferramenta;</a:t>
            </a:r>
          </a:p>
          <a:p>
            <a:pPr lvl="1"/>
            <a:r>
              <a:rPr lang="pt-BR" dirty="0"/>
              <a:t>analisar a precisão da posição obtida.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BEACON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BEACON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5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RSSI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1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TRILATERAÇÃO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TÉCNICA FINGERPRINT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4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466</Words>
  <Application>Microsoft Office PowerPoint</Application>
  <PresentationFormat>On-screen Show (4:3)</PresentationFormat>
  <Paragraphs>99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 padrão</vt:lpstr>
      <vt:lpstr>SISTEMAS DE LOCALIZAÇÃO: EXPLORANDO A IPS - BEACONS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Requisitos</vt:lpstr>
      <vt:lpstr>Arquitetura</vt:lpstr>
      <vt:lpstr>Plataformas de Testes: Distância em porcentagem</vt:lpstr>
      <vt:lpstr>Plataformas de Testes: Trilateração</vt:lpstr>
      <vt:lpstr>Aplicativo e Mapa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Djonathan Krause</cp:lastModifiedBy>
  <cp:revision>106</cp:revision>
  <dcterms:created xsi:type="dcterms:W3CDTF">2012-05-08T00:10:24Z</dcterms:created>
  <dcterms:modified xsi:type="dcterms:W3CDTF">2018-12-03T17:30:57Z</dcterms:modified>
</cp:coreProperties>
</file>