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70" r:id="rId7"/>
    <p:sldId id="278" r:id="rId8"/>
    <p:sldId id="271" r:id="rId9"/>
    <p:sldId id="272" r:id="rId10"/>
    <p:sldId id="262" r:id="rId11"/>
    <p:sldId id="274" r:id="rId12"/>
    <p:sldId id="275" r:id="rId13"/>
    <p:sldId id="264" r:id="rId14"/>
    <p:sldId id="265" r:id="rId15"/>
    <p:sldId id="273" r:id="rId16"/>
    <p:sldId id="266" r:id="rId17"/>
    <p:sldId id="277" r:id="rId18"/>
    <p:sldId id="26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68" r:id="rId27"/>
    <p:sldId id="286" r:id="rId28"/>
    <p:sldId id="287" r:id="rId29"/>
    <p:sldId id="288" r:id="rId30"/>
    <p:sldId id="289" r:id="rId31"/>
    <p:sldId id="290" r:id="rId3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1387" autoAdjust="0"/>
  </p:normalViewPr>
  <p:slideViewPr>
    <p:cSldViewPr>
      <p:cViewPr varScale="1">
        <p:scale>
          <a:sx n="59" d="100"/>
          <a:sy n="59" d="100"/>
        </p:scale>
        <p:origin x="171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15F7E-051F-4253-9064-77459454DA3F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252AF-49A8-4B9A-876F-BED144F54C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76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Colocar um sumário da apresentação</a:t>
            </a:r>
            <a:br>
              <a:rPr lang="pt-BR" dirty="0" smtClean="0"/>
            </a:br>
            <a:r>
              <a:rPr lang="pt-BR" dirty="0" smtClean="0"/>
              <a:t>Tempo estimado – 1 minuto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145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 smtClean="0"/>
              <a:t>Utilizou beacons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Permite visualizar eventos próximos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Permite visualizar posição atual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Integração com</a:t>
            </a:r>
            <a:r>
              <a:rPr lang="pt-BR" baseline="0" dirty="0" smtClean="0"/>
              <a:t> o google maps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871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os principais diagramas desenvolvidos na especificação e que permitem compreender os elementos essenciais do trabalho</a:t>
            </a:r>
          </a:p>
          <a:p>
            <a:r>
              <a:rPr lang="pt-BR" dirty="0" smtClean="0"/>
              <a:t>Tempo estimado – 8 minutos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108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(Apresentar algumas (poucas) telas do software – quando houver. Lembre-se que você irá apresentar o software em funcionamento)</a:t>
            </a:r>
          </a:p>
          <a:p>
            <a:r>
              <a:rPr lang="pt-BR" dirty="0" smtClean="0"/>
              <a:t>(Tempo estimado – 1 minuto)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560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Subdivisão de areas.</a:t>
            </a:r>
            <a:r>
              <a:rPr lang="pt-BR" baseline="0" dirty="0" smtClean="0"/>
              <a:t> Trabalho muito manual.</a:t>
            </a:r>
          </a:p>
          <a:p>
            <a:r>
              <a:rPr lang="pt-BR" baseline="0" dirty="0" smtClean="0"/>
              <a:t>2 – Valor rssi cadastrado pode ser incorreto.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543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r>
              <a:rPr lang="pt-BR" baseline="0" dirty="0" smtClean="0"/>
              <a:t> TX Power muda pra cada beacon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48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47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 o trabalho – Como ele surgiu? Por que é importante?</a:t>
            </a:r>
          </a:p>
          <a:p>
            <a:r>
              <a:rPr lang="pt-BR" dirty="0" smtClean="0"/>
              <a:t>Tempo estimado – 2 minutos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54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Objetivo geral e específicos – cuidado para as letras não ficarem pequenas. Tamanho mínimo recomendado: 18</a:t>
            </a:r>
          </a:p>
          <a:p>
            <a:r>
              <a:rPr lang="pt-BR" dirty="0" smtClean="0"/>
              <a:t>Tempo estimado – 1 minuto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71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Tempo estimado – 3 minutos</a:t>
            </a:r>
          </a:p>
          <a:p>
            <a:endParaRPr lang="pt-BR" dirty="0" smtClean="0"/>
          </a:p>
          <a:p>
            <a:r>
              <a:rPr lang="pt-BR" dirty="0" smtClean="0"/>
              <a:t>BLE – Bluetooth Low</a:t>
            </a:r>
            <a:r>
              <a:rPr lang="pt-BR" baseline="0" dirty="0" smtClean="0"/>
              <a:t> Energy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502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relação entre distância e valor do RSSI não é linear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0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Antenas não isotrópicas são as que não transmitem ondas de rádio igualmente em todas as direções do espaço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025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682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Primeira etapa: calibração,</a:t>
            </a:r>
            <a:r>
              <a:rPr lang="pt-BR" baseline="0" dirty="0" smtClean="0"/>
              <a:t> medir o RSSI em cada subárea.</a:t>
            </a:r>
            <a:br>
              <a:rPr lang="pt-BR" baseline="0" dirty="0" smtClean="0"/>
            </a:br>
            <a:r>
              <a:rPr lang="pt-BR" baseline="0" dirty="0" smtClean="0"/>
              <a:t>Segunda etapa: utilização, comparar o sinal recebido com a base de dados e estimar qual a subárea atual.</a:t>
            </a:r>
          </a:p>
          <a:p>
            <a:r>
              <a:rPr lang="pt-BR" baseline="0" dirty="0" smtClean="0"/>
              <a:t>Precisão: 2 metros.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525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Diego Rocha</a:t>
            </a:r>
            <a:r>
              <a:rPr lang="pt-BR" baseline="0" dirty="0" smtClean="0"/>
              <a:t> 2015 Tô Aqui</a:t>
            </a:r>
            <a:br>
              <a:rPr lang="pt-BR" baseline="0" dirty="0" smtClean="0"/>
            </a:br>
            <a:r>
              <a:rPr lang="pt-BR" baseline="0" dirty="0" smtClean="0"/>
              <a:t>Marcus Rocha 2016 FURB-MOBILE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26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508" y="620688"/>
            <a:ext cx="8856984" cy="2952328"/>
          </a:xfrm>
        </p:spPr>
        <p:txBody>
          <a:bodyPr/>
          <a:lstStyle/>
          <a:p>
            <a:r>
              <a:rPr lang="pt-BR" cap="all" dirty="0">
                <a:effectLst/>
              </a:rPr>
              <a:t>SISTEMAS DE LOCALIZAÇÃO: EXPLORANDO A IPS - BEACONS</a:t>
            </a:r>
            <a:endParaRPr lang="pt-BR" dirty="0"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Aluno: Djonathan Krause</a:t>
            </a:r>
          </a:p>
          <a:p>
            <a:endParaRPr lang="pt-BR" dirty="0"/>
          </a:p>
          <a:p>
            <a:r>
              <a:rPr lang="pt-BR" dirty="0" smtClean="0"/>
              <a:t>Orientador: </a:t>
            </a:r>
            <a:r>
              <a:rPr lang="pt-BR" dirty="0"/>
              <a:t>Dalton Solano dos Reis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Correlatos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Aplicativo </a:t>
            </a:r>
            <a:r>
              <a:rPr lang="pt-BR" dirty="0"/>
              <a:t>Tô </a:t>
            </a:r>
            <a:r>
              <a:rPr lang="pt-BR" dirty="0" smtClean="0"/>
              <a:t>Aqui. </a:t>
            </a:r>
            <a:r>
              <a:rPr lang="pt-BR" dirty="0"/>
              <a:t>Rocha (2015</a:t>
            </a:r>
            <a:r>
              <a:rPr lang="pt-BR" dirty="0" smtClean="0"/>
              <a:t>)</a:t>
            </a:r>
          </a:p>
          <a:p>
            <a:r>
              <a:rPr lang="pt-BR" dirty="0" smtClean="0"/>
              <a:t>FURB-MOBILE. Rocha (2016)</a:t>
            </a:r>
            <a:endParaRPr lang="pt-BR" dirty="0"/>
          </a:p>
          <a:p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45414"/>
              </p:ext>
            </p:extLst>
          </p:nvPr>
        </p:nvGraphicFramePr>
        <p:xfrm>
          <a:off x="448464" y="2825936"/>
          <a:ext cx="8372008" cy="2341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7432">
                  <a:extLst>
                    <a:ext uri="{9D8B030D-6E8A-4147-A177-3AD203B41FA5}">
                      <a16:colId xmlns:a16="http://schemas.microsoft.com/office/drawing/2014/main" val="727083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76794099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283526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111071986"/>
                    </a:ext>
                  </a:extLst>
                </a:gridCol>
              </a:tblGrid>
              <a:tr h="567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Características/Trabalhos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Tô</a:t>
                      </a:r>
                      <a:r>
                        <a:rPr lang="pt-BR" baseline="0" dirty="0" smtClean="0"/>
                        <a:t> Aqui. Rocha (2015)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FURB-MOBILE</a:t>
                      </a:r>
                      <a:r>
                        <a:rPr lang="pt-BR" baseline="0" dirty="0" smtClean="0"/>
                        <a:t>. Rocha (2016)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IPS</a:t>
                      </a:r>
                      <a:r>
                        <a:rPr lang="pt-BR" baseline="0" dirty="0" smtClean="0"/>
                        <a:t>. Krause (2018)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599631"/>
                  </a:ext>
                </a:extLst>
              </a:tr>
              <a:tr h="567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Utiliza beacons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950669"/>
                  </a:ext>
                </a:extLst>
              </a:tr>
              <a:tr h="567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Permite navegação por rotas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82420"/>
                  </a:ext>
                </a:extLst>
              </a:tr>
              <a:tr h="567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Permite localização indoor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404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Correlatos</a:t>
            </a:r>
            <a:br>
              <a:rPr lang="pt-BR" dirty="0" smtClean="0"/>
            </a:br>
            <a:r>
              <a:rPr lang="pt-BR" dirty="0" smtClean="0"/>
              <a:t>Rocha (2015) – Tô Aqui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12776"/>
            <a:ext cx="4398862" cy="53652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428827"/>
            <a:ext cx="4210193" cy="538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Correlatos</a:t>
            </a:r>
            <a:br>
              <a:rPr lang="pt-BR" dirty="0" smtClean="0"/>
            </a:br>
            <a:r>
              <a:rPr lang="pt-BR" dirty="0" smtClean="0"/>
              <a:t>Rocha (2016) – FURB-MOBILE</a:t>
            </a:r>
            <a:endParaRPr lang="pt-B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5544616" cy="478522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85"/>
          <a:stretch/>
        </p:blipFill>
        <p:spPr>
          <a:xfrm>
            <a:off x="5940152" y="1556792"/>
            <a:ext cx="2949801" cy="51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1027" name="Picture 3" descr="Diagramas-Estrutura de Dados 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89453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Plataformas de Testes: Distância em porcentagem</a:t>
            </a:r>
            <a:endParaRPr lang="pt-BR" dirty="0"/>
          </a:p>
        </p:txBody>
      </p:sp>
      <p:pic>
        <p:nvPicPr>
          <p:cNvPr id="2050" name="Picture 2" descr="testes_porcent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36912"/>
            <a:ext cx="895668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Plataformas de Testes:</a:t>
            </a:r>
            <a:br>
              <a:rPr lang="pt-BR" dirty="0" smtClean="0"/>
            </a:br>
            <a:r>
              <a:rPr lang="pt-BR" dirty="0" smtClean="0"/>
              <a:t>Trilateração</a:t>
            </a:r>
            <a:endParaRPr lang="pt-BR" dirty="0"/>
          </a:p>
        </p:txBody>
      </p:sp>
      <p:pic>
        <p:nvPicPr>
          <p:cNvPr id="3074" name="Picture 2" descr="testes_trilateraç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560840" cy="4863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8" r="60734" b="25227"/>
          <a:stretch/>
        </p:blipFill>
        <p:spPr>
          <a:xfrm>
            <a:off x="179512" y="4280574"/>
            <a:ext cx="3600400" cy="2246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36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Aplicativo e Mapa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90" y="1244133"/>
            <a:ext cx="3329943" cy="5353199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 rot="5400000" flipV="1">
            <a:off x="4434344" y="3330265"/>
            <a:ext cx="85326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097" name="Picture 1" descr="mapa_com_fila_vaz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09597" y="2206537"/>
            <a:ext cx="5350179" cy="34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4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Normalização de dados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b="2899"/>
          <a:stretch/>
        </p:blipFill>
        <p:spPr>
          <a:xfrm>
            <a:off x="1174004" y="1363790"/>
            <a:ext cx="6816679" cy="4824536"/>
          </a:xfrm>
        </p:spPr>
      </p:pic>
    </p:spTree>
    <p:extLst>
      <p:ext uri="{BB962C8B-B14F-4D97-AF65-F5344CB8AC3E}">
        <p14:creationId xmlns:p14="http://schemas.microsoft.com/office/powerpoint/2010/main" val="31822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Abordagem Fingerprint</a:t>
            </a:r>
            <a:endParaRPr lang="pt-BR" b="1" dirty="0" smtClean="0"/>
          </a:p>
          <a:p>
            <a:r>
              <a:rPr lang="pt-BR" b="1" dirty="0" smtClean="0"/>
              <a:t>Abordagem com Grafos</a:t>
            </a:r>
            <a:endParaRPr lang="pt-BR" b="1" dirty="0" smtClean="0"/>
          </a:p>
          <a:p>
            <a:r>
              <a:rPr lang="pt-BR" b="1" dirty="0" smtClean="0"/>
              <a:t>Abordagem </a:t>
            </a:r>
            <a:r>
              <a:rPr lang="pt-BR" b="1" dirty="0" smtClean="0"/>
              <a:t>com Trilateração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Fingerprint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6462" y="1571625"/>
            <a:ext cx="47910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Contextualização;</a:t>
            </a:r>
          </a:p>
          <a:p>
            <a:r>
              <a:rPr lang="pt-BR" dirty="0" smtClean="0"/>
              <a:t>Fundamentação teórica;</a:t>
            </a:r>
          </a:p>
          <a:p>
            <a:r>
              <a:rPr lang="pt-BR" dirty="0" smtClean="0"/>
              <a:t>Trabalhos correlatos;</a:t>
            </a:r>
          </a:p>
          <a:p>
            <a:r>
              <a:rPr lang="pt-BR" dirty="0" smtClean="0"/>
              <a:t>Descrição da pesquisa;</a:t>
            </a:r>
          </a:p>
          <a:p>
            <a:r>
              <a:rPr lang="pt-BR" dirty="0" smtClean="0"/>
              <a:t>Resultados;</a:t>
            </a:r>
          </a:p>
          <a:p>
            <a:r>
              <a:rPr lang="pt-BR" dirty="0" smtClean="0"/>
              <a:t>Extensões;</a:t>
            </a:r>
          </a:p>
          <a:p>
            <a:r>
              <a:rPr lang="pt-BR" dirty="0" smtClean="0"/>
              <a:t>Conclusões;</a:t>
            </a:r>
          </a:p>
          <a:p>
            <a:r>
              <a:rPr lang="pt-BR" dirty="0" smtClean="0"/>
              <a:t>Demonstração.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04056"/>
          </a:xfrm>
        </p:spPr>
        <p:txBody>
          <a:bodyPr/>
          <a:lstStyle/>
          <a:p>
            <a:r>
              <a:rPr lang="pt-BR" dirty="0" smtClean="0"/>
              <a:t>Abordagem com Grafos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9592" y="688217"/>
            <a:ext cx="3384376" cy="602872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85"/>
          <a:stretch/>
        </p:blipFill>
        <p:spPr>
          <a:xfrm>
            <a:off x="4932039" y="688217"/>
            <a:ext cx="3434157" cy="59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/>
          <a:lstStyle/>
          <a:p>
            <a:r>
              <a:rPr lang="pt-BR" sz="3600" dirty="0" smtClean="0"/>
              <a:t>Abordagem com Trilateração</a:t>
            </a:r>
            <a:endParaRPr lang="pt-BR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3" y="1412776"/>
            <a:ext cx="8944303" cy="4042394"/>
          </a:xfrm>
        </p:spPr>
      </p:pic>
    </p:spTree>
    <p:extLst>
      <p:ext uri="{BB962C8B-B14F-4D97-AF65-F5344CB8AC3E}">
        <p14:creationId xmlns:p14="http://schemas.microsoft.com/office/powerpoint/2010/main" val="24186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r>
              <a:rPr lang="pt-BR" dirty="0" smtClean="0"/>
              <a:t>Dados </a:t>
            </a:r>
            <a:r>
              <a:rPr lang="pt-BR" dirty="0" smtClean="0"/>
              <a:t>Coletados</a:t>
            </a:r>
            <a:r>
              <a:rPr lang="pt-BR" dirty="0" smtClean="0"/>
              <a:t>: TX Power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54" y="1124744"/>
            <a:ext cx="674798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pt-BR" sz="3600" dirty="0" smtClean="0"/>
              <a:t>Dados </a:t>
            </a:r>
            <a:r>
              <a:rPr lang="pt-BR" sz="3600" dirty="0"/>
              <a:t>Coletados: </a:t>
            </a:r>
            <a:r>
              <a:rPr lang="pt-BR" sz="3600" dirty="0" smtClean="0"/>
              <a:t>Ocilação de Sinal</a:t>
            </a:r>
            <a:endParaRPr lang="pt-BR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619672"/>
            <a:ext cx="9144000" cy="41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30" y="600075"/>
            <a:ext cx="8229600" cy="524669"/>
          </a:xfrm>
        </p:spPr>
        <p:txBody>
          <a:bodyPr/>
          <a:lstStyle/>
          <a:p>
            <a:r>
              <a:rPr lang="pt-BR" sz="4000" dirty="0" smtClean="0"/>
              <a:t>Dados </a:t>
            </a:r>
            <a:r>
              <a:rPr lang="pt-BR" sz="4000" dirty="0"/>
              <a:t>Coletados: </a:t>
            </a:r>
            <a:r>
              <a:rPr lang="pt-BR" sz="4000" dirty="0" smtClean="0"/>
              <a:t>Sinal x Metros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8158162" cy="38353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87867"/>
            <a:ext cx="5888812" cy="75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Propostas de Extensão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Aprimorar </a:t>
            </a:r>
            <a:r>
              <a:rPr lang="pt-BR" dirty="0"/>
              <a:t>a estimação de distância entre o emissor e o receptor do </a:t>
            </a:r>
            <a:r>
              <a:rPr lang="pt-BR" dirty="0" smtClean="0"/>
              <a:t>sinal;</a:t>
            </a:r>
          </a:p>
          <a:p>
            <a:r>
              <a:rPr lang="pt-BR" dirty="0" smtClean="0"/>
              <a:t>Melhor estabilização do RSSI;</a:t>
            </a:r>
          </a:p>
          <a:p>
            <a:r>
              <a:rPr lang="pt-BR" dirty="0" smtClean="0"/>
              <a:t>Utilização da abordagem com grafos.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5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 Sugestões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pt-BR" dirty="0"/>
              <a:t>Não foi possível utilizar a trilateração para derminar a localização precisa do usuário;</a:t>
            </a:r>
          </a:p>
          <a:p>
            <a:pPr lvl="1"/>
            <a:r>
              <a:rPr lang="pt-BR" dirty="0" smtClean="0"/>
              <a:t>Para </a:t>
            </a:r>
            <a:r>
              <a:rPr lang="pt-BR" dirty="0"/>
              <a:t>extensão, focar principalmente na abordagem com grafos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Determinar a proximação é melhor do que a distância.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81534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56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22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2" y="188640"/>
            <a:ext cx="7416824" cy="5562618"/>
          </a:xfrm>
        </p:spPr>
      </p:pic>
    </p:spTree>
    <p:extLst>
      <p:ext uri="{BB962C8B-B14F-4D97-AF65-F5344CB8AC3E}">
        <p14:creationId xmlns:p14="http://schemas.microsoft.com/office/powerpoint/2010/main" val="274595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Localização indoor;</a:t>
            </a:r>
          </a:p>
          <a:p>
            <a:r>
              <a:rPr lang="pt-BR" dirty="0" smtClean="0"/>
              <a:t>Falta de precisão do GPS em ambientes internos;</a:t>
            </a:r>
          </a:p>
          <a:p>
            <a:r>
              <a:rPr lang="pt-BR" dirty="0" smtClean="0"/>
              <a:t>Utilização de beacons.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4618045" cy="68813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10" y="0"/>
            <a:ext cx="477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86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40726" y="-680486"/>
            <a:ext cx="5594959" cy="7621243"/>
          </a:xfrm>
        </p:spPr>
      </p:pic>
    </p:spTree>
    <p:extLst>
      <p:ext uri="{BB962C8B-B14F-4D97-AF65-F5344CB8AC3E}">
        <p14:creationId xmlns:p14="http://schemas.microsoft.com/office/powerpoint/2010/main" val="355615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 geral: desenvolver </a:t>
            </a:r>
            <a:r>
              <a:rPr lang="pt-BR" dirty="0"/>
              <a:t>uma aplicação para fazer testes de localização em ambientes </a:t>
            </a:r>
            <a:r>
              <a:rPr lang="pt-BR" dirty="0" smtClean="0"/>
              <a:t>internos.</a:t>
            </a:r>
          </a:p>
          <a:p>
            <a:r>
              <a:rPr lang="pt-BR" dirty="0" smtClean="0"/>
              <a:t>Objetivos específicos:</a:t>
            </a:r>
          </a:p>
          <a:p>
            <a:pPr lvl="1"/>
            <a:r>
              <a:rPr lang="pt-BR" dirty="0"/>
              <a:t>permitir localizar o usuário em um ambiente interno</a:t>
            </a:r>
            <a:r>
              <a:rPr lang="pt-BR" dirty="0" smtClean="0"/>
              <a:t>;</a:t>
            </a:r>
          </a:p>
          <a:p>
            <a:pPr lvl="1"/>
            <a:r>
              <a:rPr lang="pt-BR" dirty="0"/>
              <a:t>utilizar </a:t>
            </a:r>
            <a:r>
              <a:rPr lang="pt-BR" i="1" dirty="0"/>
              <a:t>beacons</a:t>
            </a:r>
            <a:r>
              <a:rPr lang="pt-BR" dirty="0"/>
              <a:t> </a:t>
            </a:r>
            <a:r>
              <a:rPr lang="pt-BR" i="1" dirty="0"/>
              <a:t>bluetooth</a:t>
            </a:r>
            <a:r>
              <a:rPr lang="pt-BR" dirty="0"/>
              <a:t> como ferramenta;</a:t>
            </a:r>
          </a:p>
          <a:p>
            <a:pPr lvl="1"/>
            <a:r>
              <a:rPr lang="pt-BR" dirty="0"/>
              <a:t>analisar a precisão da posição obtida.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BEACONS</a:t>
            </a:r>
            <a:r>
              <a:rPr lang="pt-BR" b="1" dirty="0"/>
              <a:t> </a:t>
            </a:r>
            <a:r>
              <a:rPr lang="pt-BR" dirty="0" smtClean="0"/>
              <a:t>são </a:t>
            </a:r>
            <a:r>
              <a:rPr lang="pt-BR" dirty="0"/>
              <a:t>transmissores que usam </a:t>
            </a:r>
            <a:r>
              <a:rPr lang="pt-BR" dirty="0" smtClean="0"/>
              <a:t>BLE </a:t>
            </a:r>
            <a:r>
              <a:rPr lang="pt-BR" dirty="0"/>
              <a:t>para emitir sinais que podem ser </a:t>
            </a:r>
            <a:r>
              <a:rPr lang="pt-BR" dirty="0" smtClean="0"/>
              <a:t>“ouvidos” </a:t>
            </a:r>
            <a:r>
              <a:rPr lang="pt-BR" dirty="0"/>
              <a:t>por dispositivos </a:t>
            </a:r>
            <a:r>
              <a:rPr lang="pt-BR" dirty="0" smtClean="0"/>
              <a:t>compatíveis</a:t>
            </a:r>
            <a:endParaRPr lang="pt-BR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971" y="3062258"/>
            <a:ext cx="8582057" cy="311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30437"/>
            <a:ext cx="8229600" cy="4680520"/>
          </a:xfrm>
        </p:spPr>
        <p:txBody>
          <a:bodyPr/>
          <a:lstStyle/>
          <a:p>
            <a:pPr algn="just"/>
            <a:r>
              <a:rPr lang="pt-BR" b="1" dirty="0" smtClean="0"/>
              <a:t>RSSI </a:t>
            </a:r>
            <a:r>
              <a:rPr lang="pt-BR" dirty="0" smtClean="0"/>
              <a:t>é </a:t>
            </a:r>
            <a:r>
              <a:rPr lang="pt-BR" dirty="0"/>
              <a:t>uma métrica da qualidade do sinal de rádio emitido por um </a:t>
            </a:r>
            <a:r>
              <a:rPr lang="pt-BR" dirty="0" smtClean="0"/>
              <a:t>dispositivo</a:t>
            </a:r>
            <a:endParaRPr lang="pt-BR" b="1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48" y="1427482"/>
            <a:ext cx="8169380" cy="42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4680520"/>
          </a:xfrm>
        </p:spPr>
        <p:txBody>
          <a:bodyPr/>
          <a:lstStyle/>
          <a:p>
            <a:r>
              <a:rPr lang="pt-BR" dirty="0" smtClean="0"/>
              <a:t>Dispositivos </a:t>
            </a:r>
            <a:r>
              <a:rPr lang="pt-BR" dirty="0"/>
              <a:t>BLE </a:t>
            </a:r>
            <a:r>
              <a:rPr lang="pt-BR" dirty="0" smtClean="0"/>
              <a:t>costumam utilizar </a:t>
            </a:r>
            <a:r>
              <a:rPr lang="pt-BR" dirty="0"/>
              <a:t>antenas não </a:t>
            </a:r>
            <a:r>
              <a:rPr lang="pt-BR" dirty="0" smtClean="0"/>
              <a:t>isotrópicas 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23" y="1484784"/>
            <a:ext cx="52292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335259"/>
            <a:ext cx="8229600" cy="4680520"/>
          </a:xfrm>
        </p:spPr>
        <p:txBody>
          <a:bodyPr/>
          <a:lstStyle/>
          <a:p>
            <a:pPr algn="just"/>
            <a:r>
              <a:rPr lang="pt-BR" b="1" dirty="0" smtClean="0"/>
              <a:t>TRILATERAÇÃO </a:t>
            </a:r>
            <a:r>
              <a:rPr lang="pt-BR" dirty="0"/>
              <a:t>é </a:t>
            </a:r>
            <a:r>
              <a:rPr lang="pt-BR" dirty="0" smtClean="0"/>
              <a:t>um algoritmo que pode ser utilizado para encontrar </a:t>
            </a:r>
            <a:r>
              <a:rPr lang="pt-BR" dirty="0"/>
              <a:t>a localização de um vértice baseando-se em outros vértices conhecidos</a:t>
            </a:r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2" y="2517169"/>
            <a:ext cx="8816983" cy="386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332656"/>
            <a:ext cx="8229600" cy="4680520"/>
          </a:xfrm>
        </p:spPr>
        <p:txBody>
          <a:bodyPr/>
          <a:lstStyle/>
          <a:p>
            <a:r>
              <a:rPr lang="pt-BR" b="1" dirty="0"/>
              <a:t>TÉCNICA FINGERPRINT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933701"/>
            <a:ext cx="6192688" cy="563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548</Words>
  <Application>Microsoft Office PowerPoint</Application>
  <PresentationFormat>On-screen Show (4:3)</PresentationFormat>
  <Paragraphs>117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Design padrão</vt:lpstr>
      <vt:lpstr>SISTEMAS DE LOCALIZAÇÃO: EXPLORANDO A IPS - BEACONS</vt:lpstr>
      <vt:lpstr>Roteiro</vt:lpstr>
      <vt:lpstr>Introdução</vt:lpstr>
      <vt:lpstr>Objetivos</vt:lpstr>
      <vt:lpstr>Fundamentação Teórica</vt:lpstr>
      <vt:lpstr>PowerPoint Presentation</vt:lpstr>
      <vt:lpstr>PowerPoint Presentation</vt:lpstr>
      <vt:lpstr>PowerPoint Presentation</vt:lpstr>
      <vt:lpstr>PowerPoint Presentation</vt:lpstr>
      <vt:lpstr>Trabalhos Correlatos</vt:lpstr>
      <vt:lpstr>Trabalhos Correlatos Rocha (2015) – Tô Aqui</vt:lpstr>
      <vt:lpstr>Trabalhos Correlatos Rocha (2016) – FURB-MOBILE</vt:lpstr>
      <vt:lpstr>Arquitetura</vt:lpstr>
      <vt:lpstr>Plataformas de Testes: Distância em porcentagem</vt:lpstr>
      <vt:lpstr>Plataformas de Testes: Trilateração</vt:lpstr>
      <vt:lpstr>Aplicativo e Mapa</vt:lpstr>
      <vt:lpstr>Normalização de dados</vt:lpstr>
      <vt:lpstr>Resultados e Discussões</vt:lpstr>
      <vt:lpstr>Abordagem Fingerprint</vt:lpstr>
      <vt:lpstr>Abordagem com Grafos</vt:lpstr>
      <vt:lpstr>Abordagem com Trilateração</vt:lpstr>
      <vt:lpstr>Dados Coletados: TX Power</vt:lpstr>
      <vt:lpstr>Dados Coletados: Ocilação de Sinal</vt:lpstr>
      <vt:lpstr>Dados Coletados: Sinal x Metros</vt:lpstr>
      <vt:lpstr>Propostas de Extensão</vt:lpstr>
      <vt:lpstr>Conclusões e Sugestões</vt:lpstr>
      <vt:lpstr>Demonstração</vt:lpstr>
      <vt:lpstr>PowerPoint Presentation</vt:lpstr>
      <vt:lpstr>PowerPoint Presentation</vt:lpstr>
      <vt:lpstr>PowerPoint Presentation</vt:lpstr>
      <vt:lpstr>PowerPoint Presentation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Djonathan Krause</cp:lastModifiedBy>
  <cp:revision>127</cp:revision>
  <dcterms:created xsi:type="dcterms:W3CDTF">2012-05-08T00:10:24Z</dcterms:created>
  <dcterms:modified xsi:type="dcterms:W3CDTF">2018-12-11T21:48:05Z</dcterms:modified>
</cp:coreProperties>
</file>