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Explicar: Definicao, Utilizacao</a:t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Explicar: Definicao, Utilizacao</a:t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Explicar: Definicao; Utilizacao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CC: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GPL:</a:t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17687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395779"/>
            <a:ext cx="9144000" cy="97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944181" y="5054863"/>
            <a:ext cx="10303638" cy="901700"/>
            <a:chOff x="364362" y="4983425"/>
            <a:chExt cx="10303638" cy="901700"/>
          </a:xfrm>
        </p:grpSpPr>
        <p:pic>
          <p:nvPicPr>
            <p:cNvPr id="22" name="Shape 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4983425"/>
              <a:ext cx="9144000" cy="90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4362" y="5040577"/>
              <a:ext cx="1119132" cy="792000"/>
            </a:xfrm>
            <a:prstGeom prst="rect">
              <a:avLst/>
            </a:prstGeom>
            <a:noFill/>
            <a:ln cap="flat" cmpd="sng" w="50800">
              <a:solidFill>
                <a:srgbClr val="162D5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Shape 30"/>
          <p:cNvSpPr txBox="1"/>
          <p:nvPr/>
        </p:nvSpPr>
        <p:spPr>
          <a:xfrm rot="5400000">
            <a:off x="10315661" y="3519377"/>
            <a:ext cx="2659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TecEdu - tecedu.inf.furb.br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1524000" y="170025"/>
            <a:ext cx="9144000" cy="29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/>
              <a:t>APLICAÇÃO PARA CONTROLE DE FLUXO E MENSAGERIA ENTRE SERVIÇOS E DISPOSITIVOS IOT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1524000" y="3395779"/>
            <a:ext cx="9144000" cy="97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Silvio Greuel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Dalton S. dos Reis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(orientador)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Trabalhos Correlatos - IFTTT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VORAPOJPISUT Supachai, </a:t>
            </a:r>
            <a:r>
              <a:rPr b="1" lang="en-US"/>
              <a:t>A Lightweight Framework of Home Automation System Based on the IFTTT Model​</a:t>
            </a:r>
            <a:r>
              <a:rPr lang="en-US"/>
              <a:t>, 2015. Disponível em: . Acesso em: 01 de abr. 2018.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Trabalhos Correlatos - Protocolos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ADLINK, </a:t>
            </a:r>
            <a:r>
              <a:rPr b="1" lang="en-US"/>
              <a:t>A Comparison Between DDS, AMQP, MQTT, JMS, REST, CoAP, and XMPP​</a:t>
            </a:r>
            <a:r>
              <a:rPr lang="en-US"/>
              <a:t>, 2017. Disponível em: . Acesso em 01 de abr. 2018.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Trabalhos Correlatos - PWA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FRANSSON Rebecca e DRIAGUINE Alexandre et al. </a:t>
            </a:r>
            <a:r>
              <a:rPr b="1" lang="en-US"/>
              <a:t>Comparing Progressive Web Applications with Native Android Applications</a:t>
            </a:r>
            <a:r>
              <a:rPr lang="en-US"/>
              <a:t>​, Disponível em: . Acesso em 01 de abr. 2018.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Proposta - PWA / Vue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975475"/>
            <a:ext cx="95250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Proposta - OAuth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000" y="1596350"/>
            <a:ext cx="4742000" cy="4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Proposta - </a:t>
            </a:r>
            <a:r>
              <a:rPr lang="en-US"/>
              <a:t>RabbitMQ / Protocolos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013" y="1690829"/>
            <a:ext cx="7179975" cy="42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Métodologia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Levantamento Bibliográfico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Levantamento Tecnológico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Levantamento Requisitos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UML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Desenvolvimento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Métodologia</a:t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963" y="1690825"/>
            <a:ext cx="10314074" cy="37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Referências: Precisa?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Tópicos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Introdução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IoT; PWA; Licenca Livre;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Objetivos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PWA; API; Gatilhos; Fluxos;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Trabalhos Correlatos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IFTTT; Protocolos; PWA;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Proposta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PWA / Vue; OAuth; RabbitMQ / Protocolos;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Metodologia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Bibliografia; Tecnologia; Requisitos; UML; Desenvolvimento;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Introdução - IoT 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200" y="708475"/>
            <a:ext cx="5441050" cy="54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580025"/>
            <a:ext cx="5139401" cy="275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Introdução - PWA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75" y="1445200"/>
            <a:ext cx="8809441" cy="49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Introdução - </a:t>
            </a:r>
            <a:r>
              <a:rPr lang="en-US"/>
              <a:t>Licença</a:t>
            </a:r>
            <a:r>
              <a:rPr lang="en-US"/>
              <a:t> Livre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025" y="1690825"/>
            <a:ext cx="4532950" cy="45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800" y="1843225"/>
            <a:ext cx="4532950" cy="45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Objetivos - PWA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Multiplataforma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Aplicacao WEB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Aplicacao Movel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Objetivos - API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AMQP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MQTT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HTTP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OAuth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Objetivos - Gatilhos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Botões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Geográfico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Reativos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Temporais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Contextuais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Objetivos - Fluxos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Decisão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Repetição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Encadeamento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