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Explicar: Definicao, Utilizacao</a:t>
            </a:r>
            <a:endParaRPr/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Explicar: Definicao, Utilizacao</a:t>
            </a:r>
            <a:endParaRPr/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Explicar: Definicao; Utilizacao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CC: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GPL:</a:t>
            </a:r>
            <a:endParaRPr/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3"/>
            <a:ext cx="9144000" cy="17687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395779"/>
            <a:ext cx="9144000" cy="9782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944181" y="5054863"/>
            <a:ext cx="10303638" cy="901700"/>
            <a:chOff x="364362" y="4983425"/>
            <a:chExt cx="10303638" cy="901700"/>
          </a:xfrm>
        </p:grpSpPr>
        <p:pic>
          <p:nvPicPr>
            <p:cNvPr id="22" name="Shape 2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4000" y="4983425"/>
              <a:ext cx="9144000" cy="901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Shape 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4362" y="5040577"/>
              <a:ext cx="1119132" cy="792000"/>
            </a:xfrm>
            <a:prstGeom prst="rect">
              <a:avLst/>
            </a:prstGeom>
            <a:noFill/>
            <a:ln cap="flat" cmpd="sng" w="50800">
              <a:solidFill>
                <a:srgbClr val="162D50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Shape 30"/>
          <p:cNvSpPr txBox="1"/>
          <p:nvPr/>
        </p:nvSpPr>
        <p:spPr>
          <a:xfrm rot="5400000">
            <a:off x="10315661" y="3519377"/>
            <a:ext cx="26595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TecEdu - tecedu.inf.furb.br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Shape 7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1524000" y="170025"/>
            <a:ext cx="9144000" cy="29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800"/>
              <a:t>APLICAÇÃO PARA CONTROLE DE FLUXO E MENSAGERIA ENTRE SERVIÇOS E DISPOSITIVOS IOT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1524000" y="3395779"/>
            <a:ext cx="9144000" cy="978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Silvio Greuel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Dalton S. dos Reis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(orientador)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Trabalhos Correlatos - IFTTT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VORAPOJPISUT Supachai, </a:t>
            </a:r>
            <a:r>
              <a:rPr b="1" lang="en-US"/>
              <a:t>A Lightweight Framework of Home Automation System Based on the IFTTT Model​</a:t>
            </a:r>
            <a:r>
              <a:rPr lang="en-US"/>
              <a:t>, 2015. Disponível em: . Acesso em: 01 de abr. 2018.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Aborda aplicação WEB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Aborda interface móvel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Aborda definição do controle de fluxos</a:t>
            </a:r>
            <a:endParaRPr/>
          </a:p>
          <a:p>
            <a: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Aborda definição do controle de dispositivos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Trabalhos Correlatos - Protocolos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ADLINK, </a:t>
            </a:r>
            <a:r>
              <a:rPr b="1" lang="en-US"/>
              <a:t>A Comparison Between DDS, AMQP, MQTT, JMS, REST, CoAP, and XMPP​</a:t>
            </a:r>
            <a:r>
              <a:rPr lang="en-US"/>
              <a:t>, 2017. Disponível em: . Acesso em 01 de abr. 2018.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Aborda utilização do Protocolo REST 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Aborda utilização do Protocolo AMQP </a:t>
            </a:r>
            <a:endParaRPr/>
          </a:p>
          <a:p>
            <a: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Aborda utilização do Protocolo MQTT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Trabalhos Correlatos - PWA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FRANSSON Rebecca e DRIAGUINE Alexandre et al. </a:t>
            </a:r>
            <a:r>
              <a:rPr b="1" lang="en-US"/>
              <a:t>Comparing Progressive Web Applications with Native Android Applications</a:t>
            </a:r>
            <a:r>
              <a:rPr lang="en-US"/>
              <a:t>​, Disponível em: . Acesso em 01 de abr. 2018. 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Aborda aplicação WEB 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Aborda interface móvel </a:t>
            </a:r>
            <a:endParaRPr/>
          </a:p>
          <a:p>
            <a: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Aborda multiplataforma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Proposta - PWA / Vue</a:t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0" y="1975475"/>
            <a:ext cx="9525000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Proposta - OAuth</a:t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000" y="1596350"/>
            <a:ext cx="4742000" cy="47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Proposta - </a:t>
            </a:r>
            <a:r>
              <a:rPr lang="en-US"/>
              <a:t>RabbitMQ / Protocolos</a:t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013" y="1690829"/>
            <a:ext cx="7179975" cy="42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Métodologia</a:t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Levantamento Bibliográfico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Levantamento Tecnológico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Levantamento Requisitos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UML</a:t>
            </a:r>
            <a:endParaRPr/>
          </a:p>
          <a:p>
            <a: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Desenvolvimento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Métodologia</a:t>
            </a:r>
            <a:endParaRPr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963" y="1690825"/>
            <a:ext cx="10314074" cy="37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Revisão </a:t>
            </a:r>
            <a:r>
              <a:rPr lang="en-US"/>
              <a:t>Bibliográfica</a:t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Souza (2016, p. 13) “A principal característica deste conceito é a presença de um conjunto de objetos, sensores e dispositivos eletrônicos [..] que são capazes de interagir entre si, a partir de uma rede [...]”.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Revisão Bibliográfica</a:t>
            </a:r>
            <a:endParaRPr/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 Fransson e Driaguine (2017, p. 5, tradução nossa) “Uma aplicação PWA é uma aplicação web, qual é incrementada com algumas tecnologias que permitem um comportamento similar a uma aplicação nativa em dispositivos móveis, enquanto mantém também seu funcionamento em um navegador“.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Tópicos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Introdução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IoT; PWA; Licenca Livre;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Objetivos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PWA; API; Gatilhos; Fluxos;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Trabalhos Correlatos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IFTTT; Protocolos; PWA;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Proposta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PWA / Vue; OAuth; RabbitMQ / Protocolos;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Metodologia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Bibliografia; Tecnologia; Requisitos; UML; Desenvolvimento;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Revisão Bibliográfica</a:t>
            </a:r>
            <a:endParaRPr/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 </a:t>
            </a:r>
            <a:r>
              <a:rPr lang="en-US"/>
              <a:t>Carmona</a:t>
            </a:r>
            <a:r>
              <a:rPr lang="en-US"/>
              <a:t> (2017, p. 5) “</a:t>
            </a:r>
            <a:r>
              <a:rPr lang="en-US"/>
              <a:t>O escopo do software livre usualmente é associado ao intenso desenvolvimento tecnológico que as últimas décadas trouxeram, especialmente na área denominada tecnologia da informação </a:t>
            </a:r>
            <a:r>
              <a:rPr lang="en-US"/>
              <a:t>“.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Introdução - IoT </a:t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4200" y="708475"/>
            <a:ext cx="5441050" cy="544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2580025"/>
            <a:ext cx="5139401" cy="2751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Introdução - PWA</a:t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275" y="1445200"/>
            <a:ext cx="8809441" cy="49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Introdução - </a:t>
            </a:r>
            <a:r>
              <a:rPr lang="en-US"/>
              <a:t>Licença</a:t>
            </a:r>
            <a:r>
              <a:rPr lang="en-US"/>
              <a:t> Livre</a:t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025" y="1690825"/>
            <a:ext cx="4532950" cy="453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1800" y="1843225"/>
            <a:ext cx="4532950" cy="45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Objetivos - PWA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Multiplataforma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Aplicacao WEB</a:t>
            </a:r>
            <a:endParaRPr/>
          </a:p>
          <a:p>
            <a: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Aplicacao Movel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Objetivos - API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AMQP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MQTT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HTTP</a:t>
            </a:r>
            <a:endParaRPr/>
          </a:p>
          <a:p>
            <a: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OAuth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Objetivos - Gatilhos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Botões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Geográfico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Reativos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Temporais</a:t>
            </a:r>
            <a:endParaRPr/>
          </a:p>
          <a:p>
            <a: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Contextuais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Objetivos - Fluxos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Decisão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Repetição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Encadeamento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