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62" r:id="rId9"/>
    <p:sldId id="271" r:id="rId10"/>
    <p:sldId id="272" r:id="rId11"/>
    <p:sldId id="273" r:id="rId12"/>
    <p:sldId id="274" r:id="rId13"/>
    <p:sldId id="263" r:id="rId14"/>
    <p:sldId id="280" r:id="rId15"/>
    <p:sldId id="284" r:id="rId16"/>
    <p:sldId id="276" r:id="rId17"/>
    <p:sldId id="277" r:id="rId18"/>
    <p:sldId id="287" r:id="rId19"/>
    <p:sldId id="288" r:id="rId20"/>
    <p:sldId id="289" r:id="rId21"/>
    <p:sldId id="265" r:id="rId22"/>
    <p:sldId id="286" r:id="rId23"/>
    <p:sldId id="275" r:id="rId24"/>
    <p:sldId id="266" r:id="rId25"/>
    <p:sldId id="267" r:id="rId26"/>
    <p:sldId id="279" r:id="rId27"/>
    <p:sldId id="268" r:id="rId28"/>
    <p:sldId id="290" r:id="rId29"/>
    <p:sldId id="285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352928" cy="1470025"/>
          </a:xfrm>
        </p:spPr>
        <p:txBody>
          <a:bodyPr/>
          <a:lstStyle/>
          <a:p>
            <a:r>
              <a:rPr lang="pt-BR" dirty="0" err="1"/>
              <a:t>TransitAR</a:t>
            </a:r>
            <a:r>
              <a:rPr lang="pt-BR" dirty="0"/>
              <a:t> – conscientização sobre trânsito usando realidade virtual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Thiago Alberto Buzzi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Driving</a:t>
            </a:r>
            <a:r>
              <a:rPr lang="pt-BR" dirty="0"/>
              <a:t> </a:t>
            </a:r>
            <a:r>
              <a:rPr lang="pt-BR" dirty="0" err="1"/>
              <a:t>School</a:t>
            </a:r>
            <a:r>
              <a:rPr lang="pt-BR" dirty="0"/>
              <a:t> Simulator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6176" y="2528900"/>
            <a:ext cx="2530624" cy="1800200"/>
          </a:xfrm>
        </p:spPr>
        <p:txBody>
          <a:bodyPr/>
          <a:lstStyle/>
          <a:p>
            <a:r>
              <a:rPr lang="pt-BR" dirty="0"/>
              <a:t>Simulador</a:t>
            </a:r>
          </a:p>
          <a:p>
            <a:r>
              <a:rPr lang="pt-BR" dirty="0"/>
              <a:t>Tutorial</a:t>
            </a:r>
          </a:p>
          <a:p>
            <a:r>
              <a:rPr lang="pt-BR" dirty="0"/>
              <a:t>Missões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car simulator playstore">
            <a:extLst>
              <a:ext uri="{FF2B5EF4-FFF2-40B4-BE49-F238E27FC236}">
                <a16:creationId xmlns:a16="http://schemas.microsoft.com/office/drawing/2014/main" id="{10EE7EF1-29D0-4738-8AAF-B848C03D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6" y="1484784"/>
            <a:ext cx="5975455" cy="447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SPOT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28900"/>
            <a:ext cx="8229600" cy="1800200"/>
          </a:xfrm>
        </p:spPr>
        <p:txBody>
          <a:bodyPr/>
          <a:lstStyle/>
          <a:p>
            <a:r>
              <a:rPr lang="pt-BR" dirty="0"/>
              <a:t>Conscientização sobre Trânsito</a:t>
            </a:r>
          </a:p>
          <a:p>
            <a:r>
              <a:rPr lang="pt-BR" dirty="0"/>
              <a:t>Uso de celular ao volante</a:t>
            </a:r>
          </a:p>
          <a:p>
            <a:r>
              <a:rPr lang="pt-BR" dirty="0"/>
              <a:t>Show fictício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73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Sistema Atual - </a:t>
            </a:r>
            <a:r>
              <a:rPr lang="pt-BR" i="1" dirty="0" err="1"/>
              <a:t>VisEdu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0800" y="2053878"/>
            <a:ext cx="3291680" cy="353536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</a:pPr>
            <a:r>
              <a:rPr lang="pt-BR" dirty="0"/>
              <a:t>Santos (2015)</a:t>
            </a:r>
          </a:p>
          <a:p>
            <a:pPr>
              <a:spcAft>
                <a:spcPts val="0"/>
              </a:spcAft>
            </a:pPr>
            <a:r>
              <a:rPr lang="pt-BR" dirty="0"/>
              <a:t>Interação com objetos virtuais</a:t>
            </a:r>
          </a:p>
          <a:p>
            <a:pPr>
              <a:spcAft>
                <a:spcPts val="0"/>
              </a:spcAft>
            </a:pPr>
            <a:r>
              <a:rPr lang="pt-BR" dirty="0"/>
              <a:t>Mecânica e Combustível</a:t>
            </a:r>
          </a:p>
          <a:p>
            <a:pPr>
              <a:spcAft>
                <a:spcPts val="0"/>
              </a:spcAft>
            </a:pPr>
            <a:r>
              <a:rPr lang="pt-BR" dirty="0"/>
              <a:t>Visualizar movimentação e colisões</a:t>
            </a:r>
          </a:p>
          <a:p>
            <a:endParaRPr lang="pt-BR" dirty="0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A6F1ED27-DD02-4A97-8145-C1BC510D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53877"/>
            <a:ext cx="5338936" cy="334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18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permitir ao usuário controlar um carro virtual 3D</a:t>
            </a:r>
          </a:p>
          <a:p>
            <a:pPr lvl="0"/>
            <a:r>
              <a:rPr lang="pt-BR" dirty="0"/>
              <a:t>controlar variáveis de combustível e mecânica do veículo</a:t>
            </a:r>
          </a:p>
          <a:p>
            <a:pPr lvl="0"/>
            <a:r>
              <a:rPr lang="pt-BR" dirty="0"/>
              <a:t>controlar uma Carteira Nacional de Habilitação (CNH) virtual do jogador</a:t>
            </a:r>
          </a:p>
          <a:p>
            <a:r>
              <a:rPr lang="pt-BR" dirty="0"/>
              <a:t>gerar modelo 3D dos postos de gasolina e mecânica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controlar geração de faixas de pedestre </a:t>
            </a:r>
          </a:p>
          <a:p>
            <a:pPr lvl="0"/>
            <a:r>
              <a:rPr lang="pt-BR" dirty="0"/>
              <a:t>controlar a geração de buracos na pista</a:t>
            </a:r>
          </a:p>
          <a:p>
            <a:pPr lvl="0"/>
            <a:r>
              <a:rPr lang="pt-BR" dirty="0"/>
              <a:t>garantir que haja no cenário postos de gasolina e mecânica</a:t>
            </a:r>
          </a:p>
          <a:p>
            <a:pPr lvl="0"/>
            <a:r>
              <a:rPr lang="pt-BR" dirty="0"/>
              <a:t>disponibilizar ao usuário um menu</a:t>
            </a:r>
          </a:p>
          <a:p>
            <a:pPr lvl="0"/>
            <a:r>
              <a:rPr lang="pt-BR" dirty="0"/>
              <a:t>controlar as placas de trânsito</a:t>
            </a:r>
          </a:p>
          <a:p>
            <a:pPr lvl="0"/>
            <a:r>
              <a:rPr lang="pt-BR" dirty="0"/>
              <a:t>permitir ao usuário consumir bebida alcóolica durante o jogo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4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obrigar o usuário a usar cinto de segurança</a:t>
            </a:r>
          </a:p>
          <a:p>
            <a:pPr lvl="0"/>
            <a:r>
              <a:rPr lang="pt-BR" dirty="0"/>
              <a:t>controlar o tempo seguido que o usuário está jogando</a:t>
            </a:r>
          </a:p>
          <a:p>
            <a:pPr lvl="0"/>
            <a:r>
              <a:rPr lang="pt-BR" dirty="0"/>
              <a:t>gerar notificações aleatórias no jogo</a:t>
            </a:r>
          </a:p>
          <a:p>
            <a:pPr lvl="0"/>
            <a:r>
              <a:rPr lang="pt-BR" dirty="0"/>
              <a:t>ser desenvolvido através da plataforma </a:t>
            </a:r>
            <a:r>
              <a:rPr lang="pt-BR" dirty="0" err="1"/>
              <a:t>Unity</a:t>
            </a:r>
            <a:r>
              <a:rPr lang="pt-BR" dirty="0"/>
              <a:t> com auxílio de linguagem de programação C#</a:t>
            </a:r>
          </a:p>
        </p:txBody>
      </p:sp>
    </p:spTree>
    <p:extLst>
      <p:ext uri="{BB962C8B-B14F-4D97-AF65-F5344CB8AC3E}">
        <p14:creationId xmlns:p14="http://schemas.microsoft.com/office/powerpoint/2010/main" val="429134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F73D45-21D7-460B-A4E7-201E5D31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" y="2790056"/>
            <a:ext cx="9096275" cy="230425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1D42F2D-74FC-42CF-9372-4BB33877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Cinto de Segurança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98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0272" y="3176972"/>
            <a:ext cx="2016224" cy="504056"/>
          </a:xfrm>
        </p:spPr>
        <p:txBody>
          <a:bodyPr/>
          <a:lstStyle/>
          <a:p>
            <a:r>
              <a:rPr lang="pt-BR" sz="2000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F2C80-6595-4841-9D3D-5718CFBD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6696744" cy="6565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17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4B6450-F61C-439F-A683-31E0766E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82DE02-9A81-465D-BB73-C8C94AEA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" y="1628800"/>
            <a:ext cx="906655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F0ADBC-C9CE-48E0-BA55-73988D1C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C1AC4E-9516-4B49-901F-98687459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1331640"/>
            <a:ext cx="8496944" cy="53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Versão atual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 da Implementação</a:t>
            </a:r>
          </a:p>
          <a:p>
            <a:r>
              <a:rPr lang="pt-BR" dirty="0"/>
              <a:t>Resultados e Discussões</a:t>
            </a:r>
          </a:p>
          <a:p>
            <a:r>
              <a:rPr lang="pt-BR" dirty="0"/>
              <a:t>Conclusões e Sugestões</a:t>
            </a:r>
          </a:p>
          <a:p>
            <a:r>
              <a:rPr lang="pt-BR" dirty="0"/>
              <a:t>Demonstração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4F93BAF-4E34-4828-8528-7D6C9F40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1196752"/>
            <a:ext cx="8650112" cy="54006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5B853ED-BC81-4C40-88C4-6344EA10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42784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5CE6-545F-4EFB-8DFB-F2550CFC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 err="1"/>
              <a:t>Simple</a:t>
            </a:r>
            <a:r>
              <a:rPr lang="pt-BR" dirty="0"/>
              <a:t> Town</a:t>
            </a:r>
          </a:p>
          <a:p>
            <a:pPr lvl="1"/>
            <a:r>
              <a:rPr lang="pt-BR" dirty="0"/>
              <a:t>Street </a:t>
            </a: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/>
              <a:t>Joystick Pack</a:t>
            </a:r>
          </a:p>
          <a:p>
            <a:pPr lvl="1"/>
            <a:r>
              <a:rPr lang="pt-BR" dirty="0" err="1"/>
              <a:t>Tank</a:t>
            </a:r>
            <a:endParaRPr lang="pt-BR" dirty="0"/>
          </a:p>
          <a:p>
            <a:pPr lvl="1"/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Notification</a:t>
            </a:r>
            <a:endParaRPr lang="pt-BR" dirty="0"/>
          </a:p>
          <a:p>
            <a:pPr lvl="1"/>
            <a:r>
              <a:rPr lang="pt-BR" dirty="0" err="1"/>
              <a:t>Simple</a:t>
            </a:r>
            <a:r>
              <a:rPr lang="pt-BR" dirty="0"/>
              <a:t> People</a:t>
            </a:r>
          </a:p>
          <a:p>
            <a:pPr lvl="1"/>
            <a:r>
              <a:rPr lang="pt-BR" dirty="0" err="1"/>
              <a:t>Pathing</a:t>
            </a:r>
            <a:r>
              <a:rPr lang="pt-BR" dirty="0"/>
              <a:t> </a:t>
            </a:r>
            <a:r>
              <a:rPr lang="pt-BR" dirty="0" err="1"/>
              <a:t>Pedestrian</a:t>
            </a:r>
            <a:r>
              <a:rPr lang="pt-BR" dirty="0"/>
              <a:t> System</a:t>
            </a:r>
          </a:p>
          <a:p>
            <a:pPr lvl="1"/>
            <a:r>
              <a:rPr lang="pt-BR" dirty="0" err="1"/>
              <a:t>Simple</a:t>
            </a:r>
            <a:r>
              <a:rPr lang="pt-BR" dirty="0"/>
              <a:t> City pack </a:t>
            </a:r>
            <a:r>
              <a:rPr lang="pt-BR" dirty="0" err="1"/>
              <a:t>plain</a:t>
            </a:r>
            <a:endParaRPr lang="pt-BR" dirty="0"/>
          </a:p>
          <a:p>
            <a:pPr lvl="1"/>
            <a:r>
              <a:rPr lang="pt-BR" dirty="0" err="1"/>
              <a:t>Speedometer</a:t>
            </a:r>
            <a:endParaRPr lang="pt-BR" dirty="0"/>
          </a:p>
          <a:p>
            <a:pPr lvl="1"/>
            <a:r>
              <a:rPr lang="pt-BR" dirty="0"/>
              <a:t>North American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Signs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A87D44F-FE4F-40BD-8025-4609804BBC9C}"/>
              </a:ext>
            </a:extLst>
          </p:cNvPr>
          <p:cNvSpPr txBox="1">
            <a:spLocks/>
          </p:cNvSpPr>
          <p:nvPr/>
        </p:nvSpPr>
        <p:spPr bwMode="auto">
          <a:xfrm>
            <a:off x="467544" y="1052736"/>
            <a:ext cx="8229600" cy="7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pt-BR" sz="2800" kern="0" dirty="0"/>
              <a:t>Programação visual x Scripts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5CE6-545F-4EFB-8DFB-F2550CFC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Semáforo</a:t>
            </a:r>
          </a:p>
          <a:p>
            <a:pPr lvl="1"/>
            <a:r>
              <a:rPr lang="pt-BR" dirty="0" err="1"/>
              <a:t>Emission</a:t>
            </a:r>
            <a:endParaRPr lang="pt-BR" dirty="0"/>
          </a:p>
          <a:p>
            <a:pPr lvl="1"/>
            <a:r>
              <a:rPr lang="pt-BR" dirty="0"/>
              <a:t>Cruzamento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 err="1"/>
              <a:t>Colliders</a:t>
            </a:r>
            <a:endParaRPr lang="pt-BR" dirty="0"/>
          </a:p>
          <a:p>
            <a:pPr lvl="1"/>
            <a:r>
              <a:rPr lang="pt-BR" dirty="0" err="1"/>
              <a:t>OnTriggerEnter</a:t>
            </a:r>
            <a:endParaRPr lang="pt-BR" dirty="0"/>
          </a:p>
          <a:p>
            <a:pPr lvl="1"/>
            <a:r>
              <a:rPr lang="pt-BR" dirty="0" err="1"/>
              <a:t>OnTriggerStay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62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Operacionalidade da Implementação</a:t>
            </a: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EED7BBE7-CB7E-450C-A0EA-8491EF3C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132856"/>
            <a:ext cx="2952328" cy="332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16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0605EC-9EBC-4D60-B4AC-C00AEAEF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8" y="1556792"/>
            <a:ext cx="8697144" cy="40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realizados</a:t>
            </a:r>
          </a:p>
          <a:p>
            <a:pPr lvl="1"/>
            <a:r>
              <a:rPr lang="pt-BR" dirty="0"/>
              <a:t>Pontuação</a:t>
            </a:r>
          </a:p>
          <a:p>
            <a:pPr lvl="1"/>
            <a:r>
              <a:rPr lang="pt-BR" dirty="0"/>
              <a:t>Notificações</a:t>
            </a:r>
          </a:p>
          <a:p>
            <a:pPr lvl="1"/>
            <a:r>
              <a:rPr lang="pt-BR" dirty="0"/>
              <a:t>Condições do veículo</a:t>
            </a:r>
          </a:p>
          <a:p>
            <a:r>
              <a:rPr lang="pt-BR" dirty="0"/>
              <a:t>Correções efetuadas</a:t>
            </a:r>
          </a:p>
          <a:p>
            <a:pPr lvl="1"/>
            <a:r>
              <a:rPr lang="pt-BR" dirty="0"/>
              <a:t>Notificações</a:t>
            </a:r>
          </a:p>
          <a:p>
            <a:pPr lvl="1"/>
            <a:r>
              <a:rPr lang="pt-BR" dirty="0"/>
              <a:t>Limite de velocidade</a:t>
            </a:r>
          </a:p>
          <a:p>
            <a:pPr lvl="1"/>
            <a:r>
              <a:rPr lang="pt-BR" dirty="0"/>
              <a:t>Colisões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821" y="2132856"/>
            <a:ext cx="8229600" cy="3096344"/>
          </a:xfrm>
        </p:spPr>
        <p:txBody>
          <a:bodyPr>
            <a:normAutofit/>
          </a:bodyPr>
          <a:lstStyle/>
          <a:p>
            <a:r>
              <a:rPr lang="pt-BR" dirty="0"/>
              <a:t>Atrativo ao público</a:t>
            </a:r>
          </a:p>
          <a:p>
            <a:r>
              <a:rPr lang="pt-BR" dirty="0"/>
              <a:t>Mudança de cultura</a:t>
            </a:r>
          </a:p>
          <a:p>
            <a:r>
              <a:rPr lang="pt-BR" dirty="0"/>
              <a:t>Escolas e campanhas</a:t>
            </a:r>
          </a:p>
          <a:p>
            <a:r>
              <a:rPr lang="pt-BR" dirty="0"/>
              <a:t>Celular ao volante</a:t>
            </a:r>
          </a:p>
          <a:p>
            <a:r>
              <a:rPr lang="pt-BR" dirty="0"/>
              <a:t>Bebida alcoólica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9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Ciclistas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Direção do veículo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Sentido das vias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Área da cidade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Questões climáticas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Configurações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Buracos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Realidade Aumentada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AB888-A4DC-4E21-9BE3-72E71567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4114800" cy="4752528"/>
          </a:xfrm>
        </p:spPr>
        <p:txBody>
          <a:bodyPr>
            <a:normAutofit/>
          </a:bodyPr>
          <a:lstStyle/>
          <a:p>
            <a:r>
              <a:rPr lang="pt-BR" dirty="0"/>
              <a:t>Cinto de segurança</a:t>
            </a:r>
          </a:p>
          <a:p>
            <a:r>
              <a:rPr lang="pt-BR" dirty="0"/>
              <a:t>Buraco</a:t>
            </a:r>
          </a:p>
          <a:p>
            <a:r>
              <a:rPr lang="pt-BR" dirty="0"/>
              <a:t>Mecânica</a:t>
            </a:r>
          </a:p>
          <a:p>
            <a:r>
              <a:rPr lang="pt-BR" dirty="0"/>
              <a:t>Semáforo</a:t>
            </a:r>
          </a:p>
          <a:p>
            <a:r>
              <a:rPr lang="pt-BR" dirty="0"/>
              <a:t>Abastecer</a:t>
            </a:r>
          </a:p>
          <a:p>
            <a:r>
              <a:rPr lang="pt-BR" dirty="0"/>
              <a:t>Pedestre</a:t>
            </a:r>
          </a:p>
          <a:p>
            <a:r>
              <a:rPr lang="pt-BR" dirty="0"/>
              <a:t>Veículos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B78301-5CF4-4A33-B0B0-44EB71E8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06986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352928" cy="1470025"/>
          </a:xfrm>
        </p:spPr>
        <p:txBody>
          <a:bodyPr/>
          <a:lstStyle/>
          <a:p>
            <a:r>
              <a:rPr lang="pt-BR" dirty="0" err="1"/>
              <a:t>TransitAR</a:t>
            </a:r>
            <a:r>
              <a:rPr lang="pt-BR" dirty="0"/>
              <a:t> – conscientização sobre trânsito usando realidade virtual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Thiago Alberto Buzzi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168907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Abrangência</a:t>
            </a:r>
          </a:p>
          <a:p>
            <a:r>
              <a:rPr lang="pt-BR" dirty="0"/>
              <a:t>Acidentes</a:t>
            </a:r>
          </a:p>
          <a:p>
            <a:r>
              <a:rPr lang="pt-BR" dirty="0"/>
              <a:t>Imprudência</a:t>
            </a:r>
          </a:p>
          <a:p>
            <a:r>
              <a:rPr lang="pt-BR" dirty="0"/>
              <a:t>Conscientização</a:t>
            </a:r>
          </a:p>
          <a:p>
            <a:r>
              <a:rPr lang="pt-BR" dirty="0"/>
              <a:t>Simuladores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Construir um jogo monousuário que permita ao jogador exercitar algumas das regras de trânsito em uma plataforma móvel através de bônus e penalizações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528900"/>
            <a:ext cx="8229600" cy="1800200"/>
          </a:xfrm>
        </p:spPr>
        <p:txBody>
          <a:bodyPr>
            <a:normAutofit/>
          </a:bodyPr>
          <a:lstStyle/>
          <a:p>
            <a:r>
              <a:rPr lang="pt-BR" dirty="0"/>
              <a:t>Navegar com um carro virtual</a:t>
            </a:r>
          </a:p>
          <a:p>
            <a:r>
              <a:rPr lang="pt-BR" dirty="0"/>
              <a:t>Gerar bonificações e punições</a:t>
            </a:r>
          </a:p>
          <a:p>
            <a:r>
              <a:rPr lang="pt-BR" dirty="0"/>
              <a:t>Variáveis de ambiente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8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336704" cy="648072"/>
          </a:xfrm>
        </p:spPr>
        <p:txBody>
          <a:bodyPr/>
          <a:lstStyle/>
          <a:p>
            <a:pPr algn="l"/>
            <a:r>
              <a:rPr lang="pt-BR" sz="2000" dirty="0"/>
              <a:t>Fundamentação Teórica</a:t>
            </a:r>
            <a:br>
              <a:rPr lang="pt-BR" sz="2000" dirty="0"/>
            </a:br>
            <a:r>
              <a:rPr lang="pt-BR" sz="2000" dirty="0"/>
              <a:t>   </a:t>
            </a:r>
            <a:r>
              <a:rPr lang="pt-BR" sz="2400" dirty="0" err="1"/>
              <a:t>Unity</a:t>
            </a:r>
            <a:r>
              <a:rPr lang="pt-BR" sz="2400" dirty="0"/>
              <a:t> – </a:t>
            </a:r>
            <a:r>
              <a:rPr lang="pt-BR" sz="2400" dirty="0" err="1"/>
              <a:t>NavMesh</a:t>
            </a:r>
            <a:r>
              <a:rPr lang="pt-BR" sz="2400" dirty="0"/>
              <a:t>: Surface, Agent e Link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9DF932-DE70-48D6-9DDE-0E484AE7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2148"/>
            <a:ext cx="7104468" cy="590922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5925F5D-9D24-43E2-B6DC-3CA1A8E2FCA2}"/>
              </a:ext>
            </a:extLst>
          </p:cNvPr>
          <p:cNvCxnSpPr/>
          <p:nvPr/>
        </p:nvCxnSpPr>
        <p:spPr>
          <a:xfrm>
            <a:off x="3131840" y="2132856"/>
            <a:ext cx="1872208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DA2FE75-7E07-40B3-9DA1-8709C33DC0C4}"/>
              </a:ext>
            </a:extLst>
          </p:cNvPr>
          <p:cNvCxnSpPr/>
          <p:nvPr/>
        </p:nvCxnSpPr>
        <p:spPr>
          <a:xfrm>
            <a:off x="3131840" y="5373216"/>
            <a:ext cx="1872208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9D71D74-256B-4702-9CC2-00DB39CD94E0}"/>
              </a:ext>
            </a:extLst>
          </p:cNvPr>
          <p:cNvCxnSpPr>
            <a:cxnSpLocks/>
          </p:cNvCxnSpPr>
          <p:nvPr/>
        </p:nvCxnSpPr>
        <p:spPr>
          <a:xfrm>
            <a:off x="2420697" y="2780928"/>
            <a:ext cx="1" cy="180020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69A1FCE-DD80-4754-92E4-A0DC3BCBF0DD}"/>
              </a:ext>
            </a:extLst>
          </p:cNvPr>
          <p:cNvCxnSpPr>
            <a:cxnSpLocks/>
          </p:cNvCxnSpPr>
          <p:nvPr/>
        </p:nvCxnSpPr>
        <p:spPr>
          <a:xfrm>
            <a:off x="5724127" y="2886658"/>
            <a:ext cx="1" cy="180020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81" y="1817948"/>
            <a:ext cx="8229600" cy="309634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Código Brasileiro de Trânsito (CTB)</a:t>
            </a:r>
          </a:p>
          <a:p>
            <a:r>
              <a:rPr lang="pt-BR" dirty="0"/>
              <a:t>Lei 9.503/97</a:t>
            </a:r>
          </a:p>
          <a:p>
            <a:pPr lvl="1"/>
            <a:r>
              <a:rPr lang="pt-BR" dirty="0"/>
              <a:t>Limite de velocidade (Art. 61)</a:t>
            </a:r>
          </a:p>
          <a:p>
            <a:pPr lvl="1"/>
            <a:r>
              <a:rPr lang="pt-BR" dirty="0"/>
              <a:t>Celular (Art. 252)</a:t>
            </a:r>
          </a:p>
          <a:p>
            <a:pPr lvl="1"/>
            <a:r>
              <a:rPr lang="pt-BR" dirty="0"/>
              <a:t>Consumo de álcool (Art. 165)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8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28900"/>
            <a:ext cx="8229600" cy="1800200"/>
          </a:xfrm>
        </p:spPr>
        <p:txBody>
          <a:bodyPr/>
          <a:lstStyle/>
          <a:p>
            <a:r>
              <a:rPr lang="pt-BR" dirty="0"/>
              <a:t>Dirija – Leis de Trânsito</a:t>
            </a:r>
          </a:p>
          <a:p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Driving</a:t>
            </a:r>
            <a:r>
              <a:rPr lang="pt-BR" dirty="0"/>
              <a:t> </a:t>
            </a:r>
            <a:r>
              <a:rPr lang="pt-BR" dirty="0" err="1"/>
              <a:t>School</a:t>
            </a:r>
            <a:r>
              <a:rPr lang="pt-BR" dirty="0"/>
              <a:t> Simulator</a:t>
            </a:r>
          </a:p>
          <a:p>
            <a:r>
              <a:rPr lang="pt-BR" i="1" dirty="0"/>
              <a:t>SPOT</a:t>
            </a:r>
            <a:r>
              <a:rPr lang="pt-BR" dirty="0"/>
              <a:t> sobre conscientização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Dirija – Leis de Trânsito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1920" y="2780928"/>
            <a:ext cx="4978896" cy="1800200"/>
          </a:xfrm>
        </p:spPr>
        <p:txBody>
          <a:bodyPr>
            <a:normAutofit/>
          </a:bodyPr>
          <a:lstStyle/>
          <a:p>
            <a:r>
              <a:rPr lang="pt-BR" dirty="0"/>
              <a:t>Estudo de leis</a:t>
            </a:r>
          </a:p>
          <a:p>
            <a:r>
              <a:rPr lang="pt-BR" dirty="0"/>
              <a:t>Placas e sinalização</a:t>
            </a:r>
          </a:p>
          <a:p>
            <a:r>
              <a:rPr lang="pt-BR" dirty="0"/>
              <a:t>Simulados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742850-1BCF-4443-89C8-56904A00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0" y="1484784"/>
            <a:ext cx="3133398" cy="46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3078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439</Words>
  <Application>Microsoft Office PowerPoint</Application>
  <PresentationFormat>Apresentação na tela (4:3)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Arial</vt:lpstr>
      <vt:lpstr>Design padrão</vt:lpstr>
      <vt:lpstr>TransitAR – conscientização sobre trânsito usando realidade virtual</vt:lpstr>
      <vt:lpstr>Roteiro</vt:lpstr>
      <vt:lpstr>Introdução</vt:lpstr>
      <vt:lpstr>Objetivos</vt:lpstr>
      <vt:lpstr>Objetivos</vt:lpstr>
      <vt:lpstr>Fundamentação Teórica    Unity – NavMesh: Surface, Agent e Link</vt:lpstr>
      <vt:lpstr>Fundamentação Teórica</vt:lpstr>
      <vt:lpstr>Trabalhos Correlatos</vt:lpstr>
      <vt:lpstr>Dirija – Leis de Trânsito</vt:lpstr>
      <vt:lpstr>Car Driving School Simulator</vt:lpstr>
      <vt:lpstr>SPOT</vt:lpstr>
      <vt:lpstr>Sistema Atual - VisEdu</vt:lpstr>
      <vt:lpstr>Requisitos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Operacionalidade da Implementação</vt:lpstr>
      <vt:lpstr>Operacionalidade da Implementação</vt:lpstr>
      <vt:lpstr>Resultados e Discussões</vt:lpstr>
      <vt:lpstr>Conclusões e Sugestões</vt:lpstr>
      <vt:lpstr>Conclusões e Sugestões</vt:lpstr>
      <vt:lpstr>Demonstração</vt:lpstr>
      <vt:lpstr>TransitAR – conscientização sobre trânsito usando realidade virtual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TranspoBrasil</cp:lastModifiedBy>
  <cp:revision>134</cp:revision>
  <cp:lastPrinted>2018-12-09T21:51:25Z</cp:lastPrinted>
  <dcterms:created xsi:type="dcterms:W3CDTF">2012-05-08T00:10:24Z</dcterms:created>
  <dcterms:modified xsi:type="dcterms:W3CDTF">2018-12-18T14:55:53Z</dcterms:modified>
</cp:coreProperties>
</file>