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93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0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3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4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82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5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6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38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4306-5CA2-4095-9DE0-88FE818CCD67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C3D4-0F9A-4003-ABFA-80DBC4380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07236"/>
              </p:ext>
            </p:extLst>
          </p:nvPr>
        </p:nvGraphicFramePr>
        <p:xfrm>
          <a:off x="438767" y="1196752"/>
          <a:ext cx="7869297" cy="368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528"/>
                <a:gridCol w="933951"/>
                <a:gridCol w="1395231"/>
                <a:gridCol w="2474401"/>
                <a:gridCol w="1116186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História do crédito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Dívida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Garantias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Renda anual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Risco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4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Moderado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89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Moderado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5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92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51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Moderado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&gt; 35.0000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Alto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Classificação (risco de crédito)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0295"/>
              </p:ext>
            </p:extLst>
          </p:nvPr>
        </p:nvGraphicFramePr>
        <p:xfrm>
          <a:off x="467544" y="5050497"/>
          <a:ext cx="6753111" cy="1226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528"/>
                <a:gridCol w="933951"/>
                <a:gridCol w="1395231"/>
                <a:gridCol w="2474401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História do crédito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Dívida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Garantias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Renda anual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Adequada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1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Adequada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15.000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35.000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Boa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8358807" y="2204438"/>
            <a:ext cx="461665" cy="1512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308304" y="5301208"/>
            <a:ext cx="461665" cy="6982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9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smtClean="0"/>
              <a:t>Classificação (venda de livros)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01103"/>
              </p:ext>
            </p:extLst>
          </p:nvPr>
        </p:nvGraphicFramePr>
        <p:xfrm>
          <a:off x="438767" y="1196752"/>
          <a:ext cx="3773193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849"/>
                <a:gridCol w="1152128"/>
                <a:gridCol w="936104"/>
                <a:gridCol w="1008112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País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Idade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Comprar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Inglaterra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21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4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Inglaterra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30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Alemanha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21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Alemanha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20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89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Alemanha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18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5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92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55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51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Inglaterra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Alemanha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48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Inglaterra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93278"/>
              </p:ext>
            </p:extLst>
          </p:nvPr>
        </p:nvGraphicFramePr>
        <p:xfrm>
          <a:off x="5148064" y="1268760"/>
          <a:ext cx="2736304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1152128"/>
                <a:gridCol w="936104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País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Idade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1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Inglaterra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Alemanha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França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283968" y="2607089"/>
            <a:ext cx="461665" cy="1512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56376" y="1556792"/>
            <a:ext cx="461665" cy="6982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35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79042"/>
              </p:ext>
            </p:extLst>
          </p:nvPr>
        </p:nvGraphicFramePr>
        <p:xfrm>
          <a:off x="438767" y="1196752"/>
          <a:ext cx="6221465" cy="3440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897"/>
                <a:gridCol w="1152128"/>
                <a:gridCol w="1368152"/>
                <a:gridCol w="1224136"/>
                <a:gridCol w="1368152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Cor dos olhos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Casado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Sexo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Cabelo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Esporte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Futebol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Azul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Curto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Futebol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4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Futebol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Aeróbica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Aeróbica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Azul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Futebol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Aeróbica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89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Curto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Futebol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Curto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Aeróbica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5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Aeróbica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92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Azul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Futebol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51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Azul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Curto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Futebol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 smtClean="0"/>
              <a:t>Classificação (prever o esporte)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58680"/>
              </p:ext>
            </p:extLst>
          </p:nvPr>
        </p:nvGraphicFramePr>
        <p:xfrm>
          <a:off x="4211960" y="5134056"/>
          <a:ext cx="4824536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1152128"/>
                <a:gridCol w="1368152"/>
                <a:gridCol w="1224136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Cor dos olhos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Casado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Sexo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Cabelo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Curto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1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Castanho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Azul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Não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Azul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Sim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Longo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746921" y="2492896"/>
            <a:ext cx="461665" cy="1512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678287" y="5683486"/>
            <a:ext cx="461665" cy="6982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0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43" name="Group 9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062895"/>
              </p:ext>
            </p:extLst>
          </p:nvPr>
        </p:nvGraphicFramePr>
        <p:xfrm>
          <a:off x="539552" y="692696"/>
          <a:ext cx="8153400" cy="4495808"/>
        </p:xfrm>
        <a:graphic>
          <a:graphicData uri="http://schemas.openxmlformats.org/drawingml/2006/table">
            <a:tbl>
              <a:tblPr/>
              <a:tblGrid>
                <a:gridCol w="2039191"/>
                <a:gridCol w="2037510"/>
                <a:gridCol w="2039191"/>
                <a:gridCol w="2037508"/>
              </a:tblGrid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Inteligência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Beleza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Situação financeira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Classe (namora/não namora)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Bonito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Rico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Pobre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Pobre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Bonito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Pobre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Bonito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Bonito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Rico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Rico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Rico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Bonito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Rico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Pobre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Bonito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Feio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Não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6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7032"/>
              </p:ext>
            </p:extLst>
          </p:nvPr>
        </p:nvGraphicFramePr>
        <p:xfrm>
          <a:off x="438767" y="1196752"/>
          <a:ext cx="6221465" cy="368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897"/>
                <a:gridCol w="1296144"/>
                <a:gridCol w="1224136"/>
                <a:gridCol w="1224136"/>
                <a:gridCol w="1368152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Tempo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Temperatura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Umidade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Vento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Jogar</a:t>
                      </a:r>
                      <a:r>
                        <a:rPr lang="pt-BR" sz="1400" baseline="0" dirty="0" smtClean="0">
                          <a:effectLst/>
                        </a:rPr>
                        <a:t> tênis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Ensolarado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Quente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Não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Ensolarado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Quente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Não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4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Nublado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Quente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Chuvoso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Moderada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Chuvoso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Agradável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Chuvoso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Agradável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2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Nublado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Agradável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89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Ensolarado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Moderada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Não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8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Ensolarado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Agradável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05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Chuvoso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Moderada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92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Ensolarado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Moderada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51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Nublado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Moderado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Nublado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Quente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Chuvoso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Moderado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Não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 smtClean="0"/>
              <a:t>Classificação (jogar tênis)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34363"/>
              </p:ext>
            </p:extLst>
          </p:nvPr>
        </p:nvGraphicFramePr>
        <p:xfrm>
          <a:off x="3419873" y="5085184"/>
          <a:ext cx="5616624" cy="141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792"/>
                <a:gridCol w="1676604"/>
                <a:gridCol w="1425114"/>
                <a:gridCol w="1425114"/>
              </a:tblGrid>
              <a:tr h="277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Tempo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Umidade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Vento</a:t>
                      </a:r>
                      <a:endParaRPr lang="pt-BR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Ensolarado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Moderada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Chuvoso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Agradável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Fraco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Nublado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Quente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Normal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Nublado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Agradável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Alta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Forte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746921" y="2492896"/>
            <a:ext cx="461665" cy="1512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5517232"/>
            <a:ext cx="461665" cy="6982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/>
              <a:t>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45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494</Words>
  <Application>Microsoft Office PowerPoint</Application>
  <PresentationFormat>Apresentação na tela (4:3)</PresentationFormat>
  <Paragraphs>426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Classificação (risco de crédito)</vt:lpstr>
      <vt:lpstr>Classificação (venda de livros)</vt:lpstr>
      <vt:lpstr>Classificação (prever o esporte)</vt:lpstr>
      <vt:lpstr>Apresentação do PowerPoint</vt:lpstr>
      <vt:lpstr>Classificação (jogar tênis)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(risco de crédito)</dc:title>
  <dc:creator>Jones</dc:creator>
  <cp:lastModifiedBy>Jones</cp:lastModifiedBy>
  <cp:revision>3</cp:revision>
  <dcterms:created xsi:type="dcterms:W3CDTF">2016-09-06T22:31:35Z</dcterms:created>
  <dcterms:modified xsi:type="dcterms:W3CDTF">2017-06-02T22:20:38Z</dcterms:modified>
</cp:coreProperties>
</file>