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AD515CB-AE49-4AB7-8437-B562D7642021}">
  <a:tblStyle styleId="{3AD515CB-AE49-4AB7-8437-B562D764202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77945a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77945a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77945a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77945a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77945ac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77945ac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77945ac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77945ac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77945ac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77945ac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e77945ac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e77945ac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77945ac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e77945ac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://museuregionalcasadosottoni.acervos.museus.gov.br/acervo-museologico/brasao-desenho-3/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://mhn.acervos.museus.gov.br/" TargetMode="External"/><Relationship Id="rId7" Type="http://schemas.openxmlformats.org/officeDocument/2006/relationships/image" Target="../media/image1.png"/><Relationship Id="rId8" Type="http://schemas.openxmlformats.org/officeDocument/2006/relationships/hyperlink" Target="http://museudodiamante.acervos.museus.gov.br/acervo-museologico/diamante-pedra-preciosa-17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Digitalização e Catalogação Acervos Museológicos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Pré-projeto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IBRAM e UnB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65650"/>
            <a:ext cx="8520600" cy="4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Desde 2016, temos trabalhado com os museus do IBRAM para a implantação da plataforma Tainacan, com o objetivo de ofertar uma ferramenta para gestão, organização e difusão dos acervos museológicos;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partir de 2018, após período de testes, customizações e amplo diálogo com os museus, iniciamos o lançamento dos primeiros repositórios;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 sz="2400"/>
              <a:t>Já foram lançados 6 museus até agosto de 2019</a:t>
            </a:r>
            <a:r>
              <a:rPr lang="pt-BR"/>
              <a:t> e mais 6 se encontram em fase de implantação com perspectiva de lançamento </a:t>
            </a:r>
            <a:r>
              <a:rPr b="1" lang="pt-BR" sz="2400"/>
              <a:t>ainda em 2019, totalizando 12 museus implantados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Notou-se que parte significativa dos objetos museológicos </a:t>
            </a:r>
            <a:r>
              <a:rPr b="1" lang="pt-BR"/>
              <a:t>não possuem ainda um documento digital</a:t>
            </a:r>
            <a:r>
              <a:rPr lang="pt-BR"/>
              <a:t> que o represente de forma adequada. Notamos também que muitos itens já digitalizados apresentam </a:t>
            </a:r>
            <a:r>
              <a:rPr b="1" lang="pt-BR"/>
              <a:t>má qualidade técnica de imagem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00950"/>
            <a:ext cx="8520600" cy="4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Exemplos de imagens ausentes ou que poderiam ser melhor trabalhadas: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80" y="1264513"/>
            <a:ext cx="2428526" cy="29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64100" y="4297200"/>
            <a:ext cx="27123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Brasão - Casa dos Ottoni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http://museuregionalcasadosottoni.acervos.museus.gov.br/acervo-museologico/brasao-desenho-3/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8850" y="1198163"/>
            <a:ext cx="1839101" cy="32385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541025" y="4571850"/>
            <a:ext cx="24285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Página de entrada MHN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6"/>
              </a:rPr>
              <a:t>http://mhn.acervos.museus.gov.br/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44751" y="1800340"/>
            <a:ext cx="2712300" cy="188181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6100400" y="4010400"/>
            <a:ext cx="2601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Diamante - Museu do Diamante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8"/>
              </a:rPr>
              <a:t>http://museudodiamante.acervos.museus.gov.br/acervo-museologico/diamante-pedra-preciosa-17/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700950"/>
            <a:ext cx="8520600" cy="42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Dos 194.923 itens em processamento atual pela equipe técnica da UFG, </a:t>
            </a:r>
            <a:r>
              <a:rPr b="1" lang="pt-BR" sz="2400"/>
              <a:t>apenas 16% deles possuem imagem</a:t>
            </a:r>
            <a:r>
              <a:rPr lang="pt-BR"/>
              <a:t> </a:t>
            </a:r>
            <a:endParaRPr/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920675" y="154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{3AD515CB-AE49-4AB7-8437-B562D7642021}</a:tableStyleId>
              </a:tblPr>
              <a:tblGrid>
                <a:gridCol w="2311200"/>
                <a:gridCol w="1036425"/>
                <a:gridCol w="1036425"/>
                <a:gridCol w="1036425"/>
                <a:gridCol w="1036425"/>
                <a:gridCol w="1036425"/>
              </a:tblGrid>
              <a:tr h="635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Nome do Museu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Número Total de Itens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Número total de itens no site de produção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Número total de itens públicos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Número de itens com fotos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% de itens com foto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8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Museu do Diamante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1.186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1.186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896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902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76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Museu Regional Casa dos Ottoni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462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Museu Regional de São João del-Rei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594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Museu Casa de Benjamin Constant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1.980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978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Museu Solar Monjardin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1.107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Museu da República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9.527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1.718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Museu das Missões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Museu de Arqueologia de Itaipu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1.614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1.614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1.042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1.612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Museu do Ouro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Museu Histórico Nacional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174.758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500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24.756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Museu Victor Meirelles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237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Museu Villa Lobos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2.473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1.156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4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TOTAIS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194.923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4.984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3.188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31.661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16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Ampliar e melhorar a qualidade do índice de digitalização do acervo museológico dos museus do Ibram (</a:t>
            </a:r>
            <a:r>
              <a:rPr b="1" lang="pt-BR"/>
              <a:t>priorizar 15 museus</a:t>
            </a:r>
            <a:r>
              <a:rPr lang="pt-BR"/>
              <a:t>), tendo por meta chegar em torno de 70% dos itens digitalizados e disponíveis em rede;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Ampliar e melhorar a catalogação dos itens digitalizados;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Produzir um modelo de baixo custo e escalável em termos logístico de digitalização do acervo museológico;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Capacitar os profissionais do Ibram no processo de digitalização, tornando a instituição mais autônoma na gestão de seus recursos digitais.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15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Estratégia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957675"/>
            <a:ext cx="8520600" cy="3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Montar kit de digitalização móvel (estúdio completo modular):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construir 3 kits para serem itinerantes nos museus do IBRAM após o projeto, de maneira a garantir que os museus possam dar continuidade aos trabalhos de digitalização.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Estruturar processo técnico de digitalização, ressaltando etapas, padrões de geração, descrição, armazenamento e publicação das imagens;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Gerar material de apoio e sensibilização e realizar campanha prévia com os museus para organização anterior ao período de digitalização;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Passar 1 semana em cada museu do Ibram realizando digitalização, catalogação e formação da equipe local com foco na ampliação das taxas de objetos digitalizados e na geração de continuidade;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Disponibilizar todo o conteúdo gerado no repositório digital Tainacan de cada museu;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Realizar seminário final de análise de resultados e encaminhamentos.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 macro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 meses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estruturação do kit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estruturação do processo técnico de trabalho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montagem de material de capacitação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7 meses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passar 2 semanas por mês, com intervalo de 1 semana para cada, em um museu do Ibram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 mês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organização do seminário de avaliação dos resultados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realização do seminário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2 mês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relatórios finais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artigos científicos de documentação dos resultados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TOTAL DE 12 MESES DE PROJETO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Orçamento</a:t>
            </a:r>
            <a:endParaRPr/>
          </a:p>
        </p:txBody>
      </p:sp>
      <p:graphicFrame>
        <p:nvGraphicFramePr>
          <p:cNvPr id="104" name="Google Shape;104;p20"/>
          <p:cNvGraphicFramePr/>
          <p:nvPr/>
        </p:nvGraphicFramePr>
        <p:xfrm>
          <a:off x="274625" y="90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{3AD515CB-AE49-4AB7-8437-B562D7642021}</a:tableStyleId>
              </a:tblPr>
              <a:tblGrid>
                <a:gridCol w="3697450"/>
                <a:gridCol w="1224325"/>
                <a:gridCol w="1224325"/>
                <a:gridCol w="1224325"/>
                <a:gridCol w="12243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Item de projeto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Quantidade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Valor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Meses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Equipe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Coordenação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R$ 6.000,00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R$ 72.000,00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Pesquisador de Digitalização e Catalogação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R$ 5.000,00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R$ 100.000,00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Pesquisador de Formação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R$ 4.500,00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R$ 18.000,00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Material Permanente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  <a:tc hMerge="1"/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Kit Digitalização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R$ 15.000,00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R$ 45.000,00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Logística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  <a:tc hMerge="1"/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Passagens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R$ 800,00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R$ 48.000,00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Diárias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150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R$ 250,00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R$ 37.500,00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Custos Operacionais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  <a:tc hMerge="1"/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Custos UnB e Fundação (16%)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R$ 51.280,00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TOTAL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R$ 371.780,00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