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bf32816b0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bf32816b0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bf30c406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bf30c406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c06afdcf1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c06afdcf1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c06afdcf1c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c06afdcf1c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bf32816b0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bf32816b0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bf32816b0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bf32816b0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bf32816b0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bf32816b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d914a8ab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d914a8ab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d914a8ab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d914a8ab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06afdcf1c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06afdcf1c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9d914a8ab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9d914a8ab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06afdcf1c_7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06afdcf1c_7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c06afdcf1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c06afdcf1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c06afdcf1c_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c06afdcf1c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c06afdcf1c_6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c06afdcf1c_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76" name="Google Shape;276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77" name="Google Shape;277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78" name="Google Shape;278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Relationship Id="rId4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 Direction Detection Team R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Sylvie Sorese, Ryan Clayton, Dalton Mitchum, Robert Kramer &amp; Krishna Patel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SPDT Switch Footprint</a:t>
            </a:r>
            <a:endParaRPr/>
          </a:p>
        </p:txBody>
      </p:sp>
      <p:sp>
        <p:nvSpPr>
          <p:cNvPr id="350" name="Google Shape;350;p23"/>
          <p:cNvSpPr txBox="1"/>
          <p:nvPr>
            <p:ph idx="1" type="body"/>
          </p:nvPr>
        </p:nvSpPr>
        <p:spPr>
          <a:xfrm>
            <a:off x="4654850" y="1347125"/>
            <a:ext cx="3679500" cy="30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Footprint used to model SPDT switch for PCB layout design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Purpose is to be able to create PCB layout using ADS </a:t>
            </a:r>
            <a:endParaRPr/>
          </a:p>
        </p:txBody>
      </p:sp>
      <p:pic>
        <p:nvPicPr>
          <p:cNvPr id="351" name="Google Shape;3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250" y="1370138"/>
            <a:ext cx="3408825" cy="30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SPDT Switch PCB Layout </a:t>
            </a:r>
            <a:endParaRPr/>
          </a:p>
        </p:txBody>
      </p:sp>
      <p:pic>
        <p:nvPicPr>
          <p:cNvPr id="357" name="Google Shape;3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4950" y="1198450"/>
            <a:ext cx="4559352" cy="3682024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4"/>
          <p:cNvSpPr txBox="1"/>
          <p:nvPr/>
        </p:nvSpPr>
        <p:spPr>
          <a:xfrm>
            <a:off x="506550" y="1597600"/>
            <a:ext cx="3039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Transmission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line design for PCB board of SPDT switch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All lengths and widths of switch are to scale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Minor overlap for transmission lines - need to adjust scaling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GNU Radio/HackRF One </a:t>
            </a:r>
            <a:endParaRPr/>
          </a:p>
        </p:txBody>
      </p:sp>
      <p:sp>
        <p:nvSpPr>
          <p:cNvPr id="364" name="Google Shape;364;p25"/>
          <p:cNvSpPr txBox="1"/>
          <p:nvPr>
            <p:ph idx="1" type="body"/>
          </p:nvPr>
        </p:nvSpPr>
        <p:spPr>
          <a:xfrm>
            <a:off x="1303800" y="13905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Utilizing GNU Radio to display and record the signals </a:t>
            </a:r>
            <a:r>
              <a:rPr lang="en"/>
              <a:t>from the HackRf 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GUI shows the signal in real time and file_sink block records the real-time data.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5" name="Google Shape;3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175" y="2316425"/>
            <a:ext cx="4948751" cy="224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8925" y="2248525"/>
            <a:ext cx="3527675" cy="22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Conversion </a:t>
            </a:r>
            <a:endParaRPr/>
          </a:p>
        </p:txBody>
      </p:sp>
      <p:sp>
        <p:nvSpPr>
          <p:cNvPr id="372" name="Google Shape;372;p26"/>
          <p:cNvSpPr txBox="1"/>
          <p:nvPr>
            <p:ph idx="1" type="body"/>
          </p:nvPr>
        </p:nvSpPr>
        <p:spPr>
          <a:xfrm>
            <a:off x="1192800" y="12203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recorded from GNU Radio is in a binary format.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Matlab is utilized to convert the binary to real complex numbers.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3" name="Google Shape;3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6638" y="518475"/>
            <a:ext cx="2333625" cy="43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3750" y="1938200"/>
            <a:ext cx="3508775" cy="315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GNU Radio on Linux</a:t>
            </a:r>
            <a:endParaRPr/>
          </a:p>
        </p:txBody>
      </p:sp>
      <p:sp>
        <p:nvSpPr>
          <p:cNvPr id="380" name="Google Shape;380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GNU Radio was setup on Linux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Sources are missing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Switched Over to Windows to assist Krishna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 Backlog Items</a:t>
            </a:r>
            <a:endParaRPr/>
          </a:p>
        </p:txBody>
      </p:sp>
      <p:sp>
        <p:nvSpPr>
          <p:cNvPr id="386" name="Google Shape;386;p28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Select a Language to code the Angle of Arrival Calculation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Develop and test .txt file reading with antenna values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Successfully Triangulate Test Cases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 Preview</a:t>
            </a:r>
            <a:endParaRPr/>
          </a:p>
        </p:txBody>
      </p:sp>
      <p:sp>
        <p:nvSpPr>
          <p:cNvPr id="392" name="Google Shape;392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Condense data recorded in GNU radio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 GUI for visual component of the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Print SPDT PCB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SPDT PCB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Finish circuit layout design for the SP4T switches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Program GPIO pins to antenna switches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 Raspberry Pi fully operational and prepare to run code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4826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design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of an affordable system that detects the direction of arrival of a radio frequency (RF) propagating wave, in the ISM band, with the intention of eventually being used in a classroom setting.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Definitions, Acronyms, and Abbreviations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324575"/>
            <a:ext cx="7030500" cy="3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-32766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800">
                <a:solidFill>
                  <a:schemeClr val="dk1"/>
                </a:solidFill>
              </a:rPr>
              <a:t>Radio frequency (RF)</a:t>
            </a:r>
            <a:endParaRPr sz="4800">
              <a:solidFill>
                <a:schemeClr val="dk1"/>
              </a:solidFill>
            </a:endParaRPr>
          </a:p>
          <a:p>
            <a:pPr indent="-3276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800">
                <a:solidFill>
                  <a:schemeClr val="dk1"/>
                </a:solidFill>
              </a:rPr>
              <a:t>Industrial, Scientific, and Medical (ISM)</a:t>
            </a:r>
            <a:endParaRPr sz="4800">
              <a:solidFill>
                <a:schemeClr val="dk1"/>
              </a:solidFill>
            </a:endParaRPr>
          </a:p>
          <a:p>
            <a:pPr indent="-3276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800">
                <a:solidFill>
                  <a:schemeClr val="dk1"/>
                </a:solidFill>
              </a:rPr>
              <a:t>Direction of Arrival (DoA)</a:t>
            </a:r>
            <a:endParaRPr sz="4800">
              <a:solidFill>
                <a:schemeClr val="dk1"/>
              </a:solidFill>
            </a:endParaRPr>
          </a:p>
          <a:p>
            <a:pPr indent="-3276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800">
                <a:solidFill>
                  <a:schemeClr val="dk1"/>
                </a:solidFill>
              </a:rPr>
              <a:t>Low-noise Amplifier (LNA)</a:t>
            </a:r>
            <a:endParaRPr sz="4800">
              <a:solidFill>
                <a:schemeClr val="dk1"/>
              </a:solidFill>
            </a:endParaRPr>
          </a:p>
          <a:p>
            <a:pPr indent="-3276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800">
                <a:solidFill>
                  <a:schemeClr val="dk1"/>
                </a:solidFill>
              </a:rPr>
              <a:t>Software Defined Radio (SDR)</a:t>
            </a:r>
            <a:endParaRPr sz="4800">
              <a:solidFill>
                <a:schemeClr val="dk1"/>
              </a:solidFill>
            </a:endParaRPr>
          </a:p>
          <a:p>
            <a:pPr indent="-3276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800">
                <a:solidFill>
                  <a:schemeClr val="dk1"/>
                </a:solidFill>
              </a:rPr>
              <a:t>Embry-Riddle Aeronautical University (ERAU)</a:t>
            </a:r>
            <a:endParaRPr sz="4800">
              <a:solidFill>
                <a:schemeClr val="dk1"/>
              </a:solidFill>
            </a:endParaRPr>
          </a:p>
          <a:p>
            <a:pPr indent="-3276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800">
                <a:solidFill>
                  <a:schemeClr val="dk1"/>
                </a:solidFill>
              </a:rPr>
              <a:t>Institute of Electrical and Electronics Engineers (IEEE)</a:t>
            </a:r>
            <a:endParaRPr sz="4800">
              <a:solidFill>
                <a:schemeClr val="dk1"/>
              </a:solidFill>
            </a:endParaRPr>
          </a:p>
          <a:p>
            <a:pPr indent="-3276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800">
                <a:solidFill>
                  <a:schemeClr val="dk1"/>
                </a:solidFill>
              </a:rPr>
              <a:t>Antennas and Propagation Society (AP-S)</a:t>
            </a:r>
            <a:endParaRPr sz="4800">
              <a:solidFill>
                <a:schemeClr val="dk1"/>
              </a:solidFill>
            </a:endParaRPr>
          </a:p>
          <a:p>
            <a:pPr indent="-3276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800">
                <a:solidFill>
                  <a:schemeClr val="dk1"/>
                </a:solidFill>
              </a:rPr>
              <a:t>Continuous Time (CT)</a:t>
            </a:r>
            <a:endParaRPr sz="4800">
              <a:solidFill>
                <a:schemeClr val="dk1"/>
              </a:solidFill>
            </a:endParaRPr>
          </a:p>
          <a:p>
            <a:pPr indent="-3276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800">
                <a:solidFill>
                  <a:schemeClr val="dk1"/>
                </a:solidFill>
              </a:rPr>
              <a:t>Single Pole Double Throw Switch ( SPDT)</a:t>
            </a:r>
            <a:endParaRPr sz="4800">
              <a:solidFill>
                <a:schemeClr val="dk1"/>
              </a:solidFill>
            </a:endParaRPr>
          </a:p>
          <a:p>
            <a:pPr indent="-3276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800">
                <a:solidFill>
                  <a:schemeClr val="dk1"/>
                </a:solidFill>
              </a:rPr>
              <a:t>Single Pole Four Throw Switch (SP4T) </a:t>
            </a:r>
            <a:endParaRPr sz="4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Schematic</a:t>
            </a:r>
            <a:r>
              <a:rPr lang="en"/>
              <a:t> of System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050" y="1244526"/>
            <a:ext cx="4797903" cy="3707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 Calculation Software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3829950" y="1564800"/>
            <a:ext cx="4504500" cy="29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Utilizing</a:t>
            </a:r>
            <a:r>
              <a:rPr lang="en"/>
              <a:t> Vector Analysis and treating each antenna gain as its own vector.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gives us a very </a:t>
            </a:r>
            <a:r>
              <a:rPr lang="en"/>
              <a:t>sensitive</a:t>
            </a:r>
            <a:r>
              <a:rPr lang="en"/>
              <a:t> </a:t>
            </a:r>
            <a:r>
              <a:rPr lang="en"/>
              <a:t>method</a:t>
            </a:r>
            <a:r>
              <a:rPr lang="en"/>
              <a:t> of calculating the angle of arrival.</a:t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825" y="1564800"/>
            <a:ext cx="3206950" cy="3392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1900" y="3135675"/>
            <a:ext cx="3892200" cy="174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 Calculation Software Cont</a:t>
            </a:r>
            <a:endParaRPr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229800" y="1449900"/>
            <a:ext cx="4504500" cy="11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Once system locate the direction of arrival a visual component will be utilized.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Eventually the code will run on the board doing real time calculation refreshing at a rate the choose.</a:t>
            </a:r>
            <a:endParaRPr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150" y="1597875"/>
            <a:ext cx="3525148" cy="3172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8471" y="2495175"/>
            <a:ext cx="2405198" cy="248279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9"/>
          <p:cNvSpPr txBox="1"/>
          <p:nvPr>
            <p:ph idx="1" type="body"/>
          </p:nvPr>
        </p:nvSpPr>
        <p:spPr>
          <a:xfrm>
            <a:off x="229800" y="2380275"/>
            <a:ext cx="2338800" cy="25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GUI shown to the right is a rough draft implementation of what will be displayed to the user.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Raspberry Pi </a:t>
            </a:r>
            <a:endParaRPr/>
          </a:p>
        </p:txBody>
      </p:sp>
      <p:sp>
        <p:nvSpPr>
          <p:cNvPr id="326" name="Google Shape;326;p20"/>
          <p:cNvSpPr txBox="1"/>
          <p:nvPr>
            <p:ph idx="1" type="body"/>
          </p:nvPr>
        </p:nvSpPr>
        <p:spPr>
          <a:xfrm>
            <a:off x="1303800" y="1990050"/>
            <a:ext cx="4461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Mini-computer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Raspberry OS installed on microSD chip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Connects to separate keyboard, monitor, and mouse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for programmable control of antennas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20"/>
          <p:cNvPicPr preferRelativeResize="0"/>
          <p:nvPr/>
        </p:nvPicPr>
        <p:blipFill rotWithShape="1">
          <a:blip r:embed="rId3">
            <a:alphaModFix/>
          </a:blip>
          <a:srcRect b="27771" l="8411" r="1041" t="27335"/>
          <a:stretch/>
        </p:blipFill>
        <p:spPr>
          <a:xfrm>
            <a:off x="5463975" y="3049100"/>
            <a:ext cx="2922174" cy="19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0"/>
          <p:cNvPicPr preferRelativeResize="0"/>
          <p:nvPr/>
        </p:nvPicPr>
        <p:blipFill rotWithShape="1">
          <a:blip r:embed="rId4">
            <a:alphaModFix/>
          </a:blip>
          <a:srcRect b="16549" l="0" r="0" t="17408"/>
          <a:stretch/>
        </p:blipFill>
        <p:spPr>
          <a:xfrm>
            <a:off x="5765100" y="228537"/>
            <a:ext cx="2983274" cy="2627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GPIO Control</a:t>
            </a:r>
            <a:endParaRPr/>
          </a:p>
        </p:txBody>
      </p:sp>
      <p:sp>
        <p:nvSpPr>
          <p:cNvPr id="334" name="Google Shape;334;p21"/>
          <p:cNvSpPr txBox="1"/>
          <p:nvPr>
            <p:ph idx="1" type="body"/>
          </p:nvPr>
        </p:nvSpPr>
        <p:spPr>
          <a:xfrm>
            <a:off x="1303800" y="1990050"/>
            <a:ext cx="4416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the GPIO pins to control antenna switches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LED is proof of concept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Switches just need power like LEDs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Will cycle through each antenna so they collect data individually</a:t>
            </a:r>
            <a:endParaRPr/>
          </a:p>
        </p:txBody>
      </p:sp>
      <p:pic>
        <p:nvPicPr>
          <p:cNvPr id="335" name="Google Shape;335;p21"/>
          <p:cNvPicPr preferRelativeResize="0"/>
          <p:nvPr/>
        </p:nvPicPr>
        <p:blipFill rotWithShape="1">
          <a:blip r:embed="rId3">
            <a:alphaModFix/>
          </a:blip>
          <a:srcRect b="40144" l="0" r="0" t="20861"/>
          <a:stretch/>
        </p:blipFill>
        <p:spPr>
          <a:xfrm>
            <a:off x="5720700" y="392275"/>
            <a:ext cx="2893203" cy="2005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4750" y="2849338"/>
            <a:ext cx="270510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Antenna Switch Truth Tables</a:t>
            </a:r>
            <a:endParaRPr/>
          </a:p>
        </p:txBody>
      </p:sp>
      <p:sp>
        <p:nvSpPr>
          <p:cNvPr id="342" name="Google Shape;342;p22"/>
          <p:cNvSpPr txBox="1"/>
          <p:nvPr>
            <p:ph idx="1" type="body"/>
          </p:nvPr>
        </p:nvSpPr>
        <p:spPr>
          <a:xfrm>
            <a:off x="1303800" y="1990050"/>
            <a:ext cx="4113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Will provide power to GPIO pins in relation to these truth tables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8 pins total (3 for switch 1, 3 for switch 2, 2 for switch 3</a:t>
            </a:r>
            <a:endParaRPr/>
          </a:p>
        </p:txBody>
      </p:sp>
      <p:pic>
        <p:nvPicPr>
          <p:cNvPr id="343" name="Google Shape;3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213" y="1402388"/>
            <a:ext cx="259080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0063" y="2968375"/>
            <a:ext cx="326707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