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914a8a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914a8a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914a8a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914a8a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d914a8a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d914a8a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914a8a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914a8a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914a8a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914a8a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914a8a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d914a8a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d914a8ab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d914a8ab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914a8a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914a8a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914a8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914a8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b5c2e0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b5c2e0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914a8a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d914a8a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Direction Detection Team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Sylvie Sorese, Ryan Clayton, &amp; Dalton Mitchum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Requirements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1)</a:t>
            </a:r>
            <a:r>
              <a:rPr lang="en" sz="700">
                <a:solidFill>
                  <a:schemeClr val="dk1"/>
                </a:solidFill>
              </a:rPr>
              <a:t>      </a:t>
            </a:r>
            <a:r>
              <a:rPr lang="en" sz="1100">
                <a:solidFill>
                  <a:schemeClr val="dk1"/>
                </a:solidFill>
              </a:rPr>
              <a:t>The documentation shall be understandable to those of at least a high school level of education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Requirements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1)</a:t>
            </a:r>
            <a:r>
              <a:rPr lang="en" sz="700">
                <a:solidFill>
                  <a:schemeClr val="dk1"/>
                </a:solidFill>
              </a:rPr>
              <a:t>      </a:t>
            </a:r>
            <a:r>
              <a:rPr lang="en" sz="1100">
                <a:solidFill>
                  <a:schemeClr val="dk1"/>
                </a:solidFill>
              </a:rPr>
              <a:t>The system shall require components that can be purchased from vendors only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2)</a:t>
            </a:r>
            <a:r>
              <a:rPr lang="en" sz="700">
                <a:solidFill>
                  <a:schemeClr val="dk1"/>
                </a:solidFill>
              </a:rPr>
              <a:t>      </a:t>
            </a:r>
            <a:r>
              <a:rPr lang="en" sz="1100">
                <a:solidFill>
                  <a:schemeClr val="dk1"/>
                </a:solidFill>
              </a:rPr>
              <a:t>The price of components to build the system shall be less than or equal $1,500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Requirements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1)</a:t>
            </a:r>
            <a:r>
              <a:rPr lang="en" sz="700">
                <a:solidFill>
                  <a:schemeClr val="dk1"/>
                </a:solidFill>
              </a:rPr>
              <a:t>      </a:t>
            </a:r>
            <a:r>
              <a:rPr lang="en" sz="1100">
                <a:solidFill>
                  <a:schemeClr val="dk1"/>
                </a:solidFill>
              </a:rPr>
              <a:t>The system shall be portable enough that only one individual is needed to move it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design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 of an affordable system that detects the direction of arrival of a radio frequency (RF) propagating wave, in the ISM band, with the intention of eventually being used in a classroom setting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Definitions, Acronyms, and Abbreviations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Radio frequency (RF)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Industrial, Scientific, and Medical (ISM)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Direction of Arrival (DoA)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Low-noise Amplifier (LNA)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Software Defined Radio (SDR)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Embry-Riddle Aeronautical University (ERAU)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Institute of Electrical and Electronics Engineers (IEEE)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Antennas and Propagation Society (AP-S)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Continuous Time (CT)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Diagram of System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12" y="1996112"/>
            <a:ext cx="6961176" cy="17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 Array Design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, polygon&#10;&#10;Description automatically generated"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13" y="1446213"/>
            <a:ext cx="27717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 Switching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236663"/>
            <a:ext cx="47625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3.1.1)</a:t>
            </a:r>
            <a:r>
              <a:rPr lang="en" sz="700">
                <a:solidFill>
                  <a:schemeClr val="dk1"/>
                </a:solidFill>
              </a:rPr>
              <a:t>      </a:t>
            </a:r>
            <a:r>
              <a:rPr lang="en" sz="70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The system shall prevent a signal from being detected by more than antenna by using copper deflectors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3.1.2)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be able to receive a 5GHz signal for interpretation using the antenna array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3.1.3)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switch between which antenna is currently inputting data into the system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3.1.4)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filter out noise using the bandpass filters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3.1.5)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amplify the signal through the LNA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3.1.6)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process signal from analog to digital through the SDR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3.1.7)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analyze the signal through the algorithm ran on the computer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3.1.8)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determine the DoA of the 5GHz signal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3.1.9)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display the DoA of the 5GHz signal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3.1.10)</a:t>
            </a:r>
            <a:r>
              <a:rPr lang="en" sz="700">
                <a:solidFill>
                  <a:schemeClr val="dk1"/>
                </a:solidFill>
              </a:rPr>
              <a:t>   </a:t>
            </a:r>
            <a:r>
              <a:rPr lang="en" sz="1100">
                <a:solidFill>
                  <a:schemeClr val="dk1"/>
                </a:solidFill>
              </a:rPr>
              <a:t>The system shall display the characteristics of the 5GHz signal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3.1.11)</a:t>
            </a:r>
            <a:r>
              <a:rPr lang="en" sz="700">
                <a:solidFill>
                  <a:schemeClr val="dk1"/>
                </a:solidFill>
              </a:rPr>
              <a:t>   </a:t>
            </a:r>
            <a:r>
              <a:rPr lang="en" sz="1100">
                <a:solidFill>
                  <a:schemeClr val="dk1"/>
                </a:solidFill>
              </a:rPr>
              <a:t>The system shall repeat the process starting from functional requirement 1 once functional requirements 8 and 9 are met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Requirements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3.2.1)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turn on when a switch is flipped to the ON position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3.2.2)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turn off when a switch is flipped to the OFF position</a:t>
            </a:r>
            <a:endParaRPr sz="11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Human Factors Requirements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3.3.1)</a:t>
            </a:r>
            <a:r>
              <a:rPr lang="en" sz="700">
                <a:solidFill>
                  <a:schemeClr val="dk1"/>
                </a:solidFill>
              </a:rPr>
              <a:t>       </a:t>
            </a:r>
            <a:r>
              <a:rPr lang="en" sz="1100">
                <a:solidFill>
                  <a:schemeClr val="dk1"/>
                </a:solidFill>
              </a:rPr>
              <a:t>The system shall operate outdoors during clear weather conditions.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