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57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25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1BA2-650E-47A9-8C11-454881ADE5AA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8AC4-5752-483A-A008-0E853B6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6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1BA2-650E-47A9-8C11-454881ADE5AA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8AC4-5752-483A-A008-0E853B6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0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1BA2-650E-47A9-8C11-454881ADE5AA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8AC4-5752-483A-A008-0E853B6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1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1BA2-650E-47A9-8C11-454881ADE5AA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8AC4-5752-483A-A008-0E853B6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6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1BA2-650E-47A9-8C11-454881ADE5AA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8AC4-5752-483A-A008-0E853B6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1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1BA2-650E-47A9-8C11-454881ADE5AA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8AC4-5752-483A-A008-0E853B6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8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1BA2-650E-47A9-8C11-454881ADE5AA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8AC4-5752-483A-A008-0E853B6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9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1BA2-650E-47A9-8C11-454881ADE5AA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8AC4-5752-483A-A008-0E853B6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0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1BA2-650E-47A9-8C11-454881ADE5AA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8AC4-5752-483A-A008-0E853B6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3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1BA2-650E-47A9-8C11-454881ADE5AA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8AC4-5752-483A-A008-0E853B6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2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1BA2-650E-47A9-8C11-454881ADE5AA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8AC4-5752-483A-A008-0E853B6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4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51BA2-650E-47A9-8C11-454881ADE5AA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C8AC4-5752-483A-A008-0E853B6E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4610" y="1752600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8256" y="3493532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cxnSp>
        <p:nvCxnSpPr>
          <p:cNvPr id="14" name="Straight Connector 13"/>
          <p:cNvCxnSpPr>
            <a:stCxn id="10" idx="0"/>
            <a:endCxn id="5" idx="2"/>
          </p:cNvCxnSpPr>
          <p:nvPr/>
        </p:nvCxnSpPr>
        <p:spPr>
          <a:xfrm flipH="1" flipV="1">
            <a:off x="4363921" y="2121932"/>
            <a:ext cx="2453646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487987" y="4651126"/>
            <a:ext cx="946862" cy="1586597"/>
            <a:chOff x="7077779" y="3453867"/>
            <a:chExt cx="946862" cy="1586597"/>
          </a:xfrm>
        </p:grpSpPr>
        <p:sp>
          <p:nvSpPr>
            <p:cNvPr id="19" name="TextBox 18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77779" y="41074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95792" y="46509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02723" y="46711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05937" y="412296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</a:t>
              </a:r>
            </a:p>
          </p:txBody>
        </p:sp>
        <p:cxnSp>
          <p:nvCxnSpPr>
            <p:cNvPr id="24" name="Straight Connector 23"/>
            <p:cNvCxnSpPr>
              <a:stCxn id="19" idx="2"/>
              <a:endCxn id="20" idx="0"/>
            </p:cNvCxnSpPr>
            <p:nvPr/>
          </p:nvCxnSpPr>
          <p:spPr>
            <a:xfrm flipH="1">
              <a:off x="7287131" y="3823199"/>
              <a:ext cx="199959" cy="284202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9" idx="2"/>
              <a:endCxn id="21" idx="0"/>
            </p:cNvCxnSpPr>
            <p:nvPr/>
          </p:nvCxnSpPr>
          <p:spPr>
            <a:xfrm flipH="1">
              <a:off x="7405144" y="3823199"/>
              <a:ext cx="81946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9" idx="2"/>
              <a:endCxn id="22" idx="0"/>
            </p:cNvCxnSpPr>
            <p:nvPr/>
          </p:nvCxnSpPr>
          <p:spPr>
            <a:xfrm>
              <a:off x="7487090" y="3823199"/>
              <a:ext cx="224985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9" idx="2"/>
              <a:endCxn id="23" idx="0"/>
            </p:cNvCxnSpPr>
            <p:nvPr/>
          </p:nvCxnSpPr>
          <p:spPr>
            <a:xfrm>
              <a:off x="7487090" y="3823199"/>
              <a:ext cx="328199" cy="29976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817730" y="4556262"/>
            <a:ext cx="946862" cy="1586597"/>
            <a:chOff x="7077779" y="3453867"/>
            <a:chExt cx="946862" cy="1586597"/>
          </a:xfrm>
        </p:grpSpPr>
        <p:sp>
          <p:nvSpPr>
            <p:cNvPr id="30" name="TextBox 2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77779" y="41074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95792" y="46509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02723" y="46711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605937" y="412296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cxnSp>
          <p:nvCxnSpPr>
            <p:cNvPr id="35" name="Straight Connector 34"/>
            <p:cNvCxnSpPr>
              <a:stCxn id="30" idx="2"/>
              <a:endCxn id="31" idx="0"/>
            </p:cNvCxnSpPr>
            <p:nvPr/>
          </p:nvCxnSpPr>
          <p:spPr>
            <a:xfrm flipH="1">
              <a:off x="7287131" y="3823199"/>
              <a:ext cx="199959" cy="284202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0" idx="2"/>
              <a:endCxn id="32" idx="0"/>
            </p:cNvCxnSpPr>
            <p:nvPr/>
          </p:nvCxnSpPr>
          <p:spPr>
            <a:xfrm flipH="1">
              <a:off x="7405144" y="3823199"/>
              <a:ext cx="81946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0" idx="2"/>
              <a:endCxn id="33" idx="0"/>
            </p:cNvCxnSpPr>
            <p:nvPr/>
          </p:nvCxnSpPr>
          <p:spPr>
            <a:xfrm>
              <a:off x="7487090" y="3823199"/>
              <a:ext cx="224985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0" idx="2"/>
              <a:endCxn id="34" idx="0"/>
            </p:cNvCxnSpPr>
            <p:nvPr/>
          </p:nvCxnSpPr>
          <p:spPr>
            <a:xfrm>
              <a:off x="7487090" y="3823199"/>
              <a:ext cx="328199" cy="29976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040187" y="4553926"/>
            <a:ext cx="946862" cy="1586597"/>
            <a:chOff x="7077779" y="3453867"/>
            <a:chExt cx="946862" cy="1586597"/>
          </a:xfrm>
        </p:grpSpPr>
        <p:sp>
          <p:nvSpPr>
            <p:cNvPr id="40" name="TextBox 3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77779" y="41074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95792" y="46509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502723" y="46711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05937" y="412296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cxnSp>
          <p:nvCxnSpPr>
            <p:cNvPr id="45" name="Straight Connector 44"/>
            <p:cNvCxnSpPr>
              <a:stCxn id="40" idx="2"/>
              <a:endCxn id="41" idx="0"/>
            </p:cNvCxnSpPr>
            <p:nvPr/>
          </p:nvCxnSpPr>
          <p:spPr>
            <a:xfrm flipH="1">
              <a:off x="7287131" y="3823199"/>
              <a:ext cx="199959" cy="284202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2"/>
              <a:endCxn id="42" idx="0"/>
            </p:cNvCxnSpPr>
            <p:nvPr/>
          </p:nvCxnSpPr>
          <p:spPr>
            <a:xfrm flipH="1">
              <a:off x="7405144" y="3823199"/>
              <a:ext cx="81946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0" idx="2"/>
              <a:endCxn id="43" idx="0"/>
            </p:cNvCxnSpPr>
            <p:nvPr/>
          </p:nvCxnSpPr>
          <p:spPr>
            <a:xfrm>
              <a:off x="7487090" y="3823199"/>
              <a:ext cx="224985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0" idx="2"/>
              <a:endCxn id="44" idx="0"/>
            </p:cNvCxnSpPr>
            <p:nvPr/>
          </p:nvCxnSpPr>
          <p:spPr>
            <a:xfrm>
              <a:off x="7487090" y="3823199"/>
              <a:ext cx="328199" cy="29976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3886200" y="3477207"/>
            <a:ext cx="946862" cy="1586597"/>
            <a:chOff x="7077779" y="3453867"/>
            <a:chExt cx="946862" cy="1586597"/>
          </a:xfrm>
        </p:grpSpPr>
        <p:sp>
          <p:nvSpPr>
            <p:cNvPr id="50" name="TextBox 4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077779" y="41074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95792" y="46509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502723" y="46711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605937" y="412296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cxnSp>
          <p:nvCxnSpPr>
            <p:cNvPr id="55" name="Straight Connector 54"/>
            <p:cNvCxnSpPr>
              <a:stCxn id="50" idx="2"/>
              <a:endCxn id="51" idx="0"/>
            </p:cNvCxnSpPr>
            <p:nvPr/>
          </p:nvCxnSpPr>
          <p:spPr>
            <a:xfrm flipH="1">
              <a:off x="7228622" y="3823199"/>
              <a:ext cx="258468" cy="284202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0" idx="2"/>
              <a:endCxn id="52" idx="0"/>
            </p:cNvCxnSpPr>
            <p:nvPr/>
          </p:nvCxnSpPr>
          <p:spPr>
            <a:xfrm flipH="1">
              <a:off x="7346635" y="3823199"/>
              <a:ext cx="140455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0" idx="2"/>
              <a:endCxn id="53" idx="0"/>
            </p:cNvCxnSpPr>
            <p:nvPr/>
          </p:nvCxnSpPr>
          <p:spPr>
            <a:xfrm>
              <a:off x="7487090" y="3823199"/>
              <a:ext cx="224985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0" idx="2"/>
              <a:endCxn id="54" idx="0"/>
            </p:cNvCxnSpPr>
            <p:nvPr/>
          </p:nvCxnSpPr>
          <p:spPr>
            <a:xfrm>
              <a:off x="7487090" y="3823199"/>
              <a:ext cx="328199" cy="29976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1316981" y="3493532"/>
            <a:ext cx="829844" cy="1586597"/>
            <a:chOff x="7077779" y="3453867"/>
            <a:chExt cx="829844" cy="1586597"/>
          </a:xfrm>
        </p:grpSpPr>
        <p:sp>
          <p:nvSpPr>
            <p:cNvPr id="60" name="TextBox 5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77779" y="41074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195792" y="46509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02723" y="46711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05937" y="41229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65" name="Straight Connector 64"/>
            <p:cNvCxnSpPr>
              <a:stCxn id="60" idx="2"/>
              <a:endCxn id="61" idx="0"/>
            </p:cNvCxnSpPr>
            <p:nvPr/>
          </p:nvCxnSpPr>
          <p:spPr>
            <a:xfrm flipH="1">
              <a:off x="7228622" y="3823199"/>
              <a:ext cx="258468" cy="284202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0" idx="2"/>
              <a:endCxn id="62" idx="0"/>
            </p:cNvCxnSpPr>
            <p:nvPr/>
          </p:nvCxnSpPr>
          <p:spPr>
            <a:xfrm flipH="1">
              <a:off x="7346635" y="3823199"/>
              <a:ext cx="140455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0" idx="2"/>
              <a:endCxn id="63" idx="0"/>
            </p:cNvCxnSpPr>
            <p:nvPr/>
          </p:nvCxnSpPr>
          <p:spPr>
            <a:xfrm>
              <a:off x="7487090" y="3823199"/>
              <a:ext cx="169682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0" idx="2"/>
              <a:endCxn id="64" idx="0"/>
            </p:cNvCxnSpPr>
            <p:nvPr/>
          </p:nvCxnSpPr>
          <p:spPr>
            <a:xfrm>
              <a:off x="7487090" y="3823199"/>
              <a:ext cx="269690" cy="29976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590800" y="3481098"/>
            <a:ext cx="829844" cy="1586597"/>
            <a:chOff x="7077779" y="3453867"/>
            <a:chExt cx="829844" cy="1586597"/>
          </a:xfrm>
        </p:grpSpPr>
        <p:sp>
          <p:nvSpPr>
            <p:cNvPr id="70" name="TextBox 6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77779" y="41074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195792" y="46509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02723" y="4671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605937" y="41229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cxnSp>
          <p:nvCxnSpPr>
            <p:cNvPr id="75" name="Straight Connector 74"/>
            <p:cNvCxnSpPr>
              <a:stCxn id="70" idx="2"/>
              <a:endCxn id="71" idx="0"/>
            </p:cNvCxnSpPr>
            <p:nvPr/>
          </p:nvCxnSpPr>
          <p:spPr>
            <a:xfrm flipH="1">
              <a:off x="7228622" y="3823199"/>
              <a:ext cx="258468" cy="284202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0" idx="2"/>
              <a:endCxn id="72" idx="0"/>
            </p:cNvCxnSpPr>
            <p:nvPr/>
          </p:nvCxnSpPr>
          <p:spPr>
            <a:xfrm flipH="1">
              <a:off x="7346635" y="3823199"/>
              <a:ext cx="140455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0" idx="2"/>
              <a:endCxn id="73" idx="0"/>
            </p:cNvCxnSpPr>
            <p:nvPr/>
          </p:nvCxnSpPr>
          <p:spPr>
            <a:xfrm>
              <a:off x="7487090" y="3823199"/>
              <a:ext cx="166476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0" idx="2"/>
              <a:endCxn id="74" idx="0"/>
            </p:cNvCxnSpPr>
            <p:nvPr/>
          </p:nvCxnSpPr>
          <p:spPr>
            <a:xfrm>
              <a:off x="7487090" y="3823199"/>
              <a:ext cx="269690" cy="29976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/>
          <p:cNvCxnSpPr>
            <a:stCxn id="5" idx="2"/>
            <a:endCxn id="60" idx="0"/>
          </p:cNvCxnSpPr>
          <p:nvPr/>
        </p:nvCxnSpPr>
        <p:spPr>
          <a:xfrm flipH="1">
            <a:off x="1726292" y="2121932"/>
            <a:ext cx="2637629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0" idx="0"/>
            <a:endCxn id="5" idx="2"/>
          </p:cNvCxnSpPr>
          <p:nvPr/>
        </p:nvCxnSpPr>
        <p:spPr>
          <a:xfrm flipV="1">
            <a:off x="3000111" y="2121932"/>
            <a:ext cx="1363810" cy="1359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50" idx="0"/>
            <a:endCxn id="5" idx="2"/>
          </p:cNvCxnSpPr>
          <p:nvPr/>
        </p:nvCxnSpPr>
        <p:spPr>
          <a:xfrm flipV="1">
            <a:off x="4295511" y="2121932"/>
            <a:ext cx="68410" cy="135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0" idx="2"/>
            <a:endCxn id="40" idx="0"/>
          </p:cNvCxnSpPr>
          <p:nvPr/>
        </p:nvCxnSpPr>
        <p:spPr>
          <a:xfrm flipH="1">
            <a:off x="5449498" y="3862864"/>
            <a:ext cx="1368069" cy="691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30" idx="0"/>
            <a:endCxn id="10" idx="2"/>
          </p:cNvCxnSpPr>
          <p:nvPr/>
        </p:nvCxnSpPr>
        <p:spPr>
          <a:xfrm flipH="1" flipV="1">
            <a:off x="6817567" y="3862864"/>
            <a:ext cx="1409474" cy="693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0" idx="2"/>
            <a:endCxn id="19" idx="0"/>
          </p:cNvCxnSpPr>
          <p:nvPr/>
        </p:nvCxnSpPr>
        <p:spPr>
          <a:xfrm>
            <a:off x="6817567" y="3862864"/>
            <a:ext cx="79731" cy="788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itle 10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Configuration Blue</a:t>
            </a:r>
          </a:p>
        </p:txBody>
      </p:sp>
    </p:spTree>
    <p:extLst>
      <p:ext uri="{BB962C8B-B14F-4D97-AF65-F5344CB8AC3E}">
        <p14:creationId xmlns:p14="http://schemas.microsoft.com/office/powerpoint/2010/main" val="365650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38600" y="1447800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cxnSp>
        <p:nvCxnSpPr>
          <p:cNvPr id="22" name="Straight Connector 21"/>
          <p:cNvCxnSpPr>
            <a:stCxn id="10" idx="0"/>
            <a:endCxn id="12" idx="2"/>
          </p:cNvCxnSpPr>
          <p:nvPr/>
        </p:nvCxnSpPr>
        <p:spPr>
          <a:xfrm flipV="1">
            <a:off x="1783339" y="1817132"/>
            <a:ext cx="2664572" cy="697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9" idx="0"/>
            <a:endCxn id="12" idx="2"/>
          </p:cNvCxnSpPr>
          <p:nvPr/>
        </p:nvCxnSpPr>
        <p:spPr>
          <a:xfrm flipV="1">
            <a:off x="4439196" y="1817132"/>
            <a:ext cx="8715" cy="1230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3" idx="0"/>
            <a:endCxn id="12" idx="2"/>
          </p:cNvCxnSpPr>
          <p:nvPr/>
        </p:nvCxnSpPr>
        <p:spPr>
          <a:xfrm flipH="1" flipV="1">
            <a:off x="4447911" y="1817132"/>
            <a:ext cx="2484817" cy="701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 Merge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3211" y="32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442603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4028" y="2514600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37214" y="32120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44" name="Straight Connector 43"/>
          <p:cNvCxnSpPr>
            <a:stCxn id="10" idx="2"/>
            <a:endCxn id="3" idx="0"/>
          </p:cNvCxnSpPr>
          <p:nvPr/>
        </p:nvCxnSpPr>
        <p:spPr>
          <a:xfrm flipH="1">
            <a:off x="564054" y="2883932"/>
            <a:ext cx="1219285" cy="328136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" idx="2"/>
            <a:endCxn id="5" idx="0"/>
          </p:cNvCxnSpPr>
          <p:nvPr/>
        </p:nvCxnSpPr>
        <p:spPr>
          <a:xfrm flipH="1">
            <a:off x="1247511" y="2883932"/>
            <a:ext cx="535828" cy="55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0" idx="2"/>
            <a:endCxn id="74" idx="0"/>
          </p:cNvCxnSpPr>
          <p:nvPr/>
        </p:nvCxnSpPr>
        <p:spPr>
          <a:xfrm>
            <a:off x="1783339" y="2883932"/>
            <a:ext cx="554362" cy="56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8200" y="40961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56213" y="463965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63144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61" name="Straight Connector 60"/>
          <p:cNvCxnSpPr>
            <a:stCxn id="5" idx="2"/>
            <a:endCxn id="56" idx="0"/>
          </p:cNvCxnSpPr>
          <p:nvPr/>
        </p:nvCxnSpPr>
        <p:spPr>
          <a:xfrm flipH="1">
            <a:off x="992249" y="3811935"/>
            <a:ext cx="255262" cy="284202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" idx="2"/>
            <a:endCxn id="57" idx="0"/>
          </p:cNvCxnSpPr>
          <p:nvPr/>
        </p:nvCxnSpPr>
        <p:spPr>
          <a:xfrm flipH="1">
            <a:off x="1119078" y="3811935"/>
            <a:ext cx="128433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" idx="2"/>
            <a:endCxn id="58" idx="0"/>
          </p:cNvCxnSpPr>
          <p:nvPr/>
        </p:nvCxnSpPr>
        <p:spPr>
          <a:xfrm>
            <a:off x="1247511" y="3811935"/>
            <a:ext cx="166476" cy="847933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0" idx="2"/>
            <a:endCxn id="29" idx="0"/>
          </p:cNvCxnSpPr>
          <p:nvPr/>
        </p:nvCxnSpPr>
        <p:spPr>
          <a:xfrm>
            <a:off x="1783339" y="2883932"/>
            <a:ext cx="1116740" cy="328136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28390" y="3449594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28390" y="4103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46403" y="46466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353334" y="4666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79" name="Straight Connector 78"/>
          <p:cNvCxnSpPr>
            <a:stCxn id="74" idx="2"/>
            <a:endCxn id="75" idx="0"/>
          </p:cNvCxnSpPr>
          <p:nvPr/>
        </p:nvCxnSpPr>
        <p:spPr>
          <a:xfrm flipH="1">
            <a:off x="2079233" y="3818926"/>
            <a:ext cx="258468" cy="284202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4" idx="2"/>
            <a:endCxn id="76" idx="0"/>
          </p:cNvCxnSpPr>
          <p:nvPr/>
        </p:nvCxnSpPr>
        <p:spPr>
          <a:xfrm flipH="1">
            <a:off x="2209268" y="3818926"/>
            <a:ext cx="128433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4" idx="2"/>
            <a:endCxn id="77" idx="0"/>
          </p:cNvCxnSpPr>
          <p:nvPr/>
        </p:nvCxnSpPr>
        <p:spPr>
          <a:xfrm>
            <a:off x="2337701" y="3818926"/>
            <a:ext cx="166476" cy="847933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62600" y="32163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87589" y="3446876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23417" y="2518873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86603" y="32163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95" name="Straight Connector 94"/>
          <p:cNvCxnSpPr>
            <a:stCxn id="93" idx="2"/>
            <a:endCxn id="91" idx="0"/>
          </p:cNvCxnSpPr>
          <p:nvPr/>
        </p:nvCxnSpPr>
        <p:spPr>
          <a:xfrm flipH="1">
            <a:off x="5771952" y="2888205"/>
            <a:ext cx="1160776" cy="328136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3" idx="2"/>
            <a:endCxn id="92" idx="0"/>
          </p:cNvCxnSpPr>
          <p:nvPr/>
        </p:nvCxnSpPr>
        <p:spPr>
          <a:xfrm flipH="1">
            <a:off x="6396900" y="2888205"/>
            <a:ext cx="535828" cy="55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3" idx="2"/>
            <a:endCxn id="107" idx="0"/>
          </p:cNvCxnSpPr>
          <p:nvPr/>
        </p:nvCxnSpPr>
        <p:spPr>
          <a:xfrm>
            <a:off x="6932728" y="2888205"/>
            <a:ext cx="554362" cy="56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987589" y="41004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105602" y="464392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412533" y="46641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cxnSp>
        <p:nvCxnSpPr>
          <p:cNvPr id="102" name="Straight Connector 101"/>
          <p:cNvCxnSpPr>
            <a:stCxn id="92" idx="2"/>
            <a:endCxn id="98" idx="0"/>
          </p:cNvCxnSpPr>
          <p:nvPr/>
        </p:nvCxnSpPr>
        <p:spPr>
          <a:xfrm flipH="1">
            <a:off x="6196941" y="3816208"/>
            <a:ext cx="199959" cy="284202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2" idx="2"/>
            <a:endCxn id="99" idx="0"/>
          </p:cNvCxnSpPr>
          <p:nvPr/>
        </p:nvCxnSpPr>
        <p:spPr>
          <a:xfrm flipH="1">
            <a:off x="6268467" y="3816208"/>
            <a:ext cx="128433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2" idx="2"/>
            <a:endCxn id="100" idx="0"/>
          </p:cNvCxnSpPr>
          <p:nvPr/>
        </p:nvCxnSpPr>
        <p:spPr>
          <a:xfrm>
            <a:off x="6396900" y="3816208"/>
            <a:ext cx="224985" cy="847933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93" idx="2"/>
            <a:endCxn id="94" idx="0"/>
          </p:cNvCxnSpPr>
          <p:nvPr/>
        </p:nvCxnSpPr>
        <p:spPr>
          <a:xfrm>
            <a:off x="6932728" y="2888205"/>
            <a:ext cx="1116740" cy="328136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077779" y="3453867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077779" y="41074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195792" y="465091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502723" y="46711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cxnSp>
        <p:nvCxnSpPr>
          <p:cNvPr id="112" name="Straight Connector 111"/>
          <p:cNvCxnSpPr>
            <a:stCxn id="107" idx="2"/>
            <a:endCxn id="108" idx="0"/>
          </p:cNvCxnSpPr>
          <p:nvPr/>
        </p:nvCxnSpPr>
        <p:spPr>
          <a:xfrm flipH="1">
            <a:off x="7287131" y="3823199"/>
            <a:ext cx="199959" cy="284202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2"/>
            <a:endCxn id="109" idx="0"/>
          </p:cNvCxnSpPr>
          <p:nvPr/>
        </p:nvCxnSpPr>
        <p:spPr>
          <a:xfrm flipH="1">
            <a:off x="7358657" y="3823199"/>
            <a:ext cx="128433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7" idx="2"/>
            <a:endCxn id="110" idx="0"/>
          </p:cNvCxnSpPr>
          <p:nvPr/>
        </p:nvCxnSpPr>
        <p:spPr>
          <a:xfrm>
            <a:off x="7487090" y="3823199"/>
            <a:ext cx="224985" cy="847933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069068" y="3745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494057" y="3976003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029885" y="3048000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393071" y="37454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121" name="Straight Connector 120"/>
          <p:cNvCxnSpPr>
            <a:stCxn id="119" idx="2"/>
            <a:endCxn id="117" idx="0"/>
          </p:cNvCxnSpPr>
          <p:nvPr/>
        </p:nvCxnSpPr>
        <p:spPr>
          <a:xfrm flipH="1">
            <a:off x="3219911" y="3417332"/>
            <a:ext cx="1219285" cy="328136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9" idx="2"/>
            <a:endCxn id="118" idx="0"/>
          </p:cNvCxnSpPr>
          <p:nvPr/>
        </p:nvCxnSpPr>
        <p:spPr>
          <a:xfrm flipH="1">
            <a:off x="3903368" y="3417332"/>
            <a:ext cx="535828" cy="55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9" idx="2"/>
            <a:endCxn id="133" idx="0"/>
          </p:cNvCxnSpPr>
          <p:nvPr/>
        </p:nvCxnSpPr>
        <p:spPr>
          <a:xfrm>
            <a:off x="4439196" y="3417332"/>
            <a:ext cx="554362" cy="56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494057" y="462953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612070" y="517305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919001" y="5193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128" name="Straight Connector 127"/>
          <p:cNvCxnSpPr>
            <a:stCxn id="118" idx="2"/>
            <a:endCxn id="124" idx="0"/>
          </p:cNvCxnSpPr>
          <p:nvPr/>
        </p:nvCxnSpPr>
        <p:spPr>
          <a:xfrm flipH="1">
            <a:off x="3646503" y="4345335"/>
            <a:ext cx="256865" cy="284202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8" idx="2"/>
            <a:endCxn id="125" idx="0"/>
          </p:cNvCxnSpPr>
          <p:nvPr/>
        </p:nvCxnSpPr>
        <p:spPr>
          <a:xfrm flipH="1">
            <a:off x="3774935" y="4345335"/>
            <a:ext cx="128433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18" idx="2"/>
            <a:endCxn id="126" idx="0"/>
          </p:cNvCxnSpPr>
          <p:nvPr/>
        </p:nvCxnSpPr>
        <p:spPr>
          <a:xfrm>
            <a:off x="3903368" y="4345335"/>
            <a:ext cx="224985" cy="847933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19" idx="2"/>
            <a:endCxn id="120" idx="0"/>
          </p:cNvCxnSpPr>
          <p:nvPr/>
        </p:nvCxnSpPr>
        <p:spPr>
          <a:xfrm>
            <a:off x="4439196" y="3417332"/>
            <a:ext cx="1116740" cy="328136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584247" y="3982994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584247" y="46365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702260" y="51800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009191" y="520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138" name="Straight Connector 137"/>
          <p:cNvCxnSpPr>
            <a:stCxn id="133" idx="2"/>
            <a:endCxn id="134" idx="0"/>
          </p:cNvCxnSpPr>
          <p:nvPr/>
        </p:nvCxnSpPr>
        <p:spPr>
          <a:xfrm flipH="1">
            <a:off x="4793599" y="4352326"/>
            <a:ext cx="199959" cy="284202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3" idx="2"/>
            <a:endCxn id="135" idx="0"/>
          </p:cNvCxnSpPr>
          <p:nvPr/>
        </p:nvCxnSpPr>
        <p:spPr>
          <a:xfrm flipH="1">
            <a:off x="4865125" y="4352326"/>
            <a:ext cx="128433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3" idx="2"/>
            <a:endCxn id="136" idx="0"/>
          </p:cNvCxnSpPr>
          <p:nvPr/>
        </p:nvCxnSpPr>
        <p:spPr>
          <a:xfrm>
            <a:off x="4993558" y="4352326"/>
            <a:ext cx="224985" cy="847933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/>
          <p:cNvCxnSpPr>
            <a:stCxn id="77" idx="1"/>
            <a:endCxn id="75" idx="2"/>
          </p:cNvCxnSpPr>
          <p:nvPr/>
        </p:nvCxnSpPr>
        <p:spPr>
          <a:xfrm rot="10800000">
            <a:off x="2079234" y="4472461"/>
            <a:ext cx="274101" cy="37906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/>
          <p:cNvCxnSpPr/>
          <p:nvPr/>
        </p:nvCxnSpPr>
        <p:spPr>
          <a:xfrm rot="10800000">
            <a:off x="1009247" y="4472461"/>
            <a:ext cx="274101" cy="37906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/>
          <p:cNvCxnSpPr/>
          <p:nvPr/>
        </p:nvCxnSpPr>
        <p:spPr>
          <a:xfrm rot="10800000">
            <a:off x="6202458" y="4472461"/>
            <a:ext cx="274101" cy="37906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/>
          <p:cNvCxnSpPr/>
          <p:nvPr/>
        </p:nvCxnSpPr>
        <p:spPr>
          <a:xfrm rot="10800000">
            <a:off x="7279725" y="4472461"/>
            <a:ext cx="274101" cy="37906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Curved 100"/>
          <p:cNvCxnSpPr/>
          <p:nvPr/>
        </p:nvCxnSpPr>
        <p:spPr>
          <a:xfrm rot="10800000">
            <a:off x="4799839" y="4998869"/>
            <a:ext cx="274101" cy="37906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/>
          <p:cNvCxnSpPr/>
          <p:nvPr/>
        </p:nvCxnSpPr>
        <p:spPr>
          <a:xfrm rot="10800000">
            <a:off x="3668395" y="4998869"/>
            <a:ext cx="274101" cy="37906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427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38600" y="1447800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cxnSp>
        <p:nvCxnSpPr>
          <p:cNvPr id="22" name="Straight Connector 21"/>
          <p:cNvCxnSpPr>
            <a:stCxn id="10" idx="0"/>
            <a:endCxn id="12" idx="2"/>
          </p:cNvCxnSpPr>
          <p:nvPr/>
        </p:nvCxnSpPr>
        <p:spPr>
          <a:xfrm flipV="1">
            <a:off x="1783339" y="1817132"/>
            <a:ext cx="2664572" cy="697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9" idx="0"/>
            <a:endCxn id="12" idx="2"/>
          </p:cNvCxnSpPr>
          <p:nvPr/>
        </p:nvCxnSpPr>
        <p:spPr>
          <a:xfrm flipV="1">
            <a:off x="4439196" y="1817132"/>
            <a:ext cx="8715" cy="1230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3" idx="0"/>
            <a:endCxn id="12" idx="2"/>
          </p:cNvCxnSpPr>
          <p:nvPr/>
        </p:nvCxnSpPr>
        <p:spPr>
          <a:xfrm flipH="1" flipV="1">
            <a:off x="4447911" y="1817132"/>
            <a:ext cx="2484817" cy="701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 Merge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3211" y="32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442603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4028" y="2514600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37214" y="32120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44" name="Straight Connector 43"/>
          <p:cNvCxnSpPr>
            <a:stCxn id="10" idx="2"/>
            <a:endCxn id="3" idx="0"/>
          </p:cNvCxnSpPr>
          <p:nvPr/>
        </p:nvCxnSpPr>
        <p:spPr>
          <a:xfrm flipH="1">
            <a:off x="564054" y="2883932"/>
            <a:ext cx="1219285" cy="328136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" idx="2"/>
            <a:endCxn id="5" idx="0"/>
          </p:cNvCxnSpPr>
          <p:nvPr/>
        </p:nvCxnSpPr>
        <p:spPr>
          <a:xfrm flipH="1">
            <a:off x="1247511" y="2883932"/>
            <a:ext cx="535828" cy="558671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0" idx="2"/>
            <a:endCxn id="74" idx="0"/>
          </p:cNvCxnSpPr>
          <p:nvPr/>
        </p:nvCxnSpPr>
        <p:spPr>
          <a:xfrm>
            <a:off x="1783339" y="2883932"/>
            <a:ext cx="554362" cy="56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8200" y="40961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56213" y="463965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63144" y="46598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61" name="Straight Connector 60"/>
          <p:cNvCxnSpPr>
            <a:stCxn id="5" idx="2"/>
            <a:endCxn id="56" idx="0"/>
          </p:cNvCxnSpPr>
          <p:nvPr/>
        </p:nvCxnSpPr>
        <p:spPr>
          <a:xfrm flipH="1">
            <a:off x="992249" y="3811935"/>
            <a:ext cx="255262" cy="284202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" idx="2"/>
            <a:endCxn id="57" idx="0"/>
          </p:cNvCxnSpPr>
          <p:nvPr/>
        </p:nvCxnSpPr>
        <p:spPr>
          <a:xfrm flipH="1">
            <a:off x="1119078" y="3811935"/>
            <a:ext cx="128433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" idx="2"/>
            <a:endCxn id="58" idx="0"/>
          </p:cNvCxnSpPr>
          <p:nvPr/>
        </p:nvCxnSpPr>
        <p:spPr>
          <a:xfrm>
            <a:off x="1247511" y="3811935"/>
            <a:ext cx="178498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0" idx="2"/>
            <a:endCxn id="29" idx="0"/>
          </p:cNvCxnSpPr>
          <p:nvPr/>
        </p:nvCxnSpPr>
        <p:spPr>
          <a:xfrm>
            <a:off x="1783339" y="2883932"/>
            <a:ext cx="1116740" cy="328136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28390" y="3449594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28390" y="4103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46403" y="46466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353334" y="466685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79" name="Straight Connector 78"/>
          <p:cNvCxnSpPr>
            <a:stCxn id="74" idx="2"/>
            <a:endCxn id="75" idx="0"/>
          </p:cNvCxnSpPr>
          <p:nvPr/>
        </p:nvCxnSpPr>
        <p:spPr>
          <a:xfrm flipH="1">
            <a:off x="2079233" y="3818926"/>
            <a:ext cx="258468" cy="284202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4" idx="2"/>
            <a:endCxn id="76" idx="0"/>
          </p:cNvCxnSpPr>
          <p:nvPr/>
        </p:nvCxnSpPr>
        <p:spPr>
          <a:xfrm flipH="1">
            <a:off x="2209268" y="3818926"/>
            <a:ext cx="128433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4" idx="2"/>
            <a:endCxn id="77" idx="0"/>
          </p:cNvCxnSpPr>
          <p:nvPr/>
        </p:nvCxnSpPr>
        <p:spPr>
          <a:xfrm>
            <a:off x="2337701" y="3818926"/>
            <a:ext cx="178498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62600" y="32163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87589" y="3446876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23417" y="2518873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86603" y="32163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95" name="Straight Connector 94"/>
          <p:cNvCxnSpPr>
            <a:stCxn id="93" idx="2"/>
            <a:endCxn id="91" idx="0"/>
          </p:cNvCxnSpPr>
          <p:nvPr/>
        </p:nvCxnSpPr>
        <p:spPr>
          <a:xfrm flipH="1">
            <a:off x="5771952" y="2888205"/>
            <a:ext cx="1160776" cy="328136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3" idx="2"/>
            <a:endCxn id="92" idx="0"/>
          </p:cNvCxnSpPr>
          <p:nvPr/>
        </p:nvCxnSpPr>
        <p:spPr>
          <a:xfrm flipH="1">
            <a:off x="6396900" y="2888205"/>
            <a:ext cx="535828" cy="558671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3" idx="2"/>
            <a:endCxn id="107" idx="0"/>
          </p:cNvCxnSpPr>
          <p:nvPr/>
        </p:nvCxnSpPr>
        <p:spPr>
          <a:xfrm>
            <a:off x="6932728" y="2888205"/>
            <a:ext cx="554362" cy="56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987589" y="41004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105602" y="464392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412533" y="46641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102" name="Straight Connector 101"/>
          <p:cNvCxnSpPr>
            <a:stCxn id="92" idx="2"/>
            <a:endCxn id="98" idx="0"/>
          </p:cNvCxnSpPr>
          <p:nvPr/>
        </p:nvCxnSpPr>
        <p:spPr>
          <a:xfrm flipH="1">
            <a:off x="6196941" y="3816208"/>
            <a:ext cx="199959" cy="284202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2" idx="2"/>
            <a:endCxn id="99" idx="0"/>
          </p:cNvCxnSpPr>
          <p:nvPr/>
        </p:nvCxnSpPr>
        <p:spPr>
          <a:xfrm flipH="1">
            <a:off x="6268467" y="3816208"/>
            <a:ext cx="128433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2" idx="2"/>
            <a:endCxn id="100" idx="0"/>
          </p:cNvCxnSpPr>
          <p:nvPr/>
        </p:nvCxnSpPr>
        <p:spPr>
          <a:xfrm>
            <a:off x="6396900" y="3816208"/>
            <a:ext cx="178498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93" idx="2"/>
            <a:endCxn id="94" idx="0"/>
          </p:cNvCxnSpPr>
          <p:nvPr/>
        </p:nvCxnSpPr>
        <p:spPr>
          <a:xfrm>
            <a:off x="6932728" y="2888205"/>
            <a:ext cx="1116740" cy="328136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077779" y="3453867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077779" y="41074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195792" y="465091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502723" y="467113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112" name="Straight Connector 111"/>
          <p:cNvCxnSpPr>
            <a:stCxn id="107" idx="2"/>
            <a:endCxn id="108" idx="0"/>
          </p:cNvCxnSpPr>
          <p:nvPr/>
        </p:nvCxnSpPr>
        <p:spPr>
          <a:xfrm flipH="1">
            <a:off x="7287131" y="3823199"/>
            <a:ext cx="199959" cy="284202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2"/>
            <a:endCxn id="109" idx="0"/>
          </p:cNvCxnSpPr>
          <p:nvPr/>
        </p:nvCxnSpPr>
        <p:spPr>
          <a:xfrm flipH="1">
            <a:off x="7358657" y="3823199"/>
            <a:ext cx="128433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7" idx="2"/>
            <a:endCxn id="110" idx="0"/>
          </p:cNvCxnSpPr>
          <p:nvPr/>
        </p:nvCxnSpPr>
        <p:spPr>
          <a:xfrm>
            <a:off x="7487090" y="3823199"/>
            <a:ext cx="178498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069068" y="3745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494057" y="3976003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029885" y="3048000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393071" y="37454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121" name="Straight Connector 120"/>
          <p:cNvCxnSpPr>
            <a:stCxn id="119" idx="2"/>
            <a:endCxn id="117" idx="0"/>
          </p:cNvCxnSpPr>
          <p:nvPr/>
        </p:nvCxnSpPr>
        <p:spPr>
          <a:xfrm flipH="1">
            <a:off x="3219911" y="3417332"/>
            <a:ext cx="1219285" cy="328136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9" idx="2"/>
            <a:endCxn id="118" idx="0"/>
          </p:cNvCxnSpPr>
          <p:nvPr/>
        </p:nvCxnSpPr>
        <p:spPr>
          <a:xfrm flipH="1">
            <a:off x="3903368" y="3417332"/>
            <a:ext cx="535828" cy="558671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9" idx="2"/>
            <a:endCxn id="133" idx="0"/>
          </p:cNvCxnSpPr>
          <p:nvPr/>
        </p:nvCxnSpPr>
        <p:spPr>
          <a:xfrm>
            <a:off x="4439196" y="3417332"/>
            <a:ext cx="554362" cy="56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494057" y="462953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612070" y="517305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919001" y="51932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128" name="Straight Connector 127"/>
          <p:cNvCxnSpPr>
            <a:stCxn id="118" idx="2"/>
            <a:endCxn id="124" idx="0"/>
          </p:cNvCxnSpPr>
          <p:nvPr/>
        </p:nvCxnSpPr>
        <p:spPr>
          <a:xfrm flipH="1">
            <a:off x="3646503" y="4345335"/>
            <a:ext cx="256865" cy="284202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8" idx="2"/>
            <a:endCxn id="125" idx="0"/>
          </p:cNvCxnSpPr>
          <p:nvPr/>
        </p:nvCxnSpPr>
        <p:spPr>
          <a:xfrm flipH="1">
            <a:off x="3774935" y="4345335"/>
            <a:ext cx="128433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18" idx="2"/>
            <a:endCxn id="126" idx="0"/>
          </p:cNvCxnSpPr>
          <p:nvPr/>
        </p:nvCxnSpPr>
        <p:spPr>
          <a:xfrm>
            <a:off x="3903368" y="4345335"/>
            <a:ext cx="178498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19" idx="2"/>
            <a:endCxn id="120" idx="0"/>
          </p:cNvCxnSpPr>
          <p:nvPr/>
        </p:nvCxnSpPr>
        <p:spPr>
          <a:xfrm>
            <a:off x="4439196" y="3417332"/>
            <a:ext cx="1116740" cy="328136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584247" y="3982994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584247" y="46365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702260" y="51800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009191" y="520025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138" name="Straight Connector 137"/>
          <p:cNvCxnSpPr>
            <a:stCxn id="133" idx="2"/>
            <a:endCxn id="134" idx="0"/>
          </p:cNvCxnSpPr>
          <p:nvPr/>
        </p:nvCxnSpPr>
        <p:spPr>
          <a:xfrm flipH="1">
            <a:off x="4793599" y="4352326"/>
            <a:ext cx="199959" cy="284202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3" idx="2"/>
            <a:endCxn id="135" idx="0"/>
          </p:cNvCxnSpPr>
          <p:nvPr/>
        </p:nvCxnSpPr>
        <p:spPr>
          <a:xfrm flipH="1">
            <a:off x="4865125" y="4352326"/>
            <a:ext cx="128433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3" idx="2"/>
            <a:endCxn id="136" idx="0"/>
          </p:cNvCxnSpPr>
          <p:nvPr/>
        </p:nvCxnSpPr>
        <p:spPr>
          <a:xfrm>
            <a:off x="4993558" y="4352326"/>
            <a:ext cx="178498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Curved 3"/>
          <p:cNvCxnSpPr>
            <a:stCxn id="56" idx="1"/>
            <a:endCxn id="3" idx="2"/>
          </p:cNvCxnSpPr>
          <p:nvPr/>
        </p:nvCxnSpPr>
        <p:spPr>
          <a:xfrm rot="10800000">
            <a:off x="564054" y="3581401"/>
            <a:ext cx="274146" cy="69940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/>
          <p:cNvCxnSpPr/>
          <p:nvPr/>
        </p:nvCxnSpPr>
        <p:spPr>
          <a:xfrm rot="10800000">
            <a:off x="5771952" y="3581401"/>
            <a:ext cx="274146" cy="69940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/>
          <p:cNvCxnSpPr/>
          <p:nvPr/>
        </p:nvCxnSpPr>
        <p:spPr>
          <a:xfrm rot="10800000">
            <a:off x="3222722" y="4101171"/>
            <a:ext cx="274146" cy="69940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535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38600" y="1447800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cxnSp>
        <p:nvCxnSpPr>
          <p:cNvPr id="22" name="Straight Connector 21"/>
          <p:cNvCxnSpPr>
            <a:stCxn id="10" idx="0"/>
            <a:endCxn id="12" idx="2"/>
          </p:cNvCxnSpPr>
          <p:nvPr/>
        </p:nvCxnSpPr>
        <p:spPr>
          <a:xfrm flipV="1">
            <a:off x="1783339" y="1817132"/>
            <a:ext cx="2664572" cy="697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9" idx="0"/>
            <a:endCxn id="12" idx="2"/>
          </p:cNvCxnSpPr>
          <p:nvPr/>
        </p:nvCxnSpPr>
        <p:spPr>
          <a:xfrm flipV="1">
            <a:off x="4439196" y="1817132"/>
            <a:ext cx="8715" cy="1230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3" idx="0"/>
            <a:endCxn id="12" idx="2"/>
          </p:cNvCxnSpPr>
          <p:nvPr/>
        </p:nvCxnSpPr>
        <p:spPr>
          <a:xfrm flipH="1" flipV="1">
            <a:off x="4447911" y="1817132"/>
            <a:ext cx="2484817" cy="701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 Merge 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3211" y="32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442603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4028" y="2514600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37214" y="32120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44" name="Straight Connector 43"/>
          <p:cNvCxnSpPr>
            <a:stCxn id="10" idx="2"/>
            <a:endCxn id="3" idx="0"/>
          </p:cNvCxnSpPr>
          <p:nvPr/>
        </p:nvCxnSpPr>
        <p:spPr>
          <a:xfrm flipH="1">
            <a:off x="564054" y="2883932"/>
            <a:ext cx="1219285" cy="328136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" idx="2"/>
            <a:endCxn id="5" idx="0"/>
          </p:cNvCxnSpPr>
          <p:nvPr/>
        </p:nvCxnSpPr>
        <p:spPr>
          <a:xfrm flipH="1">
            <a:off x="1247511" y="2883932"/>
            <a:ext cx="535828" cy="55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0" idx="2"/>
            <a:endCxn id="74" idx="0"/>
          </p:cNvCxnSpPr>
          <p:nvPr/>
        </p:nvCxnSpPr>
        <p:spPr>
          <a:xfrm>
            <a:off x="1783339" y="2883932"/>
            <a:ext cx="554362" cy="565662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8200" y="409613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56213" y="463965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63144" y="46598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61" name="Straight Connector 60"/>
          <p:cNvCxnSpPr>
            <a:stCxn id="5" idx="2"/>
            <a:endCxn id="56" idx="0"/>
          </p:cNvCxnSpPr>
          <p:nvPr/>
        </p:nvCxnSpPr>
        <p:spPr>
          <a:xfrm flipH="1">
            <a:off x="1001065" y="3811935"/>
            <a:ext cx="246446" cy="284202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" idx="2"/>
            <a:endCxn id="57" idx="0"/>
          </p:cNvCxnSpPr>
          <p:nvPr/>
        </p:nvCxnSpPr>
        <p:spPr>
          <a:xfrm flipH="1">
            <a:off x="1119078" y="3811935"/>
            <a:ext cx="128433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" idx="2"/>
            <a:endCxn id="58" idx="0"/>
          </p:cNvCxnSpPr>
          <p:nvPr/>
        </p:nvCxnSpPr>
        <p:spPr>
          <a:xfrm>
            <a:off x="1247511" y="3811935"/>
            <a:ext cx="178498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0" idx="2"/>
            <a:endCxn id="29" idx="0"/>
          </p:cNvCxnSpPr>
          <p:nvPr/>
        </p:nvCxnSpPr>
        <p:spPr>
          <a:xfrm>
            <a:off x="1783339" y="2883932"/>
            <a:ext cx="1116740" cy="328136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28390" y="3449594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28390" y="4103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46403" y="46466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353334" y="466685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79" name="Straight Connector 78"/>
          <p:cNvCxnSpPr>
            <a:stCxn id="74" idx="2"/>
            <a:endCxn id="75" idx="0"/>
          </p:cNvCxnSpPr>
          <p:nvPr/>
        </p:nvCxnSpPr>
        <p:spPr>
          <a:xfrm flipH="1">
            <a:off x="2079233" y="3818926"/>
            <a:ext cx="258468" cy="284202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4" idx="2"/>
            <a:endCxn id="76" idx="0"/>
          </p:cNvCxnSpPr>
          <p:nvPr/>
        </p:nvCxnSpPr>
        <p:spPr>
          <a:xfrm flipH="1">
            <a:off x="2209268" y="3818926"/>
            <a:ext cx="128433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4" idx="2"/>
            <a:endCxn id="77" idx="0"/>
          </p:cNvCxnSpPr>
          <p:nvPr/>
        </p:nvCxnSpPr>
        <p:spPr>
          <a:xfrm>
            <a:off x="2337701" y="3818926"/>
            <a:ext cx="178498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62600" y="32163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87589" y="3446876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23417" y="2518873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86603" y="32163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95" name="Straight Connector 94"/>
          <p:cNvCxnSpPr>
            <a:stCxn id="93" idx="2"/>
            <a:endCxn id="91" idx="0"/>
          </p:cNvCxnSpPr>
          <p:nvPr/>
        </p:nvCxnSpPr>
        <p:spPr>
          <a:xfrm flipH="1">
            <a:off x="5771952" y="2888205"/>
            <a:ext cx="1160776" cy="328136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3" idx="2"/>
            <a:endCxn id="92" idx="0"/>
          </p:cNvCxnSpPr>
          <p:nvPr/>
        </p:nvCxnSpPr>
        <p:spPr>
          <a:xfrm flipH="1">
            <a:off x="6396900" y="2888205"/>
            <a:ext cx="535828" cy="55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3" idx="2"/>
            <a:endCxn id="107" idx="0"/>
          </p:cNvCxnSpPr>
          <p:nvPr/>
        </p:nvCxnSpPr>
        <p:spPr>
          <a:xfrm>
            <a:off x="6932728" y="2888205"/>
            <a:ext cx="554362" cy="565662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987589" y="410041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105602" y="464392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412533" y="46641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102" name="Straight Connector 101"/>
          <p:cNvCxnSpPr>
            <a:stCxn id="92" idx="2"/>
            <a:endCxn id="98" idx="0"/>
          </p:cNvCxnSpPr>
          <p:nvPr/>
        </p:nvCxnSpPr>
        <p:spPr>
          <a:xfrm flipH="1">
            <a:off x="6150454" y="3816208"/>
            <a:ext cx="246446" cy="284202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2" idx="2"/>
            <a:endCxn id="99" idx="0"/>
          </p:cNvCxnSpPr>
          <p:nvPr/>
        </p:nvCxnSpPr>
        <p:spPr>
          <a:xfrm flipH="1">
            <a:off x="6268467" y="3816208"/>
            <a:ext cx="128433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2" idx="2"/>
            <a:endCxn id="100" idx="0"/>
          </p:cNvCxnSpPr>
          <p:nvPr/>
        </p:nvCxnSpPr>
        <p:spPr>
          <a:xfrm>
            <a:off x="6396900" y="3816208"/>
            <a:ext cx="178498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93" idx="2"/>
            <a:endCxn id="94" idx="0"/>
          </p:cNvCxnSpPr>
          <p:nvPr/>
        </p:nvCxnSpPr>
        <p:spPr>
          <a:xfrm>
            <a:off x="6932728" y="2888205"/>
            <a:ext cx="1116740" cy="328136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077779" y="3453867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077779" y="41074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195792" y="465091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502723" y="467113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112" name="Straight Connector 111"/>
          <p:cNvCxnSpPr>
            <a:stCxn id="107" idx="2"/>
            <a:endCxn id="108" idx="0"/>
          </p:cNvCxnSpPr>
          <p:nvPr/>
        </p:nvCxnSpPr>
        <p:spPr>
          <a:xfrm flipH="1">
            <a:off x="7287131" y="3823199"/>
            <a:ext cx="199959" cy="284202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2"/>
            <a:endCxn id="109" idx="0"/>
          </p:cNvCxnSpPr>
          <p:nvPr/>
        </p:nvCxnSpPr>
        <p:spPr>
          <a:xfrm flipH="1">
            <a:off x="7358657" y="3823199"/>
            <a:ext cx="128433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7" idx="2"/>
            <a:endCxn id="110" idx="0"/>
          </p:cNvCxnSpPr>
          <p:nvPr/>
        </p:nvCxnSpPr>
        <p:spPr>
          <a:xfrm>
            <a:off x="7487090" y="3823199"/>
            <a:ext cx="178498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069068" y="3745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494057" y="3976003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029885" y="3048000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393071" y="37454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121" name="Straight Connector 120"/>
          <p:cNvCxnSpPr>
            <a:stCxn id="119" idx="2"/>
            <a:endCxn id="117" idx="0"/>
          </p:cNvCxnSpPr>
          <p:nvPr/>
        </p:nvCxnSpPr>
        <p:spPr>
          <a:xfrm flipH="1">
            <a:off x="3219911" y="3417332"/>
            <a:ext cx="1219285" cy="328136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9" idx="2"/>
            <a:endCxn id="118" idx="0"/>
          </p:cNvCxnSpPr>
          <p:nvPr/>
        </p:nvCxnSpPr>
        <p:spPr>
          <a:xfrm flipH="1">
            <a:off x="3903368" y="3417332"/>
            <a:ext cx="535828" cy="55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9" idx="2"/>
            <a:endCxn id="133" idx="0"/>
          </p:cNvCxnSpPr>
          <p:nvPr/>
        </p:nvCxnSpPr>
        <p:spPr>
          <a:xfrm>
            <a:off x="4439196" y="3417332"/>
            <a:ext cx="554362" cy="565662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494057" y="462953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612070" y="517305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919001" y="51932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128" name="Straight Connector 127"/>
          <p:cNvCxnSpPr>
            <a:stCxn id="118" idx="2"/>
            <a:endCxn id="124" idx="0"/>
          </p:cNvCxnSpPr>
          <p:nvPr/>
        </p:nvCxnSpPr>
        <p:spPr>
          <a:xfrm flipH="1">
            <a:off x="3656922" y="4345335"/>
            <a:ext cx="246446" cy="284202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8" idx="2"/>
            <a:endCxn id="125" idx="0"/>
          </p:cNvCxnSpPr>
          <p:nvPr/>
        </p:nvCxnSpPr>
        <p:spPr>
          <a:xfrm flipH="1">
            <a:off x="3774935" y="4345335"/>
            <a:ext cx="128433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18" idx="2"/>
            <a:endCxn id="126" idx="0"/>
          </p:cNvCxnSpPr>
          <p:nvPr/>
        </p:nvCxnSpPr>
        <p:spPr>
          <a:xfrm>
            <a:off x="3903368" y="4345335"/>
            <a:ext cx="178498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19" idx="2"/>
            <a:endCxn id="120" idx="0"/>
          </p:cNvCxnSpPr>
          <p:nvPr/>
        </p:nvCxnSpPr>
        <p:spPr>
          <a:xfrm>
            <a:off x="4439196" y="3417332"/>
            <a:ext cx="1116740" cy="328136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584247" y="3982994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584247" y="46365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702260" y="51800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009191" y="520025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138" name="Straight Connector 137"/>
          <p:cNvCxnSpPr>
            <a:stCxn id="133" idx="2"/>
            <a:endCxn id="134" idx="0"/>
          </p:cNvCxnSpPr>
          <p:nvPr/>
        </p:nvCxnSpPr>
        <p:spPr>
          <a:xfrm flipH="1">
            <a:off x="4793599" y="4352326"/>
            <a:ext cx="199959" cy="284202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3" idx="2"/>
            <a:endCxn id="135" idx="0"/>
          </p:cNvCxnSpPr>
          <p:nvPr/>
        </p:nvCxnSpPr>
        <p:spPr>
          <a:xfrm flipH="1">
            <a:off x="4865125" y="4352326"/>
            <a:ext cx="128433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3" idx="2"/>
            <a:endCxn id="136" idx="0"/>
          </p:cNvCxnSpPr>
          <p:nvPr/>
        </p:nvCxnSpPr>
        <p:spPr>
          <a:xfrm>
            <a:off x="4993558" y="4352326"/>
            <a:ext cx="178498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/>
          <p:cNvCxnSpPr>
            <a:stCxn id="75" idx="1"/>
            <a:endCxn id="3" idx="2"/>
          </p:cNvCxnSpPr>
          <p:nvPr/>
        </p:nvCxnSpPr>
        <p:spPr>
          <a:xfrm rot="10800000">
            <a:off x="564054" y="3581400"/>
            <a:ext cx="1364336" cy="70639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/>
          <p:cNvCxnSpPr/>
          <p:nvPr/>
        </p:nvCxnSpPr>
        <p:spPr>
          <a:xfrm rot="10800000">
            <a:off x="5771952" y="3581400"/>
            <a:ext cx="1364336" cy="70639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/>
          <p:cNvCxnSpPr/>
          <p:nvPr/>
        </p:nvCxnSpPr>
        <p:spPr>
          <a:xfrm rot="10800000">
            <a:off x="3214801" y="4102159"/>
            <a:ext cx="1364336" cy="70639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04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38600" y="1447800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cxnSp>
        <p:nvCxnSpPr>
          <p:cNvPr id="22" name="Straight Connector 21"/>
          <p:cNvCxnSpPr>
            <a:stCxn id="10" idx="0"/>
            <a:endCxn id="12" idx="2"/>
          </p:cNvCxnSpPr>
          <p:nvPr/>
        </p:nvCxnSpPr>
        <p:spPr>
          <a:xfrm flipV="1">
            <a:off x="1783339" y="1817132"/>
            <a:ext cx="2664572" cy="697468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9" idx="0"/>
            <a:endCxn id="12" idx="2"/>
          </p:cNvCxnSpPr>
          <p:nvPr/>
        </p:nvCxnSpPr>
        <p:spPr>
          <a:xfrm flipV="1">
            <a:off x="4439196" y="1817132"/>
            <a:ext cx="8715" cy="1230868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3" idx="0"/>
            <a:endCxn id="12" idx="2"/>
          </p:cNvCxnSpPr>
          <p:nvPr/>
        </p:nvCxnSpPr>
        <p:spPr>
          <a:xfrm flipH="1" flipV="1">
            <a:off x="4447911" y="1817132"/>
            <a:ext cx="2484817" cy="701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 Merge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3211" y="32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442603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4028" y="2514600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37214" y="32120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44" name="Straight Connector 43"/>
          <p:cNvCxnSpPr>
            <a:stCxn id="10" idx="2"/>
            <a:endCxn id="3" idx="0"/>
          </p:cNvCxnSpPr>
          <p:nvPr/>
        </p:nvCxnSpPr>
        <p:spPr>
          <a:xfrm flipH="1">
            <a:off x="564054" y="2883932"/>
            <a:ext cx="1219285" cy="328136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" idx="2"/>
            <a:endCxn id="5" idx="0"/>
          </p:cNvCxnSpPr>
          <p:nvPr/>
        </p:nvCxnSpPr>
        <p:spPr>
          <a:xfrm flipH="1">
            <a:off x="1247511" y="2883932"/>
            <a:ext cx="535828" cy="55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0" idx="2"/>
            <a:endCxn id="74" idx="0"/>
          </p:cNvCxnSpPr>
          <p:nvPr/>
        </p:nvCxnSpPr>
        <p:spPr>
          <a:xfrm>
            <a:off x="1783339" y="2883932"/>
            <a:ext cx="554362" cy="56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8200" y="409613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56213" y="463965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63144" y="46598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61" name="Straight Connector 60"/>
          <p:cNvCxnSpPr>
            <a:stCxn id="5" idx="2"/>
            <a:endCxn id="56" idx="0"/>
          </p:cNvCxnSpPr>
          <p:nvPr/>
        </p:nvCxnSpPr>
        <p:spPr>
          <a:xfrm flipH="1">
            <a:off x="1001065" y="3811935"/>
            <a:ext cx="246446" cy="284202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" idx="2"/>
            <a:endCxn id="57" idx="0"/>
          </p:cNvCxnSpPr>
          <p:nvPr/>
        </p:nvCxnSpPr>
        <p:spPr>
          <a:xfrm flipH="1">
            <a:off x="1119078" y="3811935"/>
            <a:ext cx="128433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" idx="2"/>
            <a:endCxn id="58" idx="0"/>
          </p:cNvCxnSpPr>
          <p:nvPr/>
        </p:nvCxnSpPr>
        <p:spPr>
          <a:xfrm>
            <a:off x="1247511" y="3811935"/>
            <a:ext cx="178498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0" idx="2"/>
            <a:endCxn id="29" idx="0"/>
          </p:cNvCxnSpPr>
          <p:nvPr/>
        </p:nvCxnSpPr>
        <p:spPr>
          <a:xfrm>
            <a:off x="1783339" y="2883932"/>
            <a:ext cx="1116740" cy="328136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28390" y="3449594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28390" y="410312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46403" y="46466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353334" y="466685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79" name="Straight Connector 78"/>
          <p:cNvCxnSpPr>
            <a:stCxn id="74" idx="2"/>
            <a:endCxn id="75" idx="0"/>
          </p:cNvCxnSpPr>
          <p:nvPr/>
        </p:nvCxnSpPr>
        <p:spPr>
          <a:xfrm flipH="1">
            <a:off x="2091255" y="3818926"/>
            <a:ext cx="246446" cy="284202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4" idx="2"/>
            <a:endCxn id="76" idx="0"/>
          </p:cNvCxnSpPr>
          <p:nvPr/>
        </p:nvCxnSpPr>
        <p:spPr>
          <a:xfrm flipH="1">
            <a:off x="2209268" y="3818926"/>
            <a:ext cx="128433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4" idx="2"/>
            <a:endCxn id="77" idx="0"/>
          </p:cNvCxnSpPr>
          <p:nvPr/>
        </p:nvCxnSpPr>
        <p:spPr>
          <a:xfrm>
            <a:off x="2337701" y="3818926"/>
            <a:ext cx="178498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62600" y="32163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87589" y="3446876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23417" y="2518873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86603" y="32163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95" name="Straight Connector 94"/>
          <p:cNvCxnSpPr>
            <a:stCxn id="93" idx="2"/>
            <a:endCxn id="91" idx="0"/>
          </p:cNvCxnSpPr>
          <p:nvPr/>
        </p:nvCxnSpPr>
        <p:spPr>
          <a:xfrm flipH="1">
            <a:off x="5771952" y="2888205"/>
            <a:ext cx="1160776" cy="328136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3" idx="2"/>
            <a:endCxn id="92" idx="0"/>
          </p:cNvCxnSpPr>
          <p:nvPr/>
        </p:nvCxnSpPr>
        <p:spPr>
          <a:xfrm flipH="1">
            <a:off x="6396900" y="2888205"/>
            <a:ext cx="535828" cy="55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3" idx="2"/>
            <a:endCxn id="107" idx="0"/>
          </p:cNvCxnSpPr>
          <p:nvPr/>
        </p:nvCxnSpPr>
        <p:spPr>
          <a:xfrm>
            <a:off x="6932728" y="2888205"/>
            <a:ext cx="554362" cy="56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987589" y="410041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105602" y="464392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412533" y="46641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102" name="Straight Connector 101"/>
          <p:cNvCxnSpPr>
            <a:stCxn id="92" idx="2"/>
            <a:endCxn id="98" idx="0"/>
          </p:cNvCxnSpPr>
          <p:nvPr/>
        </p:nvCxnSpPr>
        <p:spPr>
          <a:xfrm flipH="1">
            <a:off x="6150454" y="3816208"/>
            <a:ext cx="246446" cy="284202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2" idx="2"/>
            <a:endCxn id="99" idx="0"/>
          </p:cNvCxnSpPr>
          <p:nvPr/>
        </p:nvCxnSpPr>
        <p:spPr>
          <a:xfrm flipH="1">
            <a:off x="6268467" y="3816208"/>
            <a:ext cx="128433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2" idx="2"/>
            <a:endCxn id="100" idx="0"/>
          </p:cNvCxnSpPr>
          <p:nvPr/>
        </p:nvCxnSpPr>
        <p:spPr>
          <a:xfrm>
            <a:off x="6396900" y="3816208"/>
            <a:ext cx="178498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93" idx="2"/>
            <a:endCxn id="94" idx="0"/>
          </p:cNvCxnSpPr>
          <p:nvPr/>
        </p:nvCxnSpPr>
        <p:spPr>
          <a:xfrm>
            <a:off x="6932728" y="2888205"/>
            <a:ext cx="1116740" cy="328136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077779" y="3453867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077779" y="41074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195792" y="465091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502723" y="467113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112" name="Straight Connector 111"/>
          <p:cNvCxnSpPr>
            <a:stCxn id="107" idx="2"/>
            <a:endCxn id="108" idx="0"/>
          </p:cNvCxnSpPr>
          <p:nvPr/>
        </p:nvCxnSpPr>
        <p:spPr>
          <a:xfrm flipH="1">
            <a:off x="7240644" y="3823199"/>
            <a:ext cx="246446" cy="284202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2"/>
            <a:endCxn id="109" idx="0"/>
          </p:cNvCxnSpPr>
          <p:nvPr/>
        </p:nvCxnSpPr>
        <p:spPr>
          <a:xfrm flipH="1">
            <a:off x="7358657" y="3823199"/>
            <a:ext cx="128433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7" idx="2"/>
            <a:endCxn id="110" idx="0"/>
          </p:cNvCxnSpPr>
          <p:nvPr/>
        </p:nvCxnSpPr>
        <p:spPr>
          <a:xfrm>
            <a:off x="7487090" y="3823199"/>
            <a:ext cx="178498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069068" y="3745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494057" y="3976003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029885" y="3048000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393071" y="37454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121" name="Straight Connector 120"/>
          <p:cNvCxnSpPr>
            <a:stCxn id="119" idx="2"/>
            <a:endCxn id="117" idx="0"/>
          </p:cNvCxnSpPr>
          <p:nvPr/>
        </p:nvCxnSpPr>
        <p:spPr>
          <a:xfrm flipH="1">
            <a:off x="3219911" y="3417332"/>
            <a:ext cx="1219285" cy="328136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9" idx="2"/>
            <a:endCxn id="118" idx="0"/>
          </p:cNvCxnSpPr>
          <p:nvPr/>
        </p:nvCxnSpPr>
        <p:spPr>
          <a:xfrm flipH="1">
            <a:off x="3903368" y="3417332"/>
            <a:ext cx="535828" cy="55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9" idx="2"/>
            <a:endCxn id="133" idx="0"/>
          </p:cNvCxnSpPr>
          <p:nvPr/>
        </p:nvCxnSpPr>
        <p:spPr>
          <a:xfrm>
            <a:off x="4439196" y="3417332"/>
            <a:ext cx="554362" cy="56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494057" y="462953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612070" y="517305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919001" y="51932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128" name="Straight Connector 127"/>
          <p:cNvCxnSpPr>
            <a:stCxn id="118" idx="2"/>
            <a:endCxn id="124" idx="0"/>
          </p:cNvCxnSpPr>
          <p:nvPr/>
        </p:nvCxnSpPr>
        <p:spPr>
          <a:xfrm flipH="1">
            <a:off x="3656922" y="4345335"/>
            <a:ext cx="246446" cy="284202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8" idx="2"/>
            <a:endCxn id="125" idx="0"/>
          </p:cNvCxnSpPr>
          <p:nvPr/>
        </p:nvCxnSpPr>
        <p:spPr>
          <a:xfrm flipH="1">
            <a:off x="3774935" y="4345335"/>
            <a:ext cx="128433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18" idx="2"/>
            <a:endCxn id="126" idx="0"/>
          </p:cNvCxnSpPr>
          <p:nvPr/>
        </p:nvCxnSpPr>
        <p:spPr>
          <a:xfrm>
            <a:off x="3903368" y="4345335"/>
            <a:ext cx="178498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19" idx="2"/>
            <a:endCxn id="120" idx="0"/>
          </p:cNvCxnSpPr>
          <p:nvPr/>
        </p:nvCxnSpPr>
        <p:spPr>
          <a:xfrm>
            <a:off x="4439196" y="3417332"/>
            <a:ext cx="1116740" cy="328136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584247" y="3982994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584247" y="463652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702260" y="51800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009191" y="520025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138" name="Straight Connector 137"/>
          <p:cNvCxnSpPr>
            <a:stCxn id="133" idx="2"/>
            <a:endCxn id="134" idx="0"/>
          </p:cNvCxnSpPr>
          <p:nvPr/>
        </p:nvCxnSpPr>
        <p:spPr>
          <a:xfrm flipH="1">
            <a:off x="4747112" y="4352326"/>
            <a:ext cx="246446" cy="284202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3" idx="2"/>
            <a:endCxn id="135" idx="0"/>
          </p:cNvCxnSpPr>
          <p:nvPr/>
        </p:nvCxnSpPr>
        <p:spPr>
          <a:xfrm flipH="1">
            <a:off x="4865125" y="4352326"/>
            <a:ext cx="128433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3" idx="2"/>
            <a:endCxn id="136" idx="0"/>
          </p:cNvCxnSpPr>
          <p:nvPr/>
        </p:nvCxnSpPr>
        <p:spPr>
          <a:xfrm>
            <a:off x="4993558" y="4352326"/>
            <a:ext cx="178498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/>
          <p:cNvCxnSpPr>
            <a:stCxn id="117" idx="1"/>
            <a:endCxn id="3" idx="2"/>
          </p:cNvCxnSpPr>
          <p:nvPr/>
        </p:nvCxnSpPr>
        <p:spPr>
          <a:xfrm rot="10800000">
            <a:off x="564054" y="3581400"/>
            <a:ext cx="2505014" cy="34873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598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38600" y="1447800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cxnSp>
        <p:nvCxnSpPr>
          <p:cNvPr id="22" name="Straight Connector 21"/>
          <p:cNvCxnSpPr>
            <a:stCxn id="10" idx="0"/>
            <a:endCxn id="12" idx="2"/>
          </p:cNvCxnSpPr>
          <p:nvPr/>
        </p:nvCxnSpPr>
        <p:spPr>
          <a:xfrm flipV="1">
            <a:off x="1783339" y="1817132"/>
            <a:ext cx="2664572" cy="697468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9" idx="0"/>
            <a:endCxn id="12" idx="2"/>
          </p:cNvCxnSpPr>
          <p:nvPr/>
        </p:nvCxnSpPr>
        <p:spPr>
          <a:xfrm flipV="1">
            <a:off x="4439196" y="1817132"/>
            <a:ext cx="8715" cy="1230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3" idx="0"/>
            <a:endCxn id="12" idx="2"/>
          </p:cNvCxnSpPr>
          <p:nvPr/>
        </p:nvCxnSpPr>
        <p:spPr>
          <a:xfrm flipH="1" flipV="1">
            <a:off x="4447911" y="1817132"/>
            <a:ext cx="2484817" cy="701741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 Merge 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3211" y="32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442603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4028" y="2514600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37214" y="32120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44" name="Straight Connector 43"/>
          <p:cNvCxnSpPr>
            <a:stCxn id="10" idx="2"/>
            <a:endCxn id="3" idx="0"/>
          </p:cNvCxnSpPr>
          <p:nvPr/>
        </p:nvCxnSpPr>
        <p:spPr>
          <a:xfrm flipH="1">
            <a:off x="564054" y="2883932"/>
            <a:ext cx="1219285" cy="328136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" idx="2"/>
            <a:endCxn id="5" idx="0"/>
          </p:cNvCxnSpPr>
          <p:nvPr/>
        </p:nvCxnSpPr>
        <p:spPr>
          <a:xfrm flipH="1">
            <a:off x="1247511" y="2883932"/>
            <a:ext cx="535828" cy="55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0" idx="2"/>
            <a:endCxn id="74" idx="0"/>
          </p:cNvCxnSpPr>
          <p:nvPr/>
        </p:nvCxnSpPr>
        <p:spPr>
          <a:xfrm>
            <a:off x="1783339" y="2883932"/>
            <a:ext cx="554362" cy="56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8200" y="409613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56213" y="463965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63144" y="46598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61" name="Straight Connector 60"/>
          <p:cNvCxnSpPr>
            <a:stCxn id="5" idx="2"/>
            <a:endCxn id="56" idx="0"/>
          </p:cNvCxnSpPr>
          <p:nvPr/>
        </p:nvCxnSpPr>
        <p:spPr>
          <a:xfrm flipH="1">
            <a:off x="1001065" y="3811935"/>
            <a:ext cx="246446" cy="284202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" idx="2"/>
            <a:endCxn id="57" idx="0"/>
          </p:cNvCxnSpPr>
          <p:nvPr/>
        </p:nvCxnSpPr>
        <p:spPr>
          <a:xfrm flipH="1">
            <a:off x="1119078" y="3811935"/>
            <a:ext cx="128433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" idx="2"/>
            <a:endCxn id="58" idx="0"/>
          </p:cNvCxnSpPr>
          <p:nvPr/>
        </p:nvCxnSpPr>
        <p:spPr>
          <a:xfrm>
            <a:off x="1247511" y="3811935"/>
            <a:ext cx="178498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0" idx="2"/>
            <a:endCxn id="29" idx="0"/>
          </p:cNvCxnSpPr>
          <p:nvPr/>
        </p:nvCxnSpPr>
        <p:spPr>
          <a:xfrm>
            <a:off x="1783339" y="2883932"/>
            <a:ext cx="1116740" cy="328136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28390" y="3449594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28390" y="410312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46403" y="46466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353334" y="466685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79" name="Straight Connector 78"/>
          <p:cNvCxnSpPr>
            <a:stCxn id="74" idx="2"/>
            <a:endCxn id="75" idx="0"/>
          </p:cNvCxnSpPr>
          <p:nvPr/>
        </p:nvCxnSpPr>
        <p:spPr>
          <a:xfrm flipH="1">
            <a:off x="2091255" y="3818926"/>
            <a:ext cx="246446" cy="284202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4" idx="2"/>
            <a:endCxn id="76" idx="0"/>
          </p:cNvCxnSpPr>
          <p:nvPr/>
        </p:nvCxnSpPr>
        <p:spPr>
          <a:xfrm flipH="1">
            <a:off x="2209268" y="3818926"/>
            <a:ext cx="128433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4" idx="2"/>
            <a:endCxn id="77" idx="0"/>
          </p:cNvCxnSpPr>
          <p:nvPr/>
        </p:nvCxnSpPr>
        <p:spPr>
          <a:xfrm>
            <a:off x="2337701" y="3818926"/>
            <a:ext cx="178498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62600" y="32163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87589" y="3446876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23417" y="2518873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86603" y="32163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95" name="Straight Connector 94"/>
          <p:cNvCxnSpPr>
            <a:stCxn id="93" idx="2"/>
            <a:endCxn id="91" idx="0"/>
          </p:cNvCxnSpPr>
          <p:nvPr/>
        </p:nvCxnSpPr>
        <p:spPr>
          <a:xfrm flipH="1">
            <a:off x="5771952" y="2888205"/>
            <a:ext cx="1160776" cy="328136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3" idx="2"/>
            <a:endCxn id="92" idx="0"/>
          </p:cNvCxnSpPr>
          <p:nvPr/>
        </p:nvCxnSpPr>
        <p:spPr>
          <a:xfrm flipH="1">
            <a:off x="6396900" y="2888205"/>
            <a:ext cx="535828" cy="55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3" idx="2"/>
            <a:endCxn id="107" idx="0"/>
          </p:cNvCxnSpPr>
          <p:nvPr/>
        </p:nvCxnSpPr>
        <p:spPr>
          <a:xfrm>
            <a:off x="6932728" y="2888205"/>
            <a:ext cx="554362" cy="56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987589" y="410041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105602" y="464392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412533" y="46641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102" name="Straight Connector 101"/>
          <p:cNvCxnSpPr>
            <a:stCxn id="92" idx="2"/>
            <a:endCxn id="98" idx="0"/>
          </p:cNvCxnSpPr>
          <p:nvPr/>
        </p:nvCxnSpPr>
        <p:spPr>
          <a:xfrm flipH="1">
            <a:off x="6150454" y="3816208"/>
            <a:ext cx="246446" cy="284202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2" idx="2"/>
            <a:endCxn id="99" idx="0"/>
          </p:cNvCxnSpPr>
          <p:nvPr/>
        </p:nvCxnSpPr>
        <p:spPr>
          <a:xfrm flipH="1">
            <a:off x="6268467" y="3816208"/>
            <a:ext cx="128433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2" idx="2"/>
            <a:endCxn id="100" idx="0"/>
          </p:cNvCxnSpPr>
          <p:nvPr/>
        </p:nvCxnSpPr>
        <p:spPr>
          <a:xfrm>
            <a:off x="6396900" y="3816208"/>
            <a:ext cx="178498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93" idx="2"/>
            <a:endCxn id="94" idx="0"/>
          </p:cNvCxnSpPr>
          <p:nvPr/>
        </p:nvCxnSpPr>
        <p:spPr>
          <a:xfrm>
            <a:off x="6932728" y="2888205"/>
            <a:ext cx="1116740" cy="328136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077779" y="3453867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077779" y="41074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195792" y="465091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502723" y="467113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112" name="Straight Connector 111"/>
          <p:cNvCxnSpPr>
            <a:stCxn id="107" idx="2"/>
            <a:endCxn id="108" idx="0"/>
          </p:cNvCxnSpPr>
          <p:nvPr/>
        </p:nvCxnSpPr>
        <p:spPr>
          <a:xfrm flipH="1">
            <a:off x="7240644" y="3823199"/>
            <a:ext cx="246446" cy="284202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2"/>
            <a:endCxn id="109" idx="0"/>
          </p:cNvCxnSpPr>
          <p:nvPr/>
        </p:nvCxnSpPr>
        <p:spPr>
          <a:xfrm flipH="1">
            <a:off x="7358657" y="3823199"/>
            <a:ext cx="128433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7" idx="2"/>
            <a:endCxn id="110" idx="0"/>
          </p:cNvCxnSpPr>
          <p:nvPr/>
        </p:nvCxnSpPr>
        <p:spPr>
          <a:xfrm>
            <a:off x="7487090" y="3823199"/>
            <a:ext cx="178498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069068" y="37454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494057" y="3976003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029885" y="3048000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393071" y="37454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121" name="Straight Connector 120"/>
          <p:cNvCxnSpPr>
            <a:stCxn id="119" idx="2"/>
            <a:endCxn id="117" idx="0"/>
          </p:cNvCxnSpPr>
          <p:nvPr/>
        </p:nvCxnSpPr>
        <p:spPr>
          <a:xfrm flipH="1">
            <a:off x="3231933" y="3417332"/>
            <a:ext cx="1207263" cy="328136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9" idx="2"/>
            <a:endCxn id="118" idx="0"/>
          </p:cNvCxnSpPr>
          <p:nvPr/>
        </p:nvCxnSpPr>
        <p:spPr>
          <a:xfrm flipH="1">
            <a:off x="3903368" y="3417332"/>
            <a:ext cx="535828" cy="55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9" idx="2"/>
            <a:endCxn id="133" idx="0"/>
          </p:cNvCxnSpPr>
          <p:nvPr/>
        </p:nvCxnSpPr>
        <p:spPr>
          <a:xfrm>
            <a:off x="4439196" y="3417332"/>
            <a:ext cx="554362" cy="56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494057" y="462953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612070" y="517305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919001" y="51932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128" name="Straight Connector 127"/>
          <p:cNvCxnSpPr>
            <a:stCxn id="118" idx="2"/>
            <a:endCxn id="124" idx="0"/>
          </p:cNvCxnSpPr>
          <p:nvPr/>
        </p:nvCxnSpPr>
        <p:spPr>
          <a:xfrm flipH="1">
            <a:off x="3656922" y="4345335"/>
            <a:ext cx="246446" cy="284202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8" idx="2"/>
            <a:endCxn id="125" idx="0"/>
          </p:cNvCxnSpPr>
          <p:nvPr/>
        </p:nvCxnSpPr>
        <p:spPr>
          <a:xfrm flipH="1">
            <a:off x="3774935" y="4345335"/>
            <a:ext cx="128433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18" idx="2"/>
            <a:endCxn id="126" idx="0"/>
          </p:cNvCxnSpPr>
          <p:nvPr/>
        </p:nvCxnSpPr>
        <p:spPr>
          <a:xfrm>
            <a:off x="3903368" y="4345335"/>
            <a:ext cx="178498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19" idx="2"/>
            <a:endCxn id="120" idx="0"/>
          </p:cNvCxnSpPr>
          <p:nvPr/>
        </p:nvCxnSpPr>
        <p:spPr>
          <a:xfrm>
            <a:off x="4439196" y="3417332"/>
            <a:ext cx="1116740" cy="328136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584247" y="3982994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584247" y="463652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702260" y="51800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009191" y="520025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</a:p>
        </p:txBody>
      </p:sp>
      <p:cxnSp>
        <p:nvCxnSpPr>
          <p:cNvPr id="138" name="Straight Connector 137"/>
          <p:cNvCxnSpPr>
            <a:stCxn id="133" idx="2"/>
            <a:endCxn id="134" idx="0"/>
          </p:cNvCxnSpPr>
          <p:nvPr/>
        </p:nvCxnSpPr>
        <p:spPr>
          <a:xfrm flipH="1">
            <a:off x="4747112" y="4352326"/>
            <a:ext cx="246446" cy="284202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3" idx="2"/>
            <a:endCxn id="135" idx="0"/>
          </p:cNvCxnSpPr>
          <p:nvPr/>
        </p:nvCxnSpPr>
        <p:spPr>
          <a:xfrm flipH="1">
            <a:off x="4865125" y="4352326"/>
            <a:ext cx="128433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3" idx="2"/>
            <a:endCxn id="136" idx="0"/>
          </p:cNvCxnSpPr>
          <p:nvPr/>
        </p:nvCxnSpPr>
        <p:spPr>
          <a:xfrm>
            <a:off x="4993558" y="4352326"/>
            <a:ext cx="178498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Curved 3"/>
          <p:cNvCxnSpPr>
            <a:stCxn id="91" idx="0"/>
            <a:endCxn id="3" idx="0"/>
          </p:cNvCxnSpPr>
          <p:nvPr/>
        </p:nvCxnSpPr>
        <p:spPr>
          <a:xfrm rot="16200000" flipV="1">
            <a:off x="3165867" y="610256"/>
            <a:ext cx="4273" cy="5207898"/>
          </a:xfrm>
          <a:prstGeom prst="curvedConnector3">
            <a:avLst>
              <a:gd name="adj1" fmla="val 544987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34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4610" y="1752600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8256" y="3493532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cxnSp>
        <p:nvCxnSpPr>
          <p:cNvPr id="14" name="Straight Connector 13"/>
          <p:cNvCxnSpPr>
            <a:stCxn id="10" idx="0"/>
            <a:endCxn id="5" idx="2"/>
          </p:cNvCxnSpPr>
          <p:nvPr/>
        </p:nvCxnSpPr>
        <p:spPr>
          <a:xfrm flipH="1" flipV="1">
            <a:off x="4363921" y="2121932"/>
            <a:ext cx="2453646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487987" y="4651126"/>
            <a:ext cx="946862" cy="1586597"/>
            <a:chOff x="7077779" y="3453867"/>
            <a:chExt cx="946862" cy="1586597"/>
          </a:xfrm>
        </p:grpSpPr>
        <p:sp>
          <p:nvSpPr>
            <p:cNvPr id="19" name="TextBox 18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77779" y="41074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95792" y="46509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02723" y="46711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05937" y="412296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</a:t>
              </a:r>
            </a:p>
          </p:txBody>
        </p:sp>
        <p:cxnSp>
          <p:nvCxnSpPr>
            <p:cNvPr id="24" name="Straight Connector 23"/>
            <p:cNvCxnSpPr>
              <a:stCxn id="19" idx="2"/>
              <a:endCxn id="20" idx="0"/>
            </p:cNvCxnSpPr>
            <p:nvPr/>
          </p:nvCxnSpPr>
          <p:spPr>
            <a:xfrm flipH="1">
              <a:off x="7287131" y="3823199"/>
              <a:ext cx="199959" cy="284202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9" idx="2"/>
              <a:endCxn id="21" idx="0"/>
            </p:cNvCxnSpPr>
            <p:nvPr/>
          </p:nvCxnSpPr>
          <p:spPr>
            <a:xfrm flipH="1">
              <a:off x="7405144" y="3823199"/>
              <a:ext cx="81946" cy="827715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9" idx="2"/>
              <a:endCxn id="22" idx="0"/>
            </p:cNvCxnSpPr>
            <p:nvPr/>
          </p:nvCxnSpPr>
          <p:spPr>
            <a:xfrm>
              <a:off x="7487090" y="3823199"/>
              <a:ext cx="224985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9" idx="2"/>
              <a:endCxn id="23" idx="0"/>
            </p:cNvCxnSpPr>
            <p:nvPr/>
          </p:nvCxnSpPr>
          <p:spPr>
            <a:xfrm>
              <a:off x="7487090" y="3823199"/>
              <a:ext cx="328199" cy="29976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817730" y="4556262"/>
            <a:ext cx="946862" cy="1586597"/>
            <a:chOff x="7077779" y="3453867"/>
            <a:chExt cx="946862" cy="1586597"/>
          </a:xfrm>
        </p:grpSpPr>
        <p:sp>
          <p:nvSpPr>
            <p:cNvPr id="30" name="TextBox 2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77779" y="41074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95792" y="46509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02723" y="46711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605937" y="412296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cxnSp>
          <p:nvCxnSpPr>
            <p:cNvPr id="35" name="Straight Connector 34"/>
            <p:cNvCxnSpPr>
              <a:stCxn id="30" idx="2"/>
              <a:endCxn id="31" idx="0"/>
            </p:cNvCxnSpPr>
            <p:nvPr/>
          </p:nvCxnSpPr>
          <p:spPr>
            <a:xfrm flipH="1">
              <a:off x="7287131" y="3823199"/>
              <a:ext cx="199959" cy="284202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0" idx="2"/>
              <a:endCxn id="32" idx="0"/>
            </p:cNvCxnSpPr>
            <p:nvPr/>
          </p:nvCxnSpPr>
          <p:spPr>
            <a:xfrm flipH="1">
              <a:off x="7405144" y="3823199"/>
              <a:ext cx="81946" cy="827715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0" idx="2"/>
              <a:endCxn id="33" idx="0"/>
            </p:cNvCxnSpPr>
            <p:nvPr/>
          </p:nvCxnSpPr>
          <p:spPr>
            <a:xfrm>
              <a:off x="7487090" y="3823199"/>
              <a:ext cx="224985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0" idx="2"/>
              <a:endCxn id="34" idx="0"/>
            </p:cNvCxnSpPr>
            <p:nvPr/>
          </p:nvCxnSpPr>
          <p:spPr>
            <a:xfrm>
              <a:off x="7487090" y="3823199"/>
              <a:ext cx="328199" cy="29976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040187" y="4553926"/>
            <a:ext cx="946862" cy="1586597"/>
            <a:chOff x="7077779" y="3453867"/>
            <a:chExt cx="946862" cy="1586597"/>
          </a:xfrm>
        </p:grpSpPr>
        <p:sp>
          <p:nvSpPr>
            <p:cNvPr id="40" name="TextBox 3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77779" y="41074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95792" y="46509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502723" y="46711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05937" y="412296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cxnSp>
          <p:nvCxnSpPr>
            <p:cNvPr id="45" name="Straight Connector 44"/>
            <p:cNvCxnSpPr>
              <a:stCxn id="40" idx="2"/>
              <a:endCxn id="41" idx="0"/>
            </p:cNvCxnSpPr>
            <p:nvPr/>
          </p:nvCxnSpPr>
          <p:spPr>
            <a:xfrm flipH="1">
              <a:off x="7287131" y="3823199"/>
              <a:ext cx="199959" cy="284202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2"/>
              <a:endCxn id="42" idx="0"/>
            </p:cNvCxnSpPr>
            <p:nvPr/>
          </p:nvCxnSpPr>
          <p:spPr>
            <a:xfrm flipH="1">
              <a:off x="7405144" y="3823199"/>
              <a:ext cx="81946" cy="827715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0" idx="2"/>
              <a:endCxn id="43" idx="0"/>
            </p:cNvCxnSpPr>
            <p:nvPr/>
          </p:nvCxnSpPr>
          <p:spPr>
            <a:xfrm>
              <a:off x="7487090" y="3823199"/>
              <a:ext cx="224985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0" idx="2"/>
              <a:endCxn id="44" idx="0"/>
            </p:cNvCxnSpPr>
            <p:nvPr/>
          </p:nvCxnSpPr>
          <p:spPr>
            <a:xfrm>
              <a:off x="7487090" y="3823199"/>
              <a:ext cx="328199" cy="29976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3886200" y="3477207"/>
            <a:ext cx="946862" cy="1586597"/>
            <a:chOff x="7077779" y="3453867"/>
            <a:chExt cx="946862" cy="1586597"/>
          </a:xfrm>
        </p:grpSpPr>
        <p:sp>
          <p:nvSpPr>
            <p:cNvPr id="50" name="TextBox 4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077779" y="41074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95792" y="46509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502723" y="46711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605937" y="412296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cxnSp>
          <p:nvCxnSpPr>
            <p:cNvPr id="55" name="Straight Connector 54"/>
            <p:cNvCxnSpPr>
              <a:stCxn id="50" idx="2"/>
              <a:endCxn id="51" idx="0"/>
            </p:cNvCxnSpPr>
            <p:nvPr/>
          </p:nvCxnSpPr>
          <p:spPr>
            <a:xfrm flipH="1">
              <a:off x="7228622" y="3823199"/>
              <a:ext cx="258468" cy="284202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0" idx="2"/>
              <a:endCxn id="52" idx="0"/>
            </p:cNvCxnSpPr>
            <p:nvPr/>
          </p:nvCxnSpPr>
          <p:spPr>
            <a:xfrm flipH="1">
              <a:off x="7346635" y="3823199"/>
              <a:ext cx="140455" cy="827715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0" idx="2"/>
              <a:endCxn id="53" idx="0"/>
            </p:cNvCxnSpPr>
            <p:nvPr/>
          </p:nvCxnSpPr>
          <p:spPr>
            <a:xfrm>
              <a:off x="7487090" y="3823199"/>
              <a:ext cx="224985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0" idx="2"/>
              <a:endCxn id="54" idx="0"/>
            </p:cNvCxnSpPr>
            <p:nvPr/>
          </p:nvCxnSpPr>
          <p:spPr>
            <a:xfrm>
              <a:off x="7487090" y="3823199"/>
              <a:ext cx="328199" cy="29976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1316981" y="3493532"/>
            <a:ext cx="829844" cy="1586597"/>
            <a:chOff x="7077779" y="3453867"/>
            <a:chExt cx="829844" cy="1586597"/>
          </a:xfrm>
        </p:grpSpPr>
        <p:sp>
          <p:nvSpPr>
            <p:cNvPr id="60" name="TextBox 5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77779" y="41074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195792" y="46509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02723" y="46711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05937" y="41229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65" name="Straight Connector 64"/>
            <p:cNvCxnSpPr>
              <a:stCxn id="60" idx="2"/>
              <a:endCxn id="61" idx="0"/>
            </p:cNvCxnSpPr>
            <p:nvPr/>
          </p:nvCxnSpPr>
          <p:spPr>
            <a:xfrm flipH="1">
              <a:off x="7228622" y="3823199"/>
              <a:ext cx="258468" cy="284202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0" idx="2"/>
              <a:endCxn id="62" idx="0"/>
            </p:cNvCxnSpPr>
            <p:nvPr/>
          </p:nvCxnSpPr>
          <p:spPr>
            <a:xfrm flipH="1">
              <a:off x="7346635" y="3823199"/>
              <a:ext cx="140455" cy="827715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0" idx="2"/>
              <a:endCxn id="63" idx="0"/>
            </p:cNvCxnSpPr>
            <p:nvPr/>
          </p:nvCxnSpPr>
          <p:spPr>
            <a:xfrm>
              <a:off x="7487090" y="3823199"/>
              <a:ext cx="169682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0" idx="2"/>
              <a:endCxn id="64" idx="0"/>
            </p:cNvCxnSpPr>
            <p:nvPr/>
          </p:nvCxnSpPr>
          <p:spPr>
            <a:xfrm>
              <a:off x="7487090" y="3823199"/>
              <a:ext cx="269690" cy="29976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590800" y="3481098"/>
            <a:ext cx="829844" cy="1586597"/>
            <a:chOff x="7077779" y="3453867"/>
            <a:chExt cx="829844" cy="1586597"/>
          </a:xfrm>
        </p:grpSpPr>
        <p:sp>
          <p:nvSpPr>
            <p:cNvPr id="70" name="TextBox 6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77779" y="41074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195792" y="46509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02723" y="4671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605937" y="41229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cxnSp>
          <p:nvCxnSpPr>
            <p:cNvPr id="75" name="Straight Connector 74"/>
            <p:cNvCxnSpPr>
              <a:stCxn id="70" idx="2"/>
              <a:endCxn id="71" idx="0"/>
            </p:cNvCxnSpPr>
            <p:nvPr/>
          </p:nvCxnSpPr>
          <p:spPr>
            <a:xfrm flipH="1">
              <a:off x="7228622" y="3823199"/>
              <a:ext cx="258468" cy="284202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0" idx="2"/>
              <a:endCxn id="72" idx="0"/>
            </p:cNvCxnSpPr>
            <p:nvPr/>
          </p:nvCxnSpPr>
          <p:spPr>
            <a:xfrm flipH="1">
              <a:off x="7346635" y="3823199"/>
              <a:ext cx="140455" cy="827715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0" idx="2"/>
              <a:endCxn id="73" idx="0"/>
            </p:cNvCxnSpPr>
            <p:nvPr/>
          </p:nvCxnSpPr>
          <p:spPr>
            <a:xfrm>
              <a:off x="7487090" y="3823199"/>
              <a:ext cx="166476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0" idx="2"/>
              <a:endCxn id="74" idx="0"/>
            </p:cNvCxnSpPr>
            <p:nvPr/>
          </p:nvCxnSpPr>
          <p:spPr>
            <a:xfrm>
              <a:off x="7487090" y="3823199"/>
              <a:ext cx="269690" cy="29976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/>
          <p:cNvCxnSpPr>
            <a:stCxn id="5" idx="2"/>
            <a:endCxn id="60" idx="0"/>
          </p:cNvCxnSpPr>
          <p:nvPr/>
        </p:nvCxnSpPr>
        <p:spPr>
          <a:xfrm flipH="1">
            <a:off x="1726292" y="2121932"/>
            <a:ext cx="2637629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0" idx="0"/>
            <a:endCxn id="5" idx="2"/>
          </p:cNvCxnSpPr>
          <p:nvPr/>
        </p:nvCxnSpPr>
        <p:spPr>
          <a:xfrm flipV="1">
            <a:off x="3000111" y="2121932"/>
            <a:ext cx="1363810" cy="1359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50" idx="0"/>
            <a:endCxn id="5" idx="2"/>
          </p:cNvCxnSpPr>
          <p:nvPr/>
        </p:nvCxnSpPr>
        <p:spPr>
          <a:xfrm flipV="1">
            <a:off x="4295511" y="2121932"/>
            <a:ext cx="68410" cy="135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0" idx="2"/>
            <a:endCxn id="40" idx="0"/>
          </p:cNvCxnSpPr>
          <p:nvPr/>
        </p:nvCxnSpPr>
        <p:spPr>
          <a:xfrm flipH="1">
            <a:off x="5449498" y="3862864"/>
            <a:ext cx="1368069" cy="691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30" idx="0"/>
            <a:endCxn id="10" idx="2"/>
          </p:cNvCxnSpPr>
          <p:nvPr/>
        </p:nvCxnSpPr>
        <p:spPr>
          <a:xfrm flipH="1" flipV="1">
            <a:off x="6817567" y="3862864"/>
            <a:ext cx="1409474" cy="693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0" idx="2"/>
            <a:endCxn id="19" idx="0"/>
          </p:cNvCxnSpPr>
          <p:nvPr/>
        </p:nvCxnSpPr>
        <p:spPr>
          <a:xfrm>
            <a:off x="6817567" y="3862864"/>
            <a:ext cx="79731" cy="788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itle 10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 Merge 1</a:t>
            </a:r>
          </a:p>
        </p:txBody>
      </p:sp>
      <p:cxnSp>
        <p:nvCxnSpPr>
          <p:cNvPr id="92" name="Connector: Curved 91"/>
          <p:cNvCxnSpPr/>
          <p:nvPr/>
        </p:nvCxnSpPr>
        <p:spPr>
          <a:xfrm flipH="1" flipV="1">
            <a:off x="1467900" y="4411034"/>
            <a:ext cx="8670" cy="484429"/>
          </a:xfrm>
          <a:prstGeom prst="curvedConnector4">
            <a:avLst>
              <a:gd name="adj1" fmla="val 1206621"/>
              <a:gd name="adj2" fmla="val 866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/>
          <p:cNvCxnSpPr/>
          <p:nvPr/>
        </p:nvCxnSpPr>
        <p:spPr>
          <a:xfrm flipH="1" flipV="1">
            <a:off x="2730394" y="4411034"/>
            <a:ext cx="8670" cy="484429"/>
          </a:xfrm>
          <a:prstGeom prst="curvedConnector4">
            <a:avLst>
              <a:gd name="adj1" fmla="val 1206621"/>
              <a:gd name="adj2" fmla="val 866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/>
          <p:cNvCxnSpPr/>
          <p:nvPr/>
        </p:nvCxnSpPr>
        <p:spPr>
          <a:xfrm flipH="1" flipV="1">
            <a:off x="4031281" y="4411034"/>
            <a:ext cx="8670" cy="484429"/>
          </a:xfrm>
          <a:prstGeom prst="curvedConnector4">
            <a:avLst>
              <a:gd name="adj1" fmla="val 1206621"/>
              <a:gd name="adj2" fmla="val 866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/>
          <p:cNvCxnSpPr/>
          <p:nvPr/>
        </p:nvCxnSpPr>
        <p:spPr>
          <a:xfrm flipH="1" flipV="1">
            <a:off x="5186024" y="5488540"/>
            <a:ext cx="8670" cy="484429"/>
          </a:xfrm>
          <a:prstGeom prst="curvedConnector4">
            <a:avLst>
              <a:gd name="adj1" fmla="val 1206621"/>
              <a:gd name="adj2" fmla="val 866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Curved 98"/>
          <p:cNvCxnSpPr/>
          <p:nvPr/>
        </p:nvCxnSpPr>
        <p:spPr>
          <a:xfrm flipH="1" flipV="1">
            <a:off x="6688472" y="5580726"/>
            <a:ext cx="8670" cy="484429"/>
          </a:xfrm>
          <a:prstGeom prst="curvedConnector4">
            <a:avLst>
              <a:gd name="adj1" fmla="val 1206621"/>
              <a:gd name="adj2" fmla="val 866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99"/>
          <p:cNvCxnSpPr/>
          <p:nvPr/>
        </p:nvCxnSpPr>
        <p:spPr>
          <a:xfrm flipH="1" flipV="1">
            <a:off x="7982414" y="5488539"/>
            <a:ext cx="8670" cy="484429"/>
          </a:xfrm>
          <a:prstGeom prst="curvedConnector4">
            <a:avLst>
              <a:gd name="adj1" fmla="val 1206621"/>
              <a:gd name="adj2" fmla="val 866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93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4610" y="1752600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8256" y="3493532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cxnSp>
        <p:nvCxnSpPr>
          <p:cNvPr id="14" name="Straight Connector 13"/>
          <p:cNvCxnSpPr>
            <a:stCxn id="10" idx="0"/>
            <a:endCxn id="5" idx="2"/>
          </p:cNvCxnSpPr>
          <p:nvPr/>
        </p:nvCxnSpPr>
        <p:spPr>
          <a:xfrm flipH="1" flipV="1">
            <a:off x="4363921" y="2121932"/>
            <a:ext cx="2453646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487987" y="4651126"/>
            <a:ext cx="946862" cy="1586597"/>
            <a:chOff x="7077779" y="3453867"/>
            <a:chExt cx="946862" cy="1586597"/>
          </a:xfrm>
        </p:grpSpPr>
        <p:sp>
          <p:nvSpPr>
            <p:cNvPr id="19" name="TextBox 18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77779" y="41074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95792" y="46509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02723" y="46711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05937" y="412296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</a:t>
              </a:r>
            </a:p>
          </p:txBody>
        </p:sp>
        <p:cxnSp>
          <p:nvCxnSpPr>
            <p:cNvPr id="24" name="Straight Connector 23"/>
            <p:cNvCxnSpPr>
              <a:stCxn id="19" idx="2"/>
              <a:endCxn id="20" idx="0"/>
            </p:cNvCxnSpPr>
            <p:nvPr/>
          </p:nvCxnSpPr>
          <p:spPr>
            <a:xfrm flipH="1">
              <a:off x="7287131" y="3823199"/>
              <a:ext cx="199959" cy="284202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9" idx="2"/>
              <a:endCxn id="21" idx="0"/>
            </p:cNvCxnSpPr>
            <p:nvPr/>
          </p:nvCxnSpPr>
          <p:spPr>
            <a:xfrm flipH="1">
              <a:off x="7358657" y="3823199"/>
              <a:ext cx="128433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9" idx="2"/>
              <a:endCxn id="22" idx="0"/>
            </p:cNvCxnSpPr>
            <p:nvPr/>
          </p:nvCxnSpPr>
          <p:spPr>
            <a:xfrm>
              <a:off x="7487090" y="3823199"/>
              <a:ext cx="224985" cy="847933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9" idx="2"/>
              <a:endCxn id="23" idx="0"/>
            </p:cNvCxnSpPr>
            <p:nvPr/>
          </p:nvCxnSpPr>
          <p:spPr>
            <a:xfrm>
              <a:off x="7487090" y="3823199"/>
              <a:ext cx="328199" cy="299763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817730" y="4556262"/>
            <a:ext cx="946862" cy="1586597"/>
            <a:chOff x="7077779" y="3453867"/>
            <a:chExt cx="946862" cy="1586597"/>
          </a:xfrm>
        </p:grpSpPr>
        <p:sp>
          <p:nvSpPr>
            <p:cNvPr id="30" name="TextBox 2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77779" y="41074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95792" y="46509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02723" y="46711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605937" y="412296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cxnSp>
          <p:nvCxnSpPr>
            <p:cNvPr id="35" name="Straight Connector 34"/>
            <p:cNvCxnSpPr>
              <a:stCxn id="30" idx="2"/>
              <a:endCxn id="31" idx="0"/>
            </p:cNvCxnSpPr>
            <p:nvPr/>
          </p:nvCxnSpPr>
          <p:spPr>
            <a:xfrm flipH="1">
              <a:off x="7287131" y="3823199"/>
              <a:ext cx="199959" cy="284202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0" idx="2"/>
              <a:endCxn id="32" idx="0"/>
            </p:cNvCxnSpPr>
            <p:nvPr/>
          </p:nvCxnSpPr>
          <p:spPr>
            <a:xfrm flipH="1">
              <a:off x="7358657" y="3823199"/>
              <a:ext cx="128433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0" idx="2"/>
              <a:endCxn id="33" idx="0"/>
            </p:cNvCxnSpPr>
            <p:nvPr/>
          </p:nvCxnSpPr>
          <p:spPr>
            <a:xfrm>
              <a:off x="7487090" y="3823199"/>
              <a:ext cx="224985" cy="847933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0" idx="2"/>
              <a:endCxn id="34" idx="0"/>
            </p:cNvCxnSpPr>
            <p:nvPr/>
          </p:nvCxnSpPr>
          <p:spPr>
            <a:xfrm>
              <a:off x="7487090" y="3823199"/>
              <a:ext cx="328199" cy="299763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040187" y="4553926"/>
            <a:ext cx="946862" cy="1586597"/>
            <a:chOff x="7077779" y="3453867"/>
            <a:chExt cx="946862" cy="1586597"/>
          </a:xfrm>
        </p:grpSpPr>
        <p:sp>
          <p:nvSpPr>
            <p:cNvPr id="40" name="TextBox 3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77779" y="41074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95792" y="46509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502723" y="46711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05937" y="412296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cxnSp>
          <p:nvCxnSpPr>
            <p:cNvPr id="45" name="Straight Connector 44"/>
            <p:cNvCxnSpPr>
              <a:stCxn id="40" idx="2"/>
              <a:endCxn id="41" idx="0"/>
            </p:cNvCxnSpPr>
            <p:nvPr/>
          </p:nvCxnSpPr>
          <p:spPr>
            <a:xfrm flipH="1">
              <a:off x="7287131" y="3823199"/>
              <a:ext cx="199959" cy="284202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2"/>
              <a:endCxn id="42" idx="0"/>
            </p:cNvCxnSpPr>
            <p:nvPr/>
          </p:nvCxnSpPr>
          <p:spPr>
            <a:xfrm flipH="1">
              <a:off x="7358657" y="3823199"/>
              <a:ext cx="128433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0" idx="2"/>
              <a:endCxn id="43" idx="0"/>
            </p:cNvCxnSpPr>
            <p:nvPr/>
          </p:nvCxnSpPr>
          <p:spPr>
            <a:xfrm>
              <a:off x="7487090" y="3823199"/>
              <a:ext cx="224985" cy="847933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0" idx="2"/>
              <a:endCxn id="44" idx="0"/>
            </p:cNvCxnSpPr>
            <p:nvPr/>
          </p:nvCxnSpPr>
          <p:spPr>
            <a:xfrm>
              <a:off x="7487090" y="3823199"/>
              <a:ext cx="328199" cy="299763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3886200" y="3477207"/>
            <a:ext cx="946862" cy="1586597"/>
            <a:chOff x="7077779" y="3453867"/>
            <a:chExt cx="946862" cy="1586597"/>
          </a:xfrm>
        </p:grpSpPr>
        <p:sp>
          <p:nvSpPr>
            <p:cNvPr id="50" name="TextBox 4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077779" y="41074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95792" y="46509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502723" y="46711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605937" y="412296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cxnSp>
          <p:nvCxnSpPr>
            <p:cNvPr id="55" name="Straight Connector 54"/>
            <p:cNvCxnSpPr>
              <a:stCxn id="50" idx="2"/>
              <a:endCxn id="51" idx="0"/>
            </p:cNvCxnSpPr>
            <p:nvPr/>
          </p:nvCxnSpPr>
          <p:spPr>
            <a:xfrm flipH="1">
              <a:off x="7228622" y="3823199"/>
              <a:ext cx="258468" cy="284202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0" idx="2"/>
              <a:endCxn id="52" idx="0"/>
            </p:cNvCxnSpPr>
            <p:nvPr/>
          </p:nvCxnSpPr>
          <p:spPr>
            <a:xfrm flipH="1">
              <a:off x="7358657" y="3823199"/>
              <a:ext cx="128433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0" idx="2"/>
              <a:endCxn id="53" idx="0"/>
            </p:cNvCxnSpPr>
            <p:nvPr/>
          </p:nvCxnSpPr>
          <p:spPr>
            <a:xfrm>
              <a:off x="7487090" y="3823199"/>
              <a:ext cx="224985" cy="847933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0" idx="2"/>
              <a:endCxn id="54" idx="0"/>
            </p:cNvCxnSpPr>
            <p:nvPr/>
          </p:nvCxnSpPr>
          <p:spPr>
            <a:xfrm>
              <a:off x="7487090" y="3823199"/>
              <a:ext cx="328199" cy="299763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1316981" y="3493532"/>
            <a:ext cx="829844" cy="1586597"/>
            <a:chOff x="7077779" y="3453867"/>
            <a:chExt cx="829844" cy="1586597"/>
          </a:xfrm>
        </p:grpSpPr>
        <p:sp>
          <p:nvSpPr>
            <p:cNvPr id="60" name="TextBox 5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77779" y="41074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195792" y="46509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02723" y="46711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05937" y="41229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65" name="Straight Connector 64"/>
            <p:cNvCxnSpPr>
              <a:stCxn id="60" idx="2"/>
              <a:endCxn id="61" idx="0"/>
            </p:cNvCxnSpPr>
            <p:nvPr/>
          </p:nvCxnSpPr>
          <p:spPr>
            <a:xfrm flipH="1">
              <a:off x="7228622" y="3823199"/>
              <a:ext cx="258468" cy="284202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0" idx="2"/>
              <a:endCxn id="62" idx="0"/>
            </p:cNvCxnSpPr>
            <p:nvPr/>
          </p:nvCxnSpPr>
          <p:spPr>
            <a:xfrm flipH="1">
              <a:off x="7358657" y="3823199"/>
              <a:ext cx="128433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0" idx="2"/>
              <a:endCxn id="63" idx="0"/>
            </p:cNvCxnSpPr>
            <p:nvPr/>
          </p:nvCxnSpPr>
          <p:spPr>
            <a:xfrm>
              <a:off x="7487090" y="3823199"/>
              <a:ext cx="169682" cy="847933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0" idx="2"/>
              <a:endCxn id="64" idx="0"/>
            </p:cNvCxnSpPr>
            <p:nvPr/>
          </p:nvCxnSpPr>
          <p:spPr>
            <a:xfrm>
              <a:off x="7487090" y="3823199"/>
              <a:ext cx="269690" cy="299763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590800" y="3481098"/>
            <a:ext cx="829844" cy="1586597"/>
            <a:chOff x="7077779" y="3453867"/>
            <a:chExt cx="829844" cy="1586597"/>
          </a:xfrm>
        </p:grpSpPr>
        <p:sp>
          <p:nvSpPr>
            <p:cNvPr id="70" name="TextBox 6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77779" y="41074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195792" y="46509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02723" y="4671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605937" y="41229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cxnSp>
          <p:nvCxnSpPr>
            <p:cNvPr id="75" name="Straight Connector 74"/>
            <p:cNvCxnSpPr>
              <a:stCxn id="70" idx="2"/>
              <a:endCxn id="71" idx="0"/>
            </p:cNvCxnSpPr>
            <p:nvPr/>
          </p:nvCxnSpPr>
          <p:spPr>
            <a:xfrm flipH="1">
              <a:off x="7228622" y="3823199"/>
              <a:ext cx="258468" cy="284202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0" idx="2"/>
              <a:endCxn id="72" idx="0"/>
            </p:cNvCxnSpPr>
            <p:nvPr/>
          </p:nvCxnSpPr>
          <p:spPr>
            <a:xfrm flipH="1">
              <a:off x="7358657" y="3823199"/>
              <a:ext cx="128433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0" idx="2"/>
              <a:endCxn id="73" idx="0"/>
            </p:cNvCxnSpPr>
            <p:nvPr/>
          </p:nvCxnSpPr>
          <p:spPr>
            <a:xfrm>
              <a:off x="7487090" y="3823199"/>
              <a:ext cx="166476" cy="847933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0" idx="2"/>
              <a:endCxn id="74" idx="0"/>
            </p:cNvCxnSpPr>
            <p:nvPr/>
          </p:nvCxnSpPr>
          <p:spPr>
            <a:xfrm>
              <a:off x="7487090" y="3823199"/>
              <a:ext cx="269690" cy="299763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/>
          <p:cNvCxnSpPr>
            <a:stCxn id="5" idx="2"/>
            <a:endCxn id="60" idx="0"/>
          </p:cNvCxnSpPr>
          <p:nvPr/>
        </p:nvCxnSpPr>
        <p:spPr>
          <a:xfrm flipH="1">
            <a:off x="1726292" y="2121932"/>
            <a:ext cx="2637629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0" idx="0"/>
            <a:endCxn id="5" idx="2"/>
          </p:cNvCxnSpPr>
          <p:nvPr/>
        </p:nvCxnSpPr>
        <p:spPr>
          <a:xfrm flipV="1">
            <a:off x="3000111" y="2121932"/>
            <a:ext cx="1363810" cy="1359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50" idx="0"/>
            <a:endCxn id="5" idx="2"/>
          </p:cNvCxnSpPr>
          <p:nvPr/>
        </p:nvCxnSpPr>
        <p:spPr>
          <a:xfrm flipV="1">
            <a:off x="4295511" y="2121932"/>
            <a:ext cx="68410" cy="135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0" idx="2"/>
            <a:endCxn id="40" idx="0"/>
          </p:cNvCxnSpPr>
          <p:nvPr/>
        </p:nvCxnSpPr>
        <p:spPr>
          <a:xfrm flipH="1">
            <a:off x="5449498" y="3862864"/>
            <a:ext cx="1368069" cy="691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30" idx="0"/>
            <a:endCxn id="10" idx="2"/>
          </p:cNvCxnSpPr>
          <p:nvPr/>
        </p:nvCxnSpPr>
        <p:spPr>
          <a:xfrm flipH="1" flipV="1">
            <a:off x="6817567" y="3862864"/>
            <a:ext cx="1409474" cy="693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0" idx="2"/>
            <a:endCxn id="19" idx="0"/>
          </p:cNvCxnSpPr>
          <p:nvPr/>
        </p:nvCxnSpPr>
        <p:spPr>
          <a:xfrm>
            <a:off x="6817567" y="3862864"/>
            <a:ext cx="79731" cy="788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itle 10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Blue Merge 2</a:t>
            </a:r>
          </a:p>
        </p:txBody>
      </p:sp>
      <p:cxnSp>
        <p:nvCxnSpPr>
          <p:cNvPr id="9" name="Connector: Curved 8"/>
          <p:cNvCxnSpPr>
            <a:stCxn id="63" idx="3"/>
          </p:cNvCxnSpPr>
          <p:nvPr/>
        </p:nvCxnSpPr>
        <p:spPr>
          <a:xfrm flipH="1" flipV="1">
            <a:off x="2041353" y="4411034"/>
            <a:ext cx="8670" cy="484429"/>
          </a:xfrm>
          <a:prstGeom prst="curvedConnector4">
            <a:avLst>
              <a:gd name="adj1" fmla="val -849100"/>
              <a:gd name="adj2" fmla="val 866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/>
          <p:cNvCxnSpPr/>
          <p:nvPr/>
        </p:nvCxnSpPr>
        <p:spPr>
          <a:xfrm flipH="1" flipV="1">
            <a:off x="3275070" y="4411034"/>
            <a:ext cx="8670" cy="484429"/>
          </a:xfrm>
          <a:prstGeom prst="curvedConnector4">
            <a:avLst>
              <a:gd name="adj1" fmla="val -849100"/>
              <a:gd name="adj2" fmla="val 866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/>
          <p:cNvCxnSpPr/>
          <p:nvPr/>
        </p:nvCxnSpPr>
        <p:spPr>
          <a:xfrm flipH="1" flipV="1">
            <a:off x="4676372" y="4411034"/>
            <a:ext cx="8670" cy="484429"/>
          </a:xfrm>
          <a:prstGeom prst="curvedConnector4">
            <a:avLst>
              <a:gd name="adj1" fmla="val -849100"/>
              <a:gd name="adj2" fmla="val 866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/>
          <p:cNvCxnSpPr/>
          <p:nvPr/>
        </p:nvCxnSpPr>
        <p:spPr>
          <a:xfrm flipH="1" flipV="1">
            <a:off x="5800308" y="5488465"/>
            <a:ext cx="8670" cy="484429"/>
          </a:xfrm>
          <a:prstGeom prst="curvedConnector4">
            <a:avLst>
              <a:gd name="adj1" fmla="val -849100"/>
              <a:gd name="adj2" fmla="val 866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/>
          <p:cNvCxnSpPr/>
          <p:nvPr/>
        </p:nvCxnSpPr>
        <p:spPr>
          <a:xfrm flipH="1" flipV="1">
            <a:off x="7252465" y="5574355"/>
            <a:ext cx="8670" cy="484429"/>
          </a:xfrm>
          <a:prstGeom prst="curvedConnector4">
            <a:avLst>
              <a:gd name="adj1" fmla="val -849100"/>
              <a:gd name="adj2" fmla="val 866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/>
          <p:cNvCxnSpPr/>
          <p:nvPr/>
        </p:nvCxnSpPr>
        <p:spPr>
          <a:xfrm flipH="1" flipV="1">
            <a:off x="8603974" y="5485420"/>
            <a:ext cx="8670" cy="484429"/>
          </a:xfrm>
          <a:prstGeom prst="curvedConnector4">
            <a:avLst>
              <a:gd name="adj1" fmla="val -849100"/>
              <a:gd name="adj2" fmla="val 866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85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4610" y="1752600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8256" y="3493532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cxnSp>
        <p:nvCxnSpPr>
          <p:cNvPr id="14" name="Straight Connector 13"/>
          <p:cNvCxnSpPr>
            <a:stCxn id="10" idx="0"/>
            <a:endCxn id="5" idx="2"/>
          </p:cNvCxnSpPr>
          <p:nvPr/>
        </p:nvCxnSpPr>
        <p:spPr>
          <a:xfrm flipH="1" flipV="1">
            <a:off x="4363921" y="2121932"/>
            <a:ext cx="2453646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487987" y="4651126"/>
            <a:ext cx="946862" cy="1586597"/>
            <a:chOff x="7077779" y="3453867"/>
            <a:chExt cx="946862" cy="1586597"/>
          </a:xfrm>
        </p:grpSpPr>
        <p:sp>
          <p:nvSpPr>
            <p:cNvPr id="19" name="TextBox 18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77779" y="41074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95792" y="46509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02723" y="467113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05937" y="412296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</a:t>
              </a:r>
            </a:p>
          </p:txBody>
        </p:sp>
        <p:cxnSp>
          <p:nvCxnSpPr>
            <p:cNvPr id="24" name="Straight Connector 23"/>
            <p:cNvCxnSpPr>
              <a:stCxn id="19" idx="2"/>
              <a:endCxn id="20" idx="0"/>
            </p:cNvCxnSpPr>
            <p:nvPr/>
          </p:nvCxnSpPr>
          <p:spPr>
            <a:xfrm flipH="1">
              <a:off x="7287131" y="3823199"/>
              <a:ext cx="199959" cy="284202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9" idx="2"/>
              <a:endCxn id="21" idx="0"/>
            </p:cNvCxnSpPr>
            <p:nvPr/>
          </p:nvCxnSpPr>
          <p:spPr>
            <a:xfrm flipH="1">
              <a:off x="7358657" y="3823199"/>
              <a:ext cx="128433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9" idx="2"/>
              <a:endCxn id="22" idx="0"/>
            </p:cNvCxnSpPr>
            <p:nvPr/>
          </p:nvCxnSpPr>
          <p:spPr>
            <a:xfrm>
              <a:off x="7487090" y="3823199"/>
              <a:ext cx="178498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9" idx="2"/>
              <a:endCxn id="23" idx="0"/>
            </p:cNvCxnSpPr>
            <p:nvPr/>
          </p:nvCxnSpPr>
          <p:spPr>
            <a:xfrm>
              <a:off x="7487090" y="3823199"/>
              <a:ext cx="328199" cy="299763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817730" y="4556262"/>
            <a:ext cx="946862" cy="1586597"/>
            <a:chOff x="7077779" y="3453867"/>
            <a:chExt cx="946862" cy="1586597"/>
          </a:xfrm>
        </p:grpSpPr>
        <p:sp>
          <p:nvSpPr>
            <p:cNvPr id="30" name="TextBox 2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77779" y="41074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95792" y="46509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02723" y="467113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605937" y="412296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cxnSp>
          <p:nvCxnSpPr>
            <p:cNvPr id="35" name="Straight Connector 34"/>
            <p:cNvCxnSpPr>
              <a:stCxn id="30" idx="2"/>
              <a:endCxn id="31" idx="0"/>
            </p:cNvCxnSpPr>
            <p:nvPr/>
          </p:nvCxnSpPr>
          <p:spPr>
            <a:xfrm flipH="1">
              <a:off x="7287131" y="3823199"/>
              <a:ext cx="199959" cy="284202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0" idx="2"/>
              <a:endCxn id="32" idx="0"/>
            </p:cNvCxnSpPr>
            <p:nvPr/>
          </p:nvCxnSpPr>
          <p:spPr>
            <a:xfrm flipH="1">
              <a:off x="7358657" y="3823199"/>
              <a:ext cx="128433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0" idx="2"/>
              <a:endCxn id="33" idx="0"/>
            </p:cNvCxnSpPr>
            <p:nvPr/>
          </p:nvCxnSpPr>
          <p:spPr>
            <a:xfrm>
              <a:off x="7487090" y="3823199"/>
              <a:ext cx="178498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0" idx="2"/>
              <a:endCxn id="34" idx="0"/>
            </p:cNvCxnSpPr>
            <p:nvPr/>
          </p:nvCxnSpPr>
          <p:spPr>
            <a:xfrm>
              <a:off x="7487090" y="3823199"/>
              <a:ext cx="328199" cy="299763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040187" y="4553926"/>
            <a:ext cx="946862" cy="1586597"/>
            <a:chOff x="7077779" y="3453867"/>
            <a:chExt cx="946862" cy="1586597"/>
          </a:xfrm>
        </p:grpSpPr>
        <p:sp>
          <p:nvSpPr>
            <p:cNvPr id="40" name="TextBox 3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77779" y="41074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95792" y="46509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502723" y="467113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05937" y="412296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cxnSp>
          <p:nvCxnSpPr>
            <p:cNvPr id="45" name="Straight Connector 44"/>
            <p:cNvCxnSpPr>
              <a:stCxn id="40" idx="2"/>
              <a:endCxn id="41" idx="0"/>
            </p:cNvCxnSpPr>
            <p:nvPr/>
          </p:nvCxnSpPr>
          <p:spPr>
            <a:xfrm flipH="1">
              <a:off x="7287131" y="3823199"/>
              <a:ext cx="199959" cy="284202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2"/>
              <a:endCxn id="42" idx="0"/>
            </p:cNvCxnSpPr>
            <p:nvPr/>
          </p:nvCxnSpPr>
          <p:spPr>
            <a:xfrm flipH="1">
              <a:off x="7358657" y="3823199"/>
              <a:ext cx="128433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0" idx="2"/>
              <a:endCxn id="43" idx="0"/>
            </p:cNvCxnSpPr>
            <p:nvPr/>
          </p:nvCxnSpPr>
          <p:spPr>
            <a:xfrm>
              <a:off x="7487090" y="3823199"/>
              <a:ext cx="178498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0" idx="2"/>
              <a:endCxn id="44" idx="0"/>
            </p:cNvCxnSpPr>
            <p:nvPr/>
          </p:nvCxnSpPr>
          <p:spPr>
            <a:xfrm>
              <a:off x="7487090" y="3823199"/>
              <a:ext cx="328199" cy="299763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3886200" y="3477207"/>
            <a:ext cx="946862" cy="1586597"/>
            <a:chOff x="7077779" y="3453867"/>
            <a:chExt cx="946862" cy="1586597"/>
          </a:xfrm>
        </p:grpSpPr>
        <p:sp>
          <p:nvSpPr>
            <p:cNvPr id="50" name="TextBox 4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077779" y="41074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95792" y="46509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502723" y="467113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605937" y="412296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cxnSp>
          <p:nvCxnSpPr>
            <p:cNvPr id="55" name="Straight Connector 54"/>
            <p:cNvCxnSpPr>
              <a:stCxn id="50" idx="2"/>
              <a:endCxn id="51" idx="0"/>
            </p:cNvCxnSpPr>
            <p:nvPr/>
          </p:nvCxnSpPr>
          <p:spPr>
            <a:xfrm flipH="1">
              <a:off x="7228622" y="3823199"/>
              <a:ext cx="258468" cy="284202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0" idx="2"/>
              <a:endCxn id="52" idx="0"/>
            </p:cNvCxnSpPr>
            <p:nvPr/>
          </p:nvCxnSpPr>
          <p:spPr>
            <a:xfrm flipH="1">
              <a:off x="7358657" y="3823199"/>
              <a:ext cx="128433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0" idx="2"/>
              <a:endCxn id="53" idx="0"/>
            </p:cNvCxnSpPr>
            <p:nvPr/>
          </p:nvCxnSpPr>
          <p:spPr>
            <a:xfrm>
              <a:off x="7487090" y="3823199"/>
              <a:ext cx="178498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0" idx="2"/>
              <a:endCxn id="54" idx="0"/>
            </p:cNvCxnSpPr>
            <p:nvPr/>
          </p:nvCxnSpPr>
          <p:spPr>
            <a:xfrm>
              <a:off x="7487090" y="3823199"/>
              <a:ext cx="328199" cy="299763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1316981" y="3493532"/>
            <a:ext cx="829844" cy="1586597"/>
            <a:chOff x="7077779" y="3453867"/>
            <a:chExt cx="829844" cy="1586597"/>
          </a:xfrm>
        </p:grpSpPr>
        <p:sp>
          <p:nvSpPr>
            <p:cNvPr id="60" name="TextBox 5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77779" y="41074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195792" y="46509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02723" y="467113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05937" y="41229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65" name="Straight Connector 64"/>
            <p:cNvCxnSpPr>
              <a:stCxn id="60" idx="2"/>
              <a:endCxn id="61" idx="0"/>
            </p:cNvCxnSpPr>
            <p:nvPr/>
          </p:nvCxnSpPr>
          <p:spPr>
            <a:xfrm flipH="1">
              <a:off x="7228622" y="3823199"/>
              <a:ext cx="258468" cy="284202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0" idx="2"/>
              <a:endCxn id="62" idx="0"/>
            </p:cNvCxnSpPr>
            <p:nvPr/>
          </p:nvCxnSpPr>
          <p:spPr>
            <a:xfrm flipH="1">
              <a:off x="7358657" y="3823199"/>
              <a:ext cx="128433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0" idx="2"/>
              <a:endCxn id="63" idx="0"/>
            </p:cNvCxnSpPr>
            <p:nvPr/>
          </p:nvCxnSpPr>
          <p:spPr>
            <a:xfrm>
              <a:off x="7487090" y="3823199"/>
              <a:ext cx="178498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0" idx="2"/>
              <a:endCxn id="64" idx="0"/>
            </p:cNvCxnSpPr>
            <p:nvPr/>
          </p:nvCxnSpPr>
          <p:spPr>
            <a:xfrm>
              <a:off x="7487090" y="3823199"/>
              <a:ext cx="269690" cy="299763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590800" y="3481098"/>
            <a:ext cx="829844" cy="1586597"/>
            <a:chOff x="7077779" y="3453867"/>
            <a:chExt cx="829844" cy="1586597"/>
          </a:xfrm>
        </p:grpSpPr>
        <p:sp>
          <p:nvSpPr>
            <p:cNvPr id="70" name="TextBox 6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77779" y="41074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195792" y="46509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02723" y="467113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605937" y="41229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cxnSp>
          <p:nvCxnSpPr>
            <p:cNvPr id="75" name="Straight Connector 74"/>
            <p:cNvCxnSpPr>
              <a:stCxn id="70" idx="2"/>
              <a:endCxn id="71" idx="0"/>
            </p:cNvCxnSpPr>
            <p:nvPr/>
          </p:nvCxnSpPr>
          <p:spPr>
            <a:xfrm flipH="1">
              <a:off x="7228622" y="3823199"/>
              <a:ext cx="258468" cy="284202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0" idx="2"/>
              <a:endCxn id="72" idx="0"/>
            </p:cNvCxnSpPr>
            <p:nvPr/>
          </p:nvCxnSpPr>
          <p:spPr>
            <a:xfrm flipH="1">
              <a:off x="7358657" y="3823199"/>
              <a:ext cx="128433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0" idx="2"/>
              <a:endCxn id="73" idx="0"/>
            </p:cNvCxnSpPr>
            <p:nvPr/>
          </p:nvCxnSpPr>
          <p:spPr>
            <a:xfrm>
              <a:off x="7487090" y="3823199"/>
              <a:ext cx="178498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0" idx="2"/>
              <a:endCxn id="74" idx="0"/>
            </p:cNvCxnSpPr>
            <p:nvPr/>
          </p:nvCxnSpPr>
          <p:spPr>
            <a:xfrm>
              <a:off x="7487090" y="3823199"/>
              <a:ext cx="269690" cy="299763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/>
          <p:cNvCxnSpPr>
            <a:stCxn id="5" idx="2"/>
            <a:endCxn id="60" idx="0"/>
          </p:cNvCxnSpPr>
          <p:nvPr/>
        </p:nvCxnSpPr>
        <p:spPr>
          <a:xfrm flipH="1">
            <a:off x="1726292" y="2121932"/>
            <a:ext cx="2637629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0" idx="0"/>
            <a:endCxn id="5" idx="2"/>
          </p:cNvCxnSpPr>
          <p:nvPr/>
        </p:nvCxnSpPr>
        <p:spPr>
          <a:xfrm flipV="1">
            <a:off x="3000111" y="2121932"/>
            <a:ext cx="1363810" cy="1359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50" idx="0"/>
            <a:endCxn id="5" idx="2"/>
          </p:cNvCxnSpPr>
          <p:nvPr/>
        </p:nvCxnSpPr>
        <p:spPr>
          <a:xfrm flipV="1">
            <a:off x="4295511" y="2121932"/>
            <a:ext cx="68410" cy="135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0" idx="2"/>
            <a:endCxn id="40" idx="0"/>
          </p:cNvCxnSpPr>
          <p:nvPr/>
        </p:nvCxnSpPr>
        <p:spPr>
          <a:xfrm flipH="1">
            <a:off x="5449498" y="3862864"/>
            <a:ext cx="1368069" cy="691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30" idx="0"/>
            <a:endCxn id="10" idx="2"/>
          </p:cNvCxnSpPr>
          <p:nvPr/>
        </p:nvCxnSpPr>
        <p:spPr>
          <a:xfrm flipH="1" flipV="1">
            <a:off x="6817567" y="3862864"/>
            <a:ext cx="1409474" cy="693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0" idx="2"/>
            <a:endCxn id="19" idx="0"/>
          </p:cNvCxnSpPr>
          <p:nvPr/>
        </p:nvCxnSpPr>
        <p:spPr>
          <a:xfrm>
            <a:off x="6817567" y="3862864"/>
            <a:ext cx="79731" cy="788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itle 10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Blue Merge 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537634" y="4330986"/>
            <a:ext cx="3773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2801294" y="4330986"/>
            <a:ext cx="3773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4106853" y="4330986"/>
            <a:ext cx="3773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5321065" y="5392126"/>
            <a:ext cx="3773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6782466" y="5504887"/>
            <a:ext cx="3773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8130869" y="5418362"/>
            <a:ext cx="3773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55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4610" y="1752600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8256" y="3493532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cxnSp>
        <p:nvCxnSpPr>
          <p:cNvPr id="14" name="Straight Connector 13"/>
          <p:cNvCxnSpPr>
            <a:stCxn id="10" idx="0"/>
            <a:endCxn id="5" idx="2"/>
          </p:cNvCxnSpPr>
          <p:nvPr/>
        </p:nvCxnSpPr>
        <p:spPr>
          <a:xfrm flipH="1" flipV="1">
            <a:off x="4363921" y="2121932"/>
            <a:ext cx="2453646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487987" y="4651126"/>
            <a:ext cx="853888" cy="1586597"/>
            <a:chOff x="7077779" y="3453867"/>
            <a:chExt cx="853888" cy="1586597"/>
          </a:xfrm>
        </p:grpSpPr>
        <p:sp>
          <p:nvSpPr>
            <p:cNvPr id="19" name="TextBox 18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77779" y="41074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95792" y="46509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02723" y="467113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05937" y="412296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cxnSp>
          <p:nvCxnSpPr>
            <p:cNvPr id="24" name="Straight Connector 23"/>
            <p:cNvCxnSpPr>
              <a:stCxn id="19" idx="2"/>
              <a:endCxn id="20" idx="0"/>
            </p:cNvCxnSpPr>
            <p:nvPr/>
          </p:nvCxnSpPr>
          <p:spPr>
            <a:xfrm flipH="1">
              <a:off x="7287131" y="3823199"/>
              <a:ext cx="199959" cy="284202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9" idx="2"/>
              <a:endCxn id="21" idx="0"/>
            </p:cNvCxnSpPr>
            <p:nvPr/>
          </p:nvCxnSpPr>
          <p:spPr>
            <a:xfrm flipH="1">
              <a:off x="7358657" y="3823199"/>
              <a:ext cx="128433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9" idx="2"/>
              <a:endCxn id="22" idx="0"/>
            </p:cNvCxnSpPr>
            <p:nvPr/>
          </p:nvCxnSpPr>
          <p:spPr>
            <a:xfrm>
              <a:off x="7487090" y="3823199"/>
              <a:ext cx="178498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9" idx="2"/>
              <a:endCxn id="23" idx="0"/>
            </p:cNvCxnSpPr>
            <p:nvPr/>
          </p:nvCxnSpPr>
          <p:spPr>
            <a:xfrm>
              <a:off x="7487090" y="3823199"/>
              <a:ext cx="281712" cy="29976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817730" y="4556262"/>
            <a:ext cx="853888" cy="1586597"/>
            <a:chOff x="7077779" y="3453867"/>
            <a:chExt cx="853888" cy="1586597"/>
          </a:xfrm>
        </p:grpSpPr>
        <p:sp>
          <p:nvSpPr>
            <p:cNvPr id="30" name="TextBox 2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77779" y="41074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95792" y="46509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02723" y="467113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605937" y="412296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cxnSp>
          <p:nvCxnSpPr>
            <p:cNvPr id="35" name="Straight Connector 34"/>
            <p:cNvCxnSpPr>
              <a:stCxn id="30" idx="2"/>
              <a:endCxn id="31" idx="0"/>
            </p:cNvCxnSpPr>
            <p:nvPr/>
          </p:nvCxnSpPr>
          <p:spPr>
            <a:xfrm flipH="1">
              <a:off x="7287131" y="3823199"/>
              <a:ext cx="199959" cy="284202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0" idx="2"/>
              <a:endCxn id="32" idx="0"/>
            </p:cNvCxnSpPr>
            <p:nvPr/>
          </p:nvCxnSpPr>
          <p:spPr>
            <a:xfrm flipH="1">
              <a:off x="7358657" y="3823199"/>
              <a:ext cx="128433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0" idx="2"/>
              <a:endCxn id="33" idx="0"/>
            </p:cNvCxnSpPr>
            <p:nvPr/>
          </p:nvCxnSpPr>
          <p:spPr>
            <a:xfrm>
              <a:off x="7487090" y="3823199"/>
              <a:ext cx="178498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0" idx="2"/>
              <a:endCxn id="34" idx="0"/>
            </p:cNvCxnSpPr>
            <p:nvPr/>
          </p:nvCxnSpPr>
          <p:spPr>
            <a:xfrm>
              <a:off x="7487090" y="3823199"/>
              <a:ext cx="281712" cy="29976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040187" y="4553926"/>
            <a:ext cx="853888" cy="1586597"/>
            <a:chOff x="7077779" y="3453867"/>
            <a:chExt cx="853888" cy="1586597"/>
          </a:xfrm>
        </p:grpSpPr>
        <p:sp>
          <p:nvSpPr>
            <p:cNvPr id="40" name="TextBox 3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77779" y="41074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95792" y="46509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502723" y="467113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05937" y="412296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cxnSp>
          <p:nvCxnSpPr>
            <p:cNvPr id="45" name="Straight Connector 44"/>
            <p:cNvCxnSpPr>
              <a:stCxn id="40" idx="2"/>
              <a:endCxn id="41" idx="0"/>
            </p:cNvCxnSpPr>
            <p:nvPr/>
          </p:nvCxnSpPr>
          <p:spPr>
            <a:xfrm flipH="1">
              <a:off x="7287131" y="3823199"/>
              <a:ext cx="199959" cy="284202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2"/>
              <a:endCxn id="42" idx="0"/>
            </p:cNvCxnSpPr>
            <p:nvPr/>
          </p:nvCxnSpPr>
          <p:spPr>
            <a:xfrm flipH="1">
              <a:off x="7358657" y="3823199"/>
              <a:ext cx="128433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0" idx="2"/>
              <a:endCxn id="43" idx="0"/>
            </p:cNvCxnSpPr>
            <p:nvPr/>
          </p:nvCxnSpPr>
          <p:spPr>
            <a:xfrm>
              <a:off x="7487090" y="3823199"/>
              <a:ext cx="178498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0" idx="2"/>
              <a:endCxn id="44" idx="0"/>
            </p:cNvCxnSpPr>
            <p:nvPr/>
          </p:nvCxnSpPr>
          <p:spPr>
            <a:xfrm>
              <a:off x="7487090" y="3823199"/>
              <a:ext cx="281712" cy="29976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3886200" y="3477207"/>
            <a:ext cx="853888" cy="1586597"/>
            <a:chOff x="7077779" y="3453867"/>
            <a:chExt cx="853888" cy="1586597"/>
          </a:xfrm>
        </p:grpSpPr>
        <p:sp>
          <p:nvSpPr>
            <p:cNvPr id="50" name="TextBox 4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077779" y="41074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95792" y="46509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502723" y="467113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605937" y="412296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cxnSp>
          <p:nvCxnSpPr>
            <p:cNvPr id="55" name="Straight Connector 54"/>
            <p:cNvCxnSpPr>
              <a:stCxn id="50" idx="2"/>
              <a:endCxn id="51" idx="0"/>
            </p:cNvCxnSpPr>
            <p:nvPr/>
          </p:nvCxnSpPr>
          <p:spPr>
            <a:xfrm flipH="1">
              <a:off x="7228622" y="3823199"/>
              <a:ext cx="258468" cy="284202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0" idx="2"/>
              <a:endCxn id="52" idx="0"/>
            </p:cNvCxnSpPr>
            <p:nvPr/>
          </p:nvCxnSpPr>
          <p:spPr>
            <a:xfrm flipH="1">
              <a:off x="7358657" y="3823199"/>
              <a:ext cx="128433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0" idx="2"/>
              <a:endCxn id="53" idx="0"/>
            </p:cNvCxnSpPr>
            <p:nvPr/>
          </p:nvCxnSpPr>
          <p:spPr>
            <a:xfrm>
              <a:off x="7487090" y="3823199"/>
              <a:ext cx="178498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0" idx="2"/>
              <a:endCxn id="54" idx="0"/>
            </p:cNvCxnSpPr>
            <p:nvPr/>
          </p:nvCxnSpPr>
          <p:spPr>
            <a:xfrm>
              <a:off x="7487090" y="3823199"/>
              <a:ext cx="281712" cy="29976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1316981" y="3493532"/>
            <a:ext cx="853888" cy="1586597"/>
            <a:chOff x="7077779" y="3453867"/>
            <a:chExt cx="853888" cy="1586597"/>
          </a:xfrm>
        </p:grpSpPr>
        <p:sp>
          <p:nvSpPr>
            <p:cNvPr id="60" name="TextBox 5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77779" y="41074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195792" y="46509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02723" y="467113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05937" y="412296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cxnSp>
          <p:nvCxnSpPr>
            <p:cNvPr id="65" name="Straight Connector 64"/>
            <p:cNvCxnSpPr>
              <a:stCxn id="60" idx="2"/>
              <a:endCxn id="61" idx="0"/>
            </p:cNvCxnSpPr>
            <p:nvPr/>
          </p:nvCxnSpPr>
          <p:spPr>
            <a:xfrm flipH="1">
              <a:off x="7228622" y="3823199"/>
              <a:ext cx="258468" cy="284202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0" idx="2"/>
              <a:endCxn id="62" idx="0"/>
            </p:cNvCxnSpPr>
            <p:nvPr/>
          </p:nvCxnSpPr>
          <p:spPr>
            <a:xfrm flipH="1">
              <a:off x="7358657" y="3823199"/>
              <a:ext cx="128433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0" idx="2"/>
              <a:endCxn id="63" idx="0"/>
            </p:cNvCxnSpPr>
            <p:nvPr/>
          </p:nvCxnSpPr>
          <p:spPr>
            <a:xfrm>
              <a:off x="7487090" y="3823199"/>
              <a:ext cx="178498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0" idx="2"/>
              <a:endCxn id="64" idx="0"/>
            </p:cNvCxnSpPr>
            <p:nvPr/>
          </p:nvCxnSpPr>
          <p:spPr>
            <a:xfrm>
              <a:off x="7487090" y="3823199"/>
              <a:ext cx="281712" cy="29976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590800" y="3481098"/>
            <a:ext cx="853888" cy="1586597"/>
            <a:chOff x="7077779" y="3453867"/>
            <a:chExt cx="853888" cy="1586597"/>
          </a:xfrm>
        </p:grpSpPr>
        <p:sp>
          <p:nvSpPr>
            <p:cNvPr id="70" name="TextBox 6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77779" y="41074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195792" y="46509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02723" y="467113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605937" y="412296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cxnSp>
          <p:nvCxnSpPr>
            <p:cNvPr id="75" name="Straight Connector 74"/>
            <p:cNvCxnSpPr>
              <a:stCxn id="70" idx="2"/>
              <a:endCxn id="71" idx="0"/>
            </p:cNvCxnSpPr>
            <p:nvPr/>
          </p:nvCxnSpPr>
          <p:spPr>
            <a:xfrm flipH="1">
              <a:off x="7228622" y="3823199"/>
              <a:ext cx="258468" cy="284202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0" idx="2"/>
              <a:endCxn id="72" idx="0"/>
            </p:cNvCxnSpPr>
            <p:nvPr/>
          </p:nvCxnSpPr>
          <p:spPr>
            <a:xfrm flipH="1">
              <a:off x="7358657" y="3823199"/>
              <a:ext cx="128433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0" idx="2"/>
              <a:endCxn id="73" idx="0"/>
            </p:cNvCxnSpPr>
            <p:nvPr/>
          </p:nvCxnSpPr>
          <p:spPr>
            <a:xfrm>
              <a:off x="7487090" y="3823199"/>
              <a:ext cx="178498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0" idx="2"/>
              <a:endCxn id="74" idx="0"/>
            </p:cNvCxnSpPr>
            <p:nvPr/>
          </p:nvCxnSpPr>
          <p:spPr>
            <a:xfrm>
              <a:off x="7487090" y="3823199"/>
              <a:ext cx="281712" cy="29976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/>
          <p:cNvCxnSpPr>
            <a:stCxn id="5" idx="2"/>
            <a:endCxn id="60" idx="0"/>
          </p:cNvCxnSpPr>
          <p:nvPr/>
        </p:nvCxnSpPr>
        <p:spPr>
          <a:xfrm flipH="1">
            <a:off x="1726292" y="2121932"/>
            <a:ext cx="2637629" cy="1371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0" idx="0"/>
            <a:endCxn id="5" idx="2"/>
          </p:cNvCxnSpPr>
          <p:nvPr/>
        </p:nvCxnSpPr>
        <p:spPr>
          <a:xfrm flipV="1">
            <a:off x="3000111" y="2121932"/>
            <a:ext cx="1363810" cy="13591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50" idx="0"/>
            <a:endCxn id="5" idx="2"/>
          </p:cNvCxnSpPr>
          <p:nvPr/>
        </p:nvCxnSpPr>
        <p:spPr>
          <a:xfrm flipV="1">
            <a:off x="4295511" y="2121932"/>
            <a:ext cx="68410" cy="135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0" idx="2"/>
            <a:endCxn id="40" idx="0"/>
          </p:cNvCxnSpPr>
          <p:nvPr/>
        </p:nvCxnSpPr>
        <p:spPr>
          <a:xfrm flipH="1">
            <a:off x="5449498" y="3862864"/>
            <a:ext cx="1368069" cy="6910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30" idx="0"/>
            <a:endCxn id="10" idx="2"/>
          </p:cNvCxnSpPr>
          <p:nvPr/>
        </p:nvCxnSpPr>
        <p:spPr>
          <a:xfrm flipH="1" flipV="1">
            <a:off x="6817567" y="3862864"/>
            <a:ext cx="1409474" cy="693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0" idx="2"/>
            <a:endCxn id="19" idx="0"/>
          </p:cNvCxnSpPr>
          <p:nvPr/>
        </p:nvCxnSpPr>
        <p:spPr>
          <a:xfrm>
            <a:off x="6817567" y="3862864"/>
            <a:ext cx="79731" cy="7882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itle 10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Blue Merge 4</a:t>
            </a:r>
          </a:p>
        </p:txBody>
      </p:sp>
      <p:cxnSp>
        <p:nvCxnSpPr>
          <p:cNvPr id="3" name="Connector: Curved 2"/>
          <p:cNvCxnSpPr>
            <a:stCxn id="71" idx="0"/>
            <a:endCxn id="61" idx="0"/>
          </p:cNvCxnSpPr>
          <p:nvPr/>
        </p:nvCxnSpPr>
        <p:spPr>
          <a:xfrm rot="16200000" flipH="1" flipV="1">
            <a:off x="2098517" y="3503939"/>
            <a:ext cx="12434" cy="1273819"/>
          </a:xfrm>
          <a:prstGeom prst="curvedConnector3">
            <a:avLst>
              <a:gd name="adj1" fmla="val -183850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/>
          <p:cNvCxnSpPr>
            <a:stCxn id="20" idx="0"/>
            <a:endCxn id="41" idx="0"/>
          </p:cNvCxnSpPr>
          <p:nvPr/>
        </p:nvCxnSpPr>
        <p:spPr>
          <a:xfrm rot="16200000" flipV="1">
            <a:off x="5924839" y="4532160"/>
            <a:ext cx="97200" cy="1447800"/>
          </a:xfrm>
          <a:prstGeom prst="curvedConnector3">
            <a:avLst>
              <a:gd name="adj1" fmla="val 33518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4610" y="1752600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8256" y="3493532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cxnSp>
        <p:nvCxnSpPr>
          <p:cNvPr id="14" name="Straight Connector 13"/>
          <p:cNvCxnSpPr>
            <a:stCxn id="10" idx="0"/>
            <a:endCxn id="5" idx="2"/>
          </p:cNvCxnSpPr>
          <p:nvPr/>
        </p:nvCxnSpPr>
        <p:spPr>
          <a:xfrm flipH="1" flipV="1">
            <a:off x="4363921" y="2121932"/>
            <a:ext cx="2453646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487987" y="4651126"/>
            <a:ext cx="853888" cy="1586597"/>
            <a:chOff x="7077779" y="3453867"/>
            <a:chExt cx="853888" cy="1586597"/>
          </a:xfrm>
        </p:grpSpPr>
        <p:sp>
          <p:nvSpPr>
            <p:cNvPr id="19" name="TextBox 18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77779" y="410740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95792" y="46509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02723" y="467113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05937" y="412296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cxnSp>
          <p:nvCxnSpPr>
            <p:cNvPr id="24" name="Straight Connector 23"/>
            <p:cNvCxnSpPr>
              <a:stCxn id="19" idx="2"/>
              <a:endCxn id="20" idx="0"/>
            </p:cNvCxnSpPr>
            <p:nvPr/>
          </p:nvCxnSpPr>
          <p:spPr>
            <a:xfrm flipH="1">
              <a:off x="7240644" y="3823199"/>
              <a:ext cx="246446" cy="284202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9" idx="2"/>
              <a:endCxn id="21" idx="0"/>
            </p:cNvCxnSpPr>
            <p:nvPr/>
          </p:nvCxnSpPr>
          <p:spPr>
            <a:xfrm flipH="1">
              <a:off x="7358657" y="3823199"/>
              <a:ext cx="128433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9" idx="2"/>
              <a:endCxn id="22" idx="0"/>
            </p:cNvCxnSpPr>
            <p:nvPr/>
          </p:nvCxnSpPr>
          <p:spPr>
            <a:xfrm>
              <a:off x="7487090" y="3823199"/>
              <a:ext cx="178498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9" idx="2"/>
              <a:endCxn id="23" idx="0"/>
            </p:cNvCxnSpPr>
            <p:nvPr/>
          </p:nvCxnSpPr>
          <p:spPr>
            <a:xfrm>
              <a:off x="7487090" y="3823199"/>
              <a:ext cx="281712" cy="29976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817730" y="4556262"/>
            <a:ext cx="853888" cy="1586597"/>
            <a:chOff x="7077779" y="3453867"/>
            <a:chExt cx="853888" cy="1586597"/>
          </a:xfrm>
        </p:grpSpPr>
        <p:sp>
          <p:nvSpPr>
            <p:cNvPr id="30" name="TextBox 2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77779" y="41074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95792" y="46509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02723" y="467113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605937" y="412296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cxnSp>
          <p:nvCxnSpPr>
            <p:cNvPr id="35" name="Straight Connector 34"/>
            <p:cNvCxnSpPr>
              <a:stCxn id="30" idx="2"/>
              <a:endCxn id="31" idx="0"/>
            </p:cNvCxnSpPr>
            <p:nvPr/>
          </p:nvCxnSpPr>
          <p:spPr>
            <a:xfrm flipH="1">
              <a:off x="7287131" y="3823199"/>
              <a:ext cx="199959" cy="284202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0" idx="2"/>
              <a:endCxn id="32" idx="0"/>
            </p:cNvCxnSpPr>
            <p:nvPr/>
          </p:nvCxnSpPr>
          <p:spPr>
            <a:xfrm flipH="1">
              <a:off x="7358657" y="3823199"/>
              <a:ext cx="128433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0" idx="2"/>
              <a:endCxn id="33" idx="0"/>
            </p:cNvCxnSpPr>
            <p:nvPr/>
          </p:nvCxnSpPr>
          <p:spPr>
            <a:xfrm>
              <a:off x="7487090" y="3823199"/>
              <a:ext cx="178498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0" idx="2"/>
              <a:endCxn id="34" idx="0"/>
            </p:cNvCxnSpPr>
            <p:nvPr/>
          </p:nvCxnSpPr>
          <p:spPr>
            <a:xfrm>
              <a:off x="7487090" y="3823199"/>
              <a:ext cx="281712" cy="29976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040187" y="4553926"/>
            <a:ext cx="853888" cy="1586597"/>
            <a:chOff x="7077779" y="3453867"/>
            <a:chExt cx="853888" cy="1586597"/>
          </a:xfrm>
        </p:grpSpPr>
        <p:sp>
          <p:nvSpPr>
            <p:cNvPr id="40" name="TextBox 3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77779" y="41074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95792" y="46509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502723" y="467113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05937" y="412296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cxnSp>
          <p:nvCxnSpPr>
            <p:cNvPr id="45" name="Straight Connector 44"/>
            <p:cNvCxnSpPr>
              <a:stCxn id="40" idx="2"/>
              <a:endCxn id="41" idx="0"/>
            </p:cNvCxnSpPr>
            <p:nvPr/>
          </p:nvCxnSpPr>
          <p:spPr>
            <a:xfrm flipH="1">
              <a:off x="7287131" y="3823199"/>
              <a:ext cx="199959" cy="284202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2"/>
              <a:endCxn id="42" idx="0"/>
            </p:cNvCxnSpPr>
            <p:nvPr/>
          </p:nvCxnSpPr>
          <p:spPr>
            <a:xfrm flipH="1">
              <a:off x="7358657" y="3823199"/>
              <a:ext cx="128433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0" idx="2"/>
              <a:endCxn id="43" idx="0"/>
            </p:cNvCxnSpPr>
            <p:nvPr/>
          </p:nvCxnSpPr>
          <p:spPr>
            <a:xfrm>
              <a:off x="7487090" y="3823199"/>
              <a:ext cx="178498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0" idx="2"/>
              <a:endCxn id="44" idx="0"/>
            </p:cNvCxnSpPr>
            <p:nvPr/>
          </p:nvCxnSpPr>
          <p:spPr>
            <a:xfrm>
              <a:off x="7487090" y="3823199"/>
              <a:ext cx="281712" cy="29976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3886200" y="3477207"/>
            <a:ext cx="853888" cy="1586597"/>
            <a:chOff x="7077779" y="3453867"/>
            <a:chExt cx="853888" cy="1586597"/>
          </a:xfrm>
        </p:grpSpPr>
        <p:sp>
          <p:nvSpPr>
            <p:cNvPr id="50" name="TextBox 4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077779" y="41074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95792" y="46509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502723" y="467113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605937" y="412296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cxnSp>
          <p:nvCxnSpPr>
            <p:cNvPr id="55" name="Straight Connector 54"/>
            <p:cNvCxnSpPr>
              <a:stCxn id="50" idx="2"/>
              <a:endCxn id="51" idx="0"/>
            </p:cNvCxnSpPr>
            <p:nvPr/>
          </p:nvCxnSpPr>
          <p:spPr>
            <a:xfrm flipH="1">
              <a:off x="7228622" y="3823199"/>
              <a:ext cx="258468" cy="284202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0" idx="2"/>
              <a:endCxn id="52" idx="0"/>
            </p:cNvCxnSpPr>
            <p:nvPr/>
          </p:nvCxnSpPr>
          <p:spPr>
            <a:xfrm flipH="1">
              <a:off x="7358657" y="3823199"/>
              <a:ext cx="128433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0" idx="2"/>
              <a:endCxn id="53" idx="0"/>
            </p:cNvCxnSpPr>
            <p:nvPr/>
          </p:nvCxnSpPr>
          <p:spPr>
            <a:xfrm>
              <a:off x="7487090" y="3823199"/>
              <a:ext cx="178498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0" idx="2"/>
              <a:endCxn id="54" idx="0"/>
            </p:cNvCxnSpPr>
            <p:nvPr/>
          </p:nvCxnSpPr>
          <p:spPr>
            <a:xfrm>
              <a:off x="7487090" y="3823199"/>
              <a:ext cx="281712" cy="29976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1316981" y="3493532"/>
            <a:ext cx="853888" cy="1586597"/>
            <a:chOff x="7077779" y="3453867"/>
            <a:chExt cx="853888" cy="1586597"/>
          </a:xfrm>
        </p:grpSpPr>
        <p:sp>
          <p:nvSpPr>
            <p:cNvPr id="60" name="TextBox 5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77779" y="41074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195792" y="46509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02723" y="467113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05937" y="412296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cxnSp>
          <p:nvCxnSpPr>
            <p:cNvPr id="65" name="Straight Connector 64"/>
            <p:cNvCxnSpPr>
              <a:stCxn id="60" idx="2"/>
              <a:endCxn id="61" idx="0"/>
            </p:cNvCxnSpPr>
            <p:nvPr/>
          </p:nvCxnSpPr>
          <p:spPr>
            <a:xfrm flipH="1">
              <a:off x="7228622" y="3823199"/>
              <a:ext cx="258468" cy="284202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0" idx="2"/>
              <a:endCxn id="62" idx="0"/>
            </p:cNvCxnSpPr>
            <p:nvPr/>
          </p:nvCxnSpPr>
          <p:spPr>
            <a:xfrm flipH="1">
              <a:off x="7358657" y="3823199"/>
              <a:ext cx="128433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0" idx="2"/>
              <a:endCxn id="63" idx="0"/>
            </p:cNvCxnSpPr>
            <p:nvPr/>
          </p:nvCxnSpPr>
          <p:spPr>
            <a:xfrm>
              <a:off x="7487090" y="3823199"/>
              <a:ext cx="178498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0" idx="2"/>
              <a:endCxn id="64" idx="0"/>
            </p:cNvCxnSpPr>
            <p:nvPr/>
          </p:nvCxnSpPr>
          <p:spPr>
            <a:xfrm>
              <a:off x="7487090" y="3823199"/>
              <a:ext cx="281712" cy="29976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590800" y="3481098"/>
            <a:ext cx="853888" cy="1586597"/>
            <a:chOff x="7077779" y="3453867"/>
            <a:chExt cx="853888" cy="1586597"/>
          </a:xfrm>
        </p:grpSpPr>
        <p:sp>
          <p:nvSpPr>
            <p:cNvPr id="70" name="TextBox 6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77779" y="410740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195792" y="46509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02723" y="467113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605937" y="412296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cxnSp>
          <p:nvCxnSpPr>
            <p:cNvPr id="75" name="Straight Connector 74"/>
            <p:cNvCxnSpPr>
              <a:stCxn id="70" idx="2"/>
              <a:endCxn id="71" idx="0"/>
            </p:cNvCxnSpPr>
            <p:nvPr/>
          </p:nvCxnSpPr>
          <p:spPr>
            <a:xfrm flipH="1">
              <a:off x="7240644" y="3823199"/>
              <a:ext cx="246446" cy="284202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0" idx="2"/>
              <a:endCxn id="72" idx="0"/>
            </p:cNvCxnSpPr>
            <p:nvPr/>
          </p:nvCxnSpPr>
          <p:spPr>
            <a:xfrm flipH="1">
              <a:off x="7358657" y="3823199"/>
              <a:ext cx="128433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0" idx="2"/>
              <a:endCxn id="73" idx="0"/>
            </p:cNvCxnSpPr>
            <p:nvPr/>
          </p:nvCxnSpPr>
          <p:spPr>
            <a:xfrm>
              <a:off x="7487090" y="3823199"/>
              <a:ext cx="178498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0" idx="2"/>
              <a:endCxn id="74" idx="0"/>
            </p:cNvCxnSpPr>
            <p:nvPr/>
          </p:nvCxnSpPr>
          <p:spPr>
            <a:xfrm>
              <a:off x="7487090" y="3823199"/>
              <a:ext cx="281712" cy="29976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/>
          <p:cNvCxnSpPr>
            <a:stCxn id="5" idx="2"/>
            <a:endCxn id="60" idx="0"/>
          </p:cNvCxnSpPr>
          <p:nvPr/>
        </p:nvCxnSpPr>
        <p:spPr>
          <a:xfrm flipH="1">
            <a:off x="1726292" y="2121932"/>
            <a:ext cx="2637629" cy="1371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0" idx="0"/>
            <a:endCxn id="5" idx="2"/>
          </p:cNvCxnSpPr>
          <p:nvPr/>
        </p:nvCxnSpPr>
        <p:spPr>
          <a:xfrm flipV="1">
            <a:off x="3000111" y="2121932"/>
            <a:ext cx="1363810" cy="1359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50" idx="0"/>
            <a:endCxn id="5" idx="2"/>
          </p:cNvCxnSpPr>
          <p:nvPr/>
        </p:nvCxnSpPr>
        <p:spPr>
          <a:xfrm flipV="1">
            <a:off x="4295511" y="2121932"/>
            <a:ext cx="68410" cy="13552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0" idx="2"/>
            <a:endCxn id="40" idx="0"/>
          </p:cNvCxnSpPr>
          <p:nvPr/>
        </p:nvCxnSpPr>
        <p:spPr>
          <a:xfrm flipH="1">
            <a:off x="5449498" y="3862864"/>
            <a:ext cx="1368069" cy="6910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30" idx="0"/>
            <a:endCxn id="10" idx="2"/>
          </p:cNvCxnSpPr>
          <p:nvPr/>
        </p:nvCxnSpPr>
        <p:spPr>
          <a:xfrm flipH="1" flipV="1">
            <a:off x="6817567" y="3862864"/>
            <a:ext cx="1409474" cy="6933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0" idx="2"/>
            <a:endCxn id="19" idx="0"/>
          </p:cNvCxnSpPr>
          <p:nvPr/>
        </p:nvCxnSpPr>
        <p:spPr>
          <a:xfrm>
            <a:off x="6817567" y="3862864"/>
            <a:ext cx="79731" cy="788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itle 10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Blue Merge 5</a:t>
            </a:r>
          </a:p>
        </p:txBody>
      </p:sp>
      <p:cxnSp>
        <p:nvCxnSpPr>
          <p:cNvPr id="4" name="Connector: Curved 3"/>
          <p:cNvCxnSpPr>
            <a:stCxn id="51" idx="0"/>
            <a:endCxn id="61" idx="0"/>
          </p:cNvCxnSpPr>
          <p:nvPr/>
        </p:nvCxnSpPr>
        <p:spPr>
          <a:xfrm rot="16200000" flipH="1" flipV="1">
            <a:off x="2744271" y="2854293"/>
            <a:ext cx="16325" cy="2569219"/>
          </a:xfrm>
          <a:prstGeom prst="curvedConnector3">
            <a:avLst>
              <a:gd name="adj1" fmla="val -140030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/>
          <p:cNvCxnSpPr>
            <a:stCxn id="31" idx="0"/>
            <a:endCxn id="41" idx="0"/>
          </p:cNvCxnSpPr>
          <p:nvPr/>
        </p:nvCxnSpPr>
        <p:spPr>
          <a:xfrm rot="16200000" flipV="1">
            <a:off x="6637143" y="3819856"/>
            <a:ext cx="2336" cy="2777543"/>
          </a:xfrm>
          <a:prstGeom prst="curvedConnector3">
            <a:avLst>
              <a:gd name="adj1" fmla="val 988595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76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4610" y="1752600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8256" y="3493532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cxnSp>
        <p:nvCxnSpPr>
          <p:cNvPr id="14" name="Straight Connector 13"/>
          <p:cNvCxnSpPr>
            <a:stCxn id="10" idx="0"/>
            <a:endCxn id="5" idx="2"/>
          </p:cNvCxnSpPr>
          <p:nvPr/>
        </p:nvCxnSpPr>
        <p:spPr>
          <a:xfrm flipH="1" flipV="1">
            <a:off x="4363921" y="2121932"/>
            <a:ext cx="2453646" cy="1371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487987" y="4651126"/>
            <a:ext cx="853888" cy="1586597"/>
            <a:chOff x="7077779" y="3453867"/>
            <a:chExt cx="853888" cy="1586597"/>
          </a:xfrm>
        </p:grpSpPr>
        <p:sp>
          <p:nvSpPr>
            <p:cNvPr id="19" name="TextBox 18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77779" y="410740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95792" y="46509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02723" y="467113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05937" y="412296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cxnSp>
          <p:nvCxnSpPr>
            <p:cNvPr id="24" name="Straight Connector 23"/>
            <p:cNvCxnSpPr>
              <a:stCxn id="19" idx="2"/>
              <a:endCxn id="20" idx="0"/>
            </p:cNvCxnSpPr>
            <p:nvPr/>
          </p:nvCxnSpPr>
          <p:spPr>
            <a:xfrm flipH="1">
              <a:off x="7240644" y="3823199"/>
              <a:ext cx="246446" cy="284202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9" idx="2"/>
              <a:endCxn id="21" idx="0"/>
            </p:cNvCxnSpPr>
            <p:nvPr/>
          </p:nvCxnSpPr>
          <p:spPr>
            <a:xfrm flipH="1">
              <a:off x="7358657" y="3823199"/>
              <a:ext cx="128433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9" idx="2"/>
              <a:endCxn id="22" idx="0"/>
            </p:cNvCxnSpPr>
            <p:nvPr/>
          </p:nvCxnSpPr>
          <p:spPr>
            <a:xfrm>
              <a:off x="7487090" y="3823199"/>
              <a:ext cx="178498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9" idx="2"/>
              <a:endCxn id="23" idx="0"/>
            </p:cNvCxnSpPr>
            <p:nvPr/>
          </p:nvCxnSpPr>
          <p:spPr>
            <a:xfrm>
              <a:off x="7487090" y="3823199"/>
              <a:ext cx="281712" cy="29976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817730" y="4556262"/>
            <a:ext cx="853888" cy="1586597"/>
            <a:chOff x="7077779" y="3453867"/>
            <a:chExt cx="853888" cy="1586597"/>
          </a:xfrm>
        </p:grpSpPr>
        <p:sp>
          <p:nvSpPr>
            <p:cNvPr id="30" name="TextBox 2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77779" y="410740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95792" y="46509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02723" y="467113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605937" y="412296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cxnSp>
          <p:nvCxnSpPr>
            <p:cNvPr id="35" name="Straight Connector 34"/>
            <p:cNvCxnSpPr>
              <a:stCxn id="30" idx="2"/>
              <a:endCxn id="31" idx="0"/>
            </p:cNvCxnSpPr>
            <p:nvPr/>
          </p:nvCxnSpPr>
          <p:spPr>
            <a:xfrm flipH="1">
              <a:off x="7240644" y="3823199"/>
              <a:ext cx="246446" cy="284202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0" idx="2"/>
              <a:endCxn id="32" idx="0"/>
            </p:cNvCxnSpPr>
            <p:nvPr/>
          </p:nvCxnSpPr>
          <p:spPr>
            <a:xfrm flipH="1">
              <a:off x="7358657" y="3823199"/>
              <a:ext cx="128433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0" idx="2"/>
              <a:endCxn id="33" idx="0"/>
            </p:cNvCxnSpPr>
            <p:nvPr/>
          </p:nvCxnSpPr>
          <p:spPr>
            <a:xfrm>
              <a:off x="7487090" y="3823199"/>
              <a:ext cx="178498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0" idx="2"/>
              <a:endCxn id="34" idx="0"/>
            </p:cNvCxnSpPr>
            <p:nvPr/>
          </p:nvCxnSpPr>
          <p:spPr>
            <a:xfrm>
              <a:off x="7487090" y="3823199"/>
              <a:ext cx="281712" cy="29976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040187" y="4553926"/>
            <a:ext cx="853888" cy="1586597"/>
            <a:chOff x="7077779" y="3453867"/>
            <a:chExt cx="853888" cy="1586597"/>
          </a:xfrm>
        </p:grpSpPr>
        <p:sp>
          <p:nvSpPr>
            <p:cNvPr id="40" name="TextBox 3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77779" y="41074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95792" y="46509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502723" y="467113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05937" y="412296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cxnSp>
          <p:nvCxnSpPr>
            <p:cNvPr id="45" name="Straight Connector 44"/>
            <p:cNvCxnSpPr>
              <a:stCxn id="40" idx="2"/>
              <a:endCxn id="41" idx="0"/>
            </p:cNvCxnSpPr>
            <p:nvPr/>
          </p:nvCxnSpPr>
          <p:spPr>
            <a:xfrm flipH="1">
              <a:off x="7287131" y="3823199"/>
              <a:ext cx="199959" cy="284202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2"/>
              <a:endCxn id="42" idx="0"/>
            </p:cNvCxnSpPr>
            <p:nvPr/>
          </p:nvCxnSpPr>
          <p:spPr>
            <a:xfrm flipH="1">
              <a:off x="7358657" y="3823199"/>
              <a:ext cx="128433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0" idx="2"/>
              <a:endCxn id="43" idx="0"/>
            </p:cNvCxnSpPr>
            <p:nvPr/>
          </p:nvCxnSpPr>
          <p:spPr>
            <a:xfrm>
              <a:off x="7487090" y="3823199"/>
              <a:ext cx="178498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0" idx="2"/>
              <a:endCxn id="44" idx="0"/>
            </p:cNvCxnSpPr>
            <p:nvPr/>
          </p:nvCxnSpPr>
          <p:spPr>
            <a:xfrm>
              <a:off x="7487090" y="3823199"/>
              <a:ext cx="281712" cy="29976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3886200" y="3477207"/>
            <a:ext cx="853888" cy="1586597"/>
            <a:chOff x="7077779" y="3453867"/>
            <a:chExt cx="853888" cy="1586597"/>
          </a:xfrm>
        </p:grpSpPr>
        <p:sp>
          <p:nvSpPr>
            <p:cNvPr id="50" name="TextBox 4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077779" y="410740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95792" y="46509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502723" y="467113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605937" y="412296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cxnSp>
          <p:nvCxnSpPr>
            <p:cNvPr id="55" name="Straight Connector 54"/>
            <p:cNvCxnSpPr>
              <a:stCxn id="50" idx="2"/>
              <a:endCxn id="51" idx="0"/>
            </p:cNvCxnSpPr>
            <p:nvPr/>
          </p:nvCxnSpPr>
          <p:spPr>
            <a:xfrm flipH="1">
              <a:off x="7240644" y="3823199"/>
              <a:ext cx="246446" cy="284202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0" idx="2"/>
              <a:endCxn id="52" idx="0"/>
            </p:cNvCxnSpPr>
            <p:nvPr/>
          </p:nvCxnSpPr>
          <p:spPr>
            <a:xfrm flipH="1">
              <a:off x="7358657" y="3823199"/>
              <a:ext cx="128433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0" idx="2"/>
              <a:endCxn id="53" idx="0"/>
            </p:cNvCxnSpPr>
            <p:nvPr/>
          </p:nvCxnSpPr>
          <p:spPr>
            <a:xfrm>
              <a:off x="7487090" y="3823199"/>
              <a:ext cx="178498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0" idx="2"/>
              <a:endCxn id="54" idx="0"/>
            </p:cNvCxnSpPr>
            <p:nvPr/>
          </p:nvCxnSpPr>
          <p:spPr>
            <a:xfrm>
              <a:off x="7487090" y="3823199"/>
              <a:ext cx="281712" cy="29976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1316981" y="3493532"/>
            <a:ext cx="853888" cy="1586597"/>
            <a:chOff x="7077779" y="3453867"/>
            <a:chExt cx="853888" cy="1586597"/>
          </a:xfrm>
        </p:grpSpPr>
        <p:sp>
          <p:nvSpPr>
            <p:cNvPr id="60" name="TextBox 5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77779" y="41074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195792" y="46509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02723" y="467113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05937" y="412296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cxnSp>
          <p:nvCxnSpPr>
            <p:cNvPr id="65" name="Straight Connector 64"/>
            <p:cNvCxnSpPr>
              <a:stCxn id="60" idx="2"/>
              <a:endCxn id="61" idx="0"/>
            </p:cNvCxnSpPr>
            <p:nvPr/>
          </p:nvCxnSpPr>
          <p:spPr>
            <a:xfrm flipH="1">
              <a:off x="7228622" y="3823199"/>
              <a:ext cx="258468" cy="284202"/>
            </a:xfrm>
            <a:prstGeom prst="line">
              <a:avLst/>
            </a:prstGeom>
            <a:ln>
              <a:solidFill>
                <a:srgbClr val="FF0000"/>
              </a:solidFill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0" idx="2"/>
              <a:endCxn id="62" idx="0"/>
            </p:cNvCxnSpPr>
            <p:nvPr/>
          </p:nvCxnSpPr>
          <p:spPr>
            <a:xfrm flipH="1">
              <a:off x="7358657" y="3823199"/>
              <a:ext cx="128433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0" idx="2"/>
              <a:endCxn id="63" idx="0"/>
            </p:cNvCxnSpPr>
            <p:nvPr/>
          </p:nvCxnSpPr>
          <p:spPr>
            <a:xfrm>
              <a:off x="7487090" y="3823199"/>
              <a:ext cx="178498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0" idx="2"/>
              <a:endCxn id="64" idx="0"/>
            </p:cNvCxnSpPr>
            <p:nvPr/>
          </p:nvCxnSpPr>
          <p:spPr>
            <a:xfrm>
              <a:off x="7487090" y="3823199"/>
              <a:ext cx="281712" cy="29976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590800" y="3481098"/>
            <a:ext cx="853888" cy="1586597"/>
            <a:chOff x="7077779" y="3453867"/>
            <a:chExt cx="853888" cy="1586597"/>
          </a:xfrm>
        </p:grpSpPr>
        <p:sp>
          <p:nvSpPr>
            <p:cNvPr id="70" name="TextBox 69"/>
            <p:cNvSpPr txBox="1"/>
            <p:nvPr/>
          </p:nvSpPr>
          <p:spPr>
            <a:xfrm>
              <a:off x="7077779" y="3453867"/>
              <a:ext cx="8186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Router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77779" y="410740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195792" y="46509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02723" y="467113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605937" y="412296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--</a:t>
              </a:r>
            </a:p>
          </p:txBody>
        </p:sp>
        <p:cxnSp>
          <p:nvCxnSpPr>
            <p:cNvPr id="75" name="Straight Connector 74"/>
            <p:cNvCxnSpPr>
              <a:stCxn id="70" idx="2"/>
              <a:endCxn id="71" idx="0"/>
            </p:cNvCxnSpPr>
            <p:nvPr/>
          </p:nvCxnSpPr>
          <p:spPr>
            <a:xfrm flipH="1">
              <a:off x="7240644" y="3823199"/>
              <a:ext cx="246446" cy="284202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0" idx="2"/>
              <a:endCxn id="72" idx="0"/>
            </p:cNvCxnSpPr>
            <p:nvPr/>
          </p:nvCxnSpPr>
          <p:spPr>
            <a:xfrm flipH="1">
              <a:off x="7358657" y="3823199"/>
              <a:ext cx="128433" cy="827715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0" idx="2"/>
              <a:endCxn id="73" idx="0"/>
            </p:cNvCxnSpPr>
            <p:nvPr/>
          </p:nvCxnSpPr>
          <p:spPr>
            <a:xfrm>
              <a:off x="7487090" y="3823199"/>
              <a:ext cx="178498" cy="84793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0" idx="2"/>
              <a:endCxn id="74" idx="0"/>
            </p:cNvCxnSpPr>
            <p:nvPr/>
          </p:nvCxnSpPr>
          <p:spPr>
            <a:xfrm>
              <a:off x="7487090" y="3823199"/>
              <a:ext cx="281712" cy="299763"/>
            </a:xfrm>
            <a:prstGeom prst="line">
              <a:avLst/>
            </a:prstGeom>
            <a:ln>
              <a:tailEnd type="diamond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/>
          <p:cNvCxnSpPr>
            <a:stCxn id="5" idx="2"/>
            <a:endCxn id="60" idx="0"/>
          </p:cNvCxnSpPr>
          <p:nvPr/>
        </p:nvCxnSpPr>
        <p:spPr>
          <a:xfrm flipH="1">
            <a:off x="1726292" y="2121932"/>
            <a:ext cx="2637629" cy="1371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0" idx="0"/>
            <a:endCxn id="5" idx="2"/>
          </p:cNvCxnSpPr>
          <p:nvPr/>
        </p:nvCxnSpPr>
        <p:spPr>
          <a:xfrm flipV="1">
            <a:off x="3000111" y="2121932"/>
            <a:ext cx="1363810" cy="1359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50" idx="0"/>
            <a:endCxn id="5" idx="2"/>
          </p:cNvCxnSpPr>
          <p:nvPr/>
        </p:nvCxnSpPr>
        <p:spPr>
          <a:xfrm flipV="1">
            <a:off x="4295511" y="2121932"/>
            <a:ext cx="68410" cy="135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0" idx="2"/>
            <a:endCxn id="40" idx="0"/>
          </p:cNvCxnSpPr>
          <p:nvPr/>
        </p:nvCxnSpPr>
        <p:spPr>
          <a:xfrm flipH="1">
            <a:off x="5449498" y="3862864"/>
            <a:ext cx="1368069" cy="6910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30" idx="0"/>
            <a:endCxn id="10" idx="2"/>
          </p:cNvCxnSpPr>
          <p:nvPr/>
        </p:nvCxnSpPr>
        <p:spPr>
          <a:xfrm flipH="1" flipV="1">
            <a:off x="6817567" y="3862864"/>
            <a:ext cx="1409474" cy="693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0" idx="2"/>
            <a:endCxn id="19" idx="0"/>
          </p:cNvCxnSpPr>
          <p:nvPr/>
        </p:nvCxnSpPr>
        <p:spPr>
          <a:xfrm>
            <a:off x="6817567" y="3862864"/>
            <a:ext cx="79731" cy="788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itle 10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Blue Merge 6</a:t>
            </a:r>
          </a:p>
        </p:txBody>
      </p:sp>
      <p:cxnSp>
        <p:nvCxnSpPr>
          <p:cNvPr id="12" name="Connector: Curved 11"/>
          <p:cNvCxnSpPr>
            <a:stCxn id="41" idx="1"/>
            <a:endCxn id="61" idx="2"/>
          </p:cNvCxnSpPr>
          <p:nvPr/>
        </p:nvCxnSpPr>
        <p:spPr>
          <a:xfrm rot="10800000">
            <a:off x="1467825" y="4516398"/>
            <a:ext cx="3572363" cy="87572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60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38600" y="1447800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cxnSp>
        <p:nvCxnSpPr>
          <p:cNvPr id="22" name="Straight Connector 21"/>
          <p:cNvCxnSpPr>
            <a:stCxn id="10" idx="0"/>
            <a:endCxn id="12" idx="2"/>
          </p:cNvCxnSpPr>
          <p:nvPr/>
        </p:nvCxnSpPr>
        <p:spPr>
          <a:xfrm flipV="1">
            <a:off x="1783339" y="1817132"/>
            <a:ext cx="2664572" cy="697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9" idx="0"/>
            <a:endCxn id="12" idx="2"/>
          </p:cNvCxnSpPr>
          <p:nvPr/>
        </p:nvCxnSpPr>
        <p:spPr>
          <a:xfrm flipV="1">
            <a:off x="4439196" y="1817132"/>
            <a:ext cx="8715" cy="1230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3" idx="0"/>
            <a:endCxn id="12" idx="2"/>
          </p:cNvCxnSpPr>
          <p:nvPr/>
        </p:nvCxnSpPr>
        <p:spPr>
          <a:xfrm flipH="1" flipV="1">
            <a:off x="4447911" y="1817132"/>
            <a:ext cx="2484817" cy="701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Configuration Gold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3211" y="32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442603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4028" y="2514600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37214" y="3212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44" name="Straight Connector 43"/>
          <p:cNvCxnSpPr>
            <a:stCxn id="10" idx="2"/>
            <a:endCxn id="3" idx="0"/>
          </p:cNvCxnSpPr>
          <p:nvPr/>
        </p:nvCxnSpPr>
        <p:spPr>
          <a:xfrm flipH="1">
            <a:off x="564054" y="2883932"/>
            <a:ext cx="1219285" cy="328136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" idx="2"/>
            <a:endCxn id="5" idx="0"/>
          </p:cNvCxnSpPr>
          <p:nvPr/>
        </p:nvCxnSpPr>
        <p:spPr>
          <a:xfrm flipH="1">
            <a:off x="1247511" y="2883932"/>
            <a:ext cx="535828" cy="55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0" idx="2"/>
            <a:endCxn id="74" idx="0"/>
          </p:cNvCxnSpPr>
          <p:nvPr/>
        </p:nvCxnSpPr>
        <p:spPr>
          <a:xfrm>
            <a:off x="1783339" y="2883932"/>
            <a:ext cx="554362" cy="56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8200" y="40961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56213" y="46396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63144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61" name="Straight Connector 60"/>
          <p:cNvCxnSpPr>
            <a:stCxn id="5" idx="2"/>
            <a:endCxn id="56" idx="0"/>
          </p:cNvCxnSpPr>
          <p:nvPr/>
        </p:nvCxnSpPr>
        <p:spPr>
          <a:xfrm flipH="1">
            <a:off x="992249" y="3811935"/>
            <a:ext cx="255262" cy="284202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" idx="2"/>
            <a:endCxn id="57" idx="0"/>
          </p:cNvCxnSpPr>
          <p:nvPr/>
        </p:nvCxnSpPr>
        <p:spPr>
          <a:xfrm flipH="1">
            <a:off x="1107056" y="3811935"/>
            <a:ext cx="140455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" idx="2"/>
            <a:endCxn id="58" idx="0"/>
          </p:cNvCxnSpPr>
          <p:nvPr/>
        </p:nvCxnSpPr>
        <p:spPr>
          <a:xfrm>
            <a:off x="1247511" y="3811935"/>
            <a:ext cx="166476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0" idx="2"/>
            <a:endCxn id="29" idx="0"/>
          </p:cNvCxnSpPr>
          <p:nvPr/>
        </p:nvCxnSpPr>
        <p:spPr>
          <a:xfrm>
            <a:off x="1783339" y="2883932"/>
            <a:ext cx="1108725" cy="328136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28390" y="3449594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28390" y="4103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46403" y="46466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353334" y="4666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79" name="Straight Connector 78"/>
          <p:cNvCxnSpPr>
            <a:stCxn id="74" idx="2"/>
            <a:endCxn id="75" idx="0"/>
          </p:cNvCxnSpPr>
          <p:nvPr/>
        </p:nvCxnSpPr>
        <p:spPr>
          <a:xfrm flipH="1">
            <a:off x="2079233" y="3818926"/>
            <a:ext cx="258468" cy="284202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4" idx="2"/>
            <a:endCxn id="76" idx="0"/>
          </p:cNvCxnSpPr>
          <p:nvPr/>
        </p:nvCxnSpPr>
        <p:spPr>
          <a:xfrm flipH="1">
            <a:off x="2197246" y="3818926"/>
            <a:ext cx="140455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4" idx="2"/>
            <a:endCxn id="77" idx="0"/>
          </p:cNvCxnSpPr>
          <p:nvPr/>
        </p:nvCxnSpPr>
        <p:spPr>
          <a:xfrm>
            <a:off x="2337701" y="3818926"/>
            <a:ext cx="166476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62600" y="32163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87589" y="3446876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23417" y="2518873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86603" y="32163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cxnSp>
        <p:nvCxnSpPr>
          <p:cNvPr id="95" name="Straight Connector 94"/>
          <p:cNvCxnSpPr>
            <a:stCxn id="93" idx="2"/>
            <a:endCxn id="91" idx="0"/>
          </p:cNvCxnSpPr>
          <p:nvPr/>
        </p:nvCxnSpPr>
        <p:spPr>
          <a:xfrm flipH="1">
            <a:off x="5771952" y="2888205"/>
            <a:ext cx="1160776" cy="328136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3" idx="2"/>
            <a:endCxn id="92" idx="0"/>
          </p:cNvCxnSpPr>
          <p:nvPr/>
        </p:nvCxnSpPr>
        <p:spPr>
          <a:xfrm flipH="1">
            <a:off x="6396900" y="2888205"/>
            <a:ext cx="535828" cy="55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3" idx="2"/>
            <a:endCxn id="107" idx="0"/>
          </p:cNvCxnSpPr>
          <p:nvPr/>
        </p:nvCxnSpPr>
        <p:spPr>
          <a:xfrm>
            <a:off x="6932728" y="2888205"/>
            <a:ext cx="554362" cy="56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987589" y="41004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105602" y="4643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412533" y="46641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cxnSp>
        <p:nvCxnSpPr>
          <p:cNvPr id="102" name="Straight Connector 101"/>
          <p:cNvCxnSpPr>
            <a:stCxn id="92" idx="2"/>
            <a:endCxn id="98" idx="0"/>
          </p:cNvCxnSpPr>
          <p:nvPr/>
        </p:nvCxnSpPr>
        <p:spPr>
          <a:xfrm flipH="1">
            <a:off x="6196941" y="3816208"/>
            <a:ext cx="199959" cy="284202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2" idx="2"/>
            <a:endCxn id="99" idx="0"/>
          </p:cNvCxnSpPr>
          <p:nvPr/>
        </p:nvCxnSpPr>
        <p:spPr>
          <a:xfrm flipH="1">
            <a:off x="6314954" y="3816208"/>
            <a:ext cx="81946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2" idx="2"/>
            <a:endCxn id="100" idx="0"/>
          </p:cNvCxnSpPr>
          <p:nvPr/>
        </p:nvCxnSpPr>
        <p:spPr>
          <a:xfrm>
            <a:off x="6396900" y="3816208"/>
            <a:ext cx="224985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93" idx="2"/>
            <a:endCxn id="94" idx="0"/>
          </p:cNvCxnSpPr>
          <p:nvPr/>
        </p:nvCxnSpPr>
        <p:spPr>
          <a:xfrm>
            <a:off x="6932728" y="2888205"/>
            <a:ext cx="1163227" cy="328136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077779" y="3453867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077779" y="41074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195792" y="46509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502723" y="46711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cxnSp>
        <p:nvCxnSpPr>
          <p:cNvPr id="112" name="Straight Connector 111"/>
          <p:cNvCxnSpPr>
            <a:stCxn id="107" idx="2"/>
            <a:endCxn id="108" idx="0"/>
          </p:cNvCxnSpPr>
          <p:nvPr/>
        </p:nvCxnSpPr>
        <p:spPr>
          <a:xfrm flipH="1">
            <a:off x="7287131" y="3823199"/>
            <a:ext cx="199959" cy="284202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2"/>
            <a:endCxn id="109" idx="0"/>
          </p:cNvCxnSpPr>
          <p:nvPr/>
        </p:nvCxnSpPr>
        <p:spPr>
          <a:xfrm flipH="1">
            <a:off x="7405144" y="3823199"/>
            <a:ext cx="81946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7" idx="2"/>
            <a:endCxn id="110" idx="0"/>
          </p:cNvCxnSpPr>
          <p:nvPr/>
        </p:nvCxnSpPr>
        <p:spPr>
          <a:xfrm>
            <a:off x="7487090" y="3823199"/>
            <a:ext cx="224985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069068" y="3745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494057" y="3976003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029885" y="3048000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393071" y="3745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21" name="Straight Connector 120"/>
          <p:cNvCxnSpPr>
            <a:stCxn id="119" idx="2"/>
            <a:endCxn id="117" idx="0"/>
          </p:cNvCxnSpPr>
          <p:nvPr/>
        </p:nvCxnSpPr>
        <p:spPr>
          <a:xfrm flipH="1">
            <a:off x="3219911" y="3417332"/>
            <a:ext cx="1219285" cy="328136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9" idx="2"/>
            <a:endCxn id="118" idx="0"/>
          </p:cNvCxnSpPr>
          <p:nvPr/>
        </p:nvCxnSpPr>
        <p:spPr>
          <a:xfrm flipH="1">
            <a:off x="3903368" y="3417332"/>
            <a:ext cx="535828" cy="55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9" idx="2"/>
            <a:endCxn id="133" idx="0"/>
          </p:cNvCxnSpPr>
          <p:nvPr/>
        </p:nvCxnSpPr>
        <p:spPr>
          <a:xfrm>
            <a:off x="4439196" y="3417332"/>
            <a:ext cx="554362" cy="56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494057" y="462953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612070" y="51730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919001" y="5193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128" name="Straight Connector 127"/>
          <p:cNvCxnSpPr>
            <a:stCxn id="118" idx="2"/>
            <a:endCxn id="124" idx="0"/>
          </p:cNvCxnSpPr>
          <p:nvPr/>
        </p:nvCxnSpPr>
        <p:spPr>
          <a:xfrm flipH="1">
            <a:off x="3646503" y="4345335"/>
            <a:ext cx="256865" cy="284202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8" idx="2"/>
            <a:endCxn id="125" idx="0"/>
          </p:cNvCxnSpPr>
          <p:nvPr/>
        </p:nvCxnSpPr>
        <p:spPr>
          <a:xfrm flipH="1">
            <a:off x="3821422" y="4345335"/>
            <a:ext cx="81946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18" idx="2"/>
            <a:endCxn id="126" idx="0"/>
          </p:cNvCxnSpPr>
          <p:nvPr/>
        </p:nvCxnSpPr>
        <p:spPr>
          <a:xfrm>
            <a:off x="3903368" y="4345335"/>
            <a:ext cx="224985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19" idx="2"/>
            <a:endCxn id="120" idx="0"/>
          </p:cNvCxnSpPr>
          <p:nvPr/>
        </p:nvCxnSpPr>
        <p:spPr>
          <a:xfrm>
            <a:off x="4439196" y="3417332"/>
            <a:ext cx="1163227" cy="328136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584247" y="3982994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584247" y="46365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702260" y="51800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009191" y="520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138" name="Straight Connector 137"/>
          <p:cNvCxnSpPr>
            <a:stCxn id="133" idx="2"/>
            <a:endCxn id="134" idx="0"/>
          </p:cNvCxnSpPr>
          <p:nvPr/>
        </p:nvCxnSpPr>
        <p:spPr>
          <a:xfrm flipH="1">
            <a:off x="4793599" y="4352326"/>
            <a:ext cx="199959" cy="284202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3" idx="2"/>
            <a:endCxn id="135" idx="0"/>
          </p:cNvCxnSpPr>
          <p:nvPr/>
        </p:nvCxnSpPr>
        <p:spPr>
          <a:xfrm flipH="1">
            <a:off x="4911612" y="4352326"/>
            <a:ext cx="81946" cy="827715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3" idx="2"/>
            <a:endCxn id="136" idx="0"/>
          </p:cNvCxnSpPr>
          <p:nvPr/>
        </p:nvCxnSpPr>
        <p:spPr>
          <a:xfrm>
            <a:off x="4993558" y="4352326"/>
            <a:ext cx="224985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6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38600" y="1447800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cxnSp>
        <p:nvCxnSpPr>
          <p:cNvPr id="22" name="Straight Connector 21"/>
          <p:cNvCxnSpPr>
            <a:stCxn id="10" idx="0"/>
            <a:endCxn id="12" idx="2"/>
          </p:cNvCxnSpPr>
          <p:nvPr/>
        </p:nvCxnSpPr>
        <p:spPr>
          <a:xfrm flipV="1">
            <a:off x="1783339" y="1817132"/>
            <a:ext cx="2664572" cy="697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9" idx="0"/>
            <a:endCxn id="12" idx="2"/>
          </p:cNvCxnSpPr>
          <p:nvPr/>
        </p:nvCxnSpPr>
        <p:spPr>
          <a:xfrm flipV="1">
            <a:off x="4439196" y="1817132"/>
            <a:ext cx="8715" cy="1230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3" idx="0"/>
            <a:endCxn id="12" idx="2"/>
          </p:cNvCxnSpPr>
          <p:nvPr/>
        </p:nvCxnSpPr>
        <p:spPr>
          <a:xfrm flipH="1" flipV="1">
            <a:off x="4447911" y="1817132"/>
            <a:ext cx="2484817" cy="701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 Merge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3211" y="32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442603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4028" y="2514600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37214" y="3212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44" name="Straight Connector 43"/>
          <p:cNvCxnSpPr>
            <a:stCxn id="10" idx="2"/>
            <a:endCxn id="3" idx="0"/>
          </p:cNvCxnSpPr>
          <p:nvPr/>
        </p:nvCxnSpPr>
        <p:spPr>
          <a:xfrm flipH="1">
            <a:off x="564054" y="2883932"/>
            <a:ext cx="1219285" cy="328136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" idx="2"/>
            <a:endCxn id="5" idx="0"/>
          </p:cNvCxnSpPr>
          <p:nvPr/>
        </p:nvCxnSpPr>
        <p:spPr>
          <a:xfrm flipH="1">
            <a:off x="1247511" y="2883932"/>
            <a:ext cx="535828" cy="55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0" idx="2"/>
            <a:endCxn id="74" idx="0"/>
          </p:cNvCxnSpPr>
          <p:nvPr/>
        </p:nvCxnSpPr>
        <p:spPr>
          <a:xfrm>
            <a:off x="1783339" y="2883932"/>
            <a:ext cx="554362" cy="56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8200" y="40961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56213" y="46396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63144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61" name="Straight Connector 60"/>
          <p:cNvCxnSpPr>
            <a:stCxn id="5" idx="2"/>
            <a:endCxn id="56" idx="0"/>
          </p:cNvCxnSpPr>
          <p:nvPr/>
        </p:nvCxnSpPr>
        <p:spPr>
          <a:xfrm flipH="1">
            <a:off x="992249" y="3811935"/>
            <a:ext cx="255262" cy="284202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" idx="2"/>
            <a:endCxn id="57" idx="0"/>
          </p:cNvCxnSpPr>
          <p:nvPr/>
        </p:nvCxnSpPr>
        <p:spPr>
          <a:xfrm flipH="1">
            <a:off x="1107056" y="3811935"/>
            <a:ext cx="140455" cy="827715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" idx="2"/>
            <a:endCxn id="58" idx="0"/>
          </p:cNvCxnSpPr>
          <p:nvPr/>
        </p:nvCxnSpPr>
        <p:spPr>
          <a:xfrm>
            <a:off x="1247511" y="3811935"/>
            <a:ext cx="166476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0" idx="2"/>
            <a:endCxn id="29" idx="0"/>
          </p:cNvCxnSpPr>
          <p:nvPr/>
        </p:nvCxnSpPr>
        <p:spPr>
          <a:xfrm>
            <a:off x="1783339" y="2883932"/>
            <a:ext cx="1108725" cy="328136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28390" y="3449594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28390" y="4103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46403" y="46466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353334" y="4666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79" name="Straight Connector 78"/>
          <p:cNvCxnSpPr>
            <a:stCxn id="74" idx="2"/>
            <a:endCxn id="75" idx="0"/>
          </p:cNvCxnSpPr>
          <p:nvPr/>
        </p:nvCxnSpPr>
        <p:spPr>
          <a:xfrm flipH="1">
            <a:off x="2079233" y="3818926"/>
            <a:ext cx="258468" cy="284202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4" idx="2"/>
            <a:endCxn id="76" idx="0"/>
          </p:cNvCxnSpPr>
          <p:nvPr/>
        </p:nvCxnSpPr>
        <p:spPr>
          <a:xfrm flipH="1">
            <a:off x="2197246" y="3818926"/>
            <a:ext cx="140455" cy="827715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4" idx="2"/>
            <a:endCxn id="77" idx="0"/>
          </p:cNvCxnSpPr>
          <p:nvPr/>
        </p:nvCxnSpPr>
        <p:spPr>
          <a:xfrm>
            <a:off x="2337701" y="3818926"/>
            <a:ext cx="166476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62600" y="32163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87589" y="3446876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23417" y="2518873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86603" y="32163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cxnSp>
        <p:nvCxnSpPr>
          <p:cNvPr id="95" name="Straight Connector 94"/>
          <p:cNvCxnSpPr>
            <a:stCxn id="93" idx="2"/>
            <a:endCxn id="91" idx="0"/>
          </p:cNvCxnSpPr>
          <p:nvPr/>
        </p:nvCxnSpPr>
        <p:spPr>
          <a:xfrm flipH="1">
            <a:off x="5771952" y="2888205"/>
            <a:ext cx="1160776" cy="328136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3" idx="2"/>
            <a:endCxn id="92" idx="0"/>
          </p:cNvCxnSpPr>
          <p:nvPr/>
        </p:nvCxnSpPr>
        <p:spPr>
          <a:xfrm flipH="1">
            <a:off x="6396900" y="2888205"/>
            <a:ext cx="535828" cy="55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3" idx="2"/>
            <a:endCxn id="107" idx="0"/>
          </p:cNvCxnSpPr>
          <p:nvPr/>
        </p:nvCxnSpPr>
        <p:spPr>
          <a:xfrm>
            <a:off x="6932728" y="2888205"/>
            <a:ext cx="554362" cy="56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987589" y="41004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105602" y="4643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412533" y="46641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cxnSp>
        <p:nvCxnSpPr>
          <p:cNvPr id="102" name="Straight Connector 101"/>
          <p:cNvCxnSpPr>
            <a:stCxn id="92" idx="2"/>
            <a:endCxn id="98" idx="0"/>
          </p:cNvCxnSpPr>
          <p:nvPr/>
        </p:nvCxnSpPr>
        <p:spPr>
          <a:xfrm flipH="1">
            <a:off x="6196941" y="3816208"/>
            <a:ext cx="199959" cy="284202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2" idx="2"/>
            <a:endCxn id="99" idx="0"/>
          </p:cNvCxnSpPr>
          <p:nvPr/>
        </p:nvCxnSpPr>
        <p:spPr>
          <a:xfrm flipH="1">
            <a:off x="6314954" y="3816208"/>
            <a:ext cx="81946" cy="827715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2" idx="2"/>
            <a:endCxn id="100" idx="0"/>
          </p:cNvCxnSpPr>
          <p:nvPr/>
        </p:nvCxnSpPr>
        <p:spPr>
          <a:xfrm>
            <a:off x="6396900" y="3816208"/>
            <a:ext cx="224985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93" idx="2"/>
            <a:endCxn id="94" idx="0"/>
          </p:cNvCxnSpPr>
          <p:nvPr/>
        </p:nvCxnSpPr>
        <p:spPr>
          <a:xfrm>
            <a:off x="6932728" y="2888205"/>
            <a:ext cx="1163227" cy="328136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077779" y="3453867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077779" y="41074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195792" y="46509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502723" y="46711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cxnSp>
        <p:nvCxnSpPr>
          <p:cNvPr id="112" name="Straight Connector 111"/>
          <p:cNvCxnSpPr>
            <a:stCxn id="107" idx="2"/>
            <a:endCxn id="108" idx="0"/>
          </p:cNvCxnSpPr>
          <p:nvPr/>
        </p:nvCxnSpPr>
        <p:spPr>
          <a:xfrm flipH="1">
            <a:off x="7287131" y="3823199"/>
            <a:ext cx="199959" cy="284202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2"/>
            <a:endCxn id="109" idx="0"/>
          </p:cNvCxnSpPr>
          <p:nvPr/>
        </p:nvCxnSpPr>
        <p:spPr>
          <a:xfrm flipH="1">
            <a:off x="7405144" y="3823199"/>
            <a:ext cx="81946" cy="827715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7" idx="2"/>
            <a:endCxn id="110" idx="0"/>
          </p:cNvCxnSpPr>
          <p:nvPr/>
        </p:nvCxnSpPr>
        <p:spPr>
          <a:xfrm>
            <a:off x="7487090" y="3823199"/>
            <a:ext cx="224985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069068" y="3745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494057" y="3976003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029885" y="3048000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393071" y="3745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21" name="Straight Connector 120"/>
          <p:cNvCxnSpPr>
            <a:stCxn id="119" idx="2"/>
            <a:endCxn id="117" idx="0"/>
          </p:cNvCxnSpPr>
          <p:nvPr/>
        </p:nvCxnSpPr>
        <p:spPr>
          <a:xfrm flipH="1">
            <a:off x="3219911" y="3417332"/>
            <a:ext cx="1219285" cy="328136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9" idx="2"/>
            <a:endCxn id="118" idx="0"/>
          </p:cNvCxnSpPr>
          <p:nvPr/>
        </p:nvCxnSpPr>
        <p:spPr>
          <a:xfrm flipH="1">
            <a:off x="3903368" y="3417332"/>
            <a:ext cx="535828" cy="55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9" idx="2"/>
            <a:endCxn id="133" idx="0"/>
          </p:cNvCxnSpPr>
          <p:nvPr/>
        </p:nvCxnSpPr>
        <p:spPr>
          <a:xfrm>
            <a:off x="4439196" y="3417332"/>
            <a:ext cx="554362" cy="56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494057" y="462953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612070" y="51730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919001" y="5193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128" name="Straight Connector 127"/>
          <p:cNvCxnSpPr>
            <a:stCxn id="118" idx="2"/>
            <a:endCxn id="124" idx="0"/>
          </p:cNvCxnSpPr>
          <p:nvPr/>
        </p:nvCxnSpPr>
        <p:spPr>
          <a:xfrm flipH="1">
            <a:off x="3646503" y="4345335"/>
            <a:ext cx="256865" cy="284202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8" idx="2"/>
            <a:endCxn id="125" idx="0"/>
          </p:cNvCxnSpPr>
          <p:nvPr/>
        </p:nvCxnSpPr>
        <p:spPr>
          <a:xfrm flipH="1">
            <a:off x="3821422" y="4345335"/>
            <a:ext cx="81946" cy="827715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18" idx="2"/>
            <a:endCxn id="126" idx="0"/>
          </p:cNvCxnSpPr>
          <p:nvPr/>
        </p:nvCxnSpPr>
        <p:spPr>
          <a:xfrm>
            <a:off x="3903368" y="4345335"/>
            <a:ext cx="224985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19" idx="2"/>
            <a:endCxn id="120" idx="0"/>
          </p:cNvCxnSpPr>
          <p:nvPr/>
        </p:nvCxnSpPr>
        <p:spPr>
          <a:xfrm>
            <a:off x="4439196" y="3417332"/>
            <a:ext cx="1163227" cy="328136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584247" y="3982994"/>
            <a:ext cx="818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584247" y="46365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702260" y="51800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009191" y="5200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138" name="Straight Connector 137"/>
          <p:cNvCxnSpPr>
            <a:stCxn id="133" idx="2"/>
            <a:endCxn id="134" idx="0"/>
          </p:cNvCxnSpPr>
          <p:nvPr/>
        </p:nvCxnSpPr>
        <p:spPr>
          <a:xfrm flipH="1">
            <a:off x="4793599" y="4352326"/>
            <a:ext cx="199959" cy="284202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3" idx="2"/>
            <a:endCxn id="135" idx="0"/>
          </p:cNvCxnSpPr>
          <p:nvPr/>
        </p:nvCxnSpPr>
        <p:spPr>
          <a:xfrm flipH="1">
            <a:off x="4911612" y="4352326"/>
            <a:ext cx="81946" cy="827715"/>
          </a:xfrm>
          <a:prstGeom prst="line">
            <a:avLst/>
          </a:prstGeom>
          <a:ln>
            <a:solidFill>
              <a:srgbClr val="FF0000"/>
            </a:solidFill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3" idx="2"/>
            <a:endCxn id="136" idx="0"/>
          </p:cNvCxnSpPr>
          <p:nvPr/>
        </p:nvCxnSpPr>
        <p:spPr>
          <a:xfrm>
            <a:off x="4993558" y="4352326"/>
            <a:ext cx="224985" cy="847933"/>
          </a:xfrm>
          <a:prstGeom prst="line">
            <a:avLst/>
          </a:prstGeom>
          <a:ln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/>
          <p:cNvCxnSpPr>
            <a:stCxn id="29" idx="0"/>
            <a:endCxn id="3" idx="0"/>
          </p:cNvCxnSpPr>
          <p:nvPr/>
        </p:nvCxnSpPr>
        <p:spPr>
          <a:xfrm rot="16200000" flipV="1">
            <a:off x="1728059" y="2048063"/>
            <a:ext cx="12700" cy="232801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/>
          <p:cNvCxnSpPr/>
          <p:nvPr/>
        </p:nvCxnSpPr>
        <p:spPr>
          <a:xfrm rot="16200000" flipV="1">
            <a:off x="4392245" y="2595849"/>
            <a:ext cx="12700" cy="232801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/>
          <p:cNvCxnSpPr/>
          <p:nvPr/>
        </p:nvCxnSpPr>
        <p:spPr>
          <a:xfrm rot="16200000" flipV="1">
            <a:off x="6933349" y="2054413"/>
            <a:ext cx="12700" cy="232801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/>
          <p:cNvCxnSpPr/>
          <p:nvPr/>
        </p:nvCxnSpPr>
        <p:spPr>
          <a:xfrm rot="10800000">
            <a:off x="1992825" y="4311801"/>
            <a:ext cx="118013" cy="543513"/>
          </a:xfrm>
          <a:prstGeom prst="curvedConnector3">
            <a:avLst>
              <a:gd name="adj1" fmla="val 12954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/>
          <p:cNvCxnSpPr/>
          <p:nvPr/>
        </p:nvCxnSpPr>
        <p:spPr>
          <a:xfrm rot="10800000">
            <a:off x="912831" y="4280803"/>
            <a:ext cx="118013" cy="543513"/>
          </a:xfrm>
          <a:prstGeom prst="curvedConnector3">
            <a:avLst>
              <a:gd name="adj1" fmla="val 12954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/>
          <p:cNvCxnSpPr/>
          <p:nvPr/>
        </p:nvCxnSpPr>
        <p:spPr>
          <a:xfrm rot="10800000">
            <a:off x="3546823" y="4814203"/>
            <a:ext cx="118013" cy="543513"/>
          </a:xfrm>
          <a:prstGeom prst="curvedConnector3">
            <a:avLst>
              <a:gd name="adj1" fmla="val 12954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/>
          <p:cNvCxnSpPr/>
          <p:nvPr/>
        </p:nvCxnSpPr>
        <p:spPr>
          <a:xfrm rot="10800000">
            <a:off x="4637013" y="4814203"/>
            <a:ext cx="118013" cy="543513"/>
          </a:xfrm>
          <a:prstGeom prst="curvedConnector3">
            <a:avLst>
              <a:gd name="adj1" fmla="val 12954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/>
          <p:cNvCxnSpPr/>
          <p:nvPr/>
        </p:nvCxnSpPr>
        <p:spPr>
          <a:xfrm rot="10800000">
            <a:off x="6045839" y="4280802"/>
            <a:ext cx="118013" cy="543513"/>
          </a:xfrm>
          <a:prstGeom prst="curvedConnector3">
            <a:avLst>
              <a:gd name="adj1" fmla="val 12954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Curved 86"/>
          <p:cNvCxnSpPr/>
          <p:nvPr/>
        </p:nvCxnSpPr>
        <p:spPr>
          <a:xfrm rot="10800000">
            <a:off x="7123448" y="4280802"/>
            <a:ext cx="118013" cy="543513"/>
          </a:xfrm>
          <a:prstGeom prst="curvedConnector3">
            <a:avLst>
              <a:gd name="adj1" fmla="val 12954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40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504</Words>
  <Application>Microsoft Office PowerPoint</Application>
  <PresentationFormat>On-screen Show (4:3)</PresentationFormat>
  <Paragraphs>476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Network Configuration Blue</vt:lpstr>
      <vt:lpstr>Blue Merge 1</vt:lpstr>
      <vt:lpstr>Blue Merge 2</vt:lpstr>
      <vt:lpstr>Blue Merge 3</vt:lpstr>
      <vt:lpstr>Blue Merge 4</vt:lpstr>
      <vt:lpstr>Blue Merge 5</vt:lpstr>
      <vt:lpstr>Blue Merge 6</vt:lpstr>
      <vt:lpstr>Network Configuration Gold</vt:lpstr>
      <vt:lpstr>Gold Merge 1</vt:lpstr>
      <vt:lpstr>Gold Merge 2</vt:lpstr>
      <vt:lpstr>Gold Merge 3</vt:lpstr>
      <vt:lpstr>Gold Merge 4</vt:lpstr>
      <vt:lpstr>Gold Merge 5</vt:lpstr>
      <vt:lpstr>Gold Merge 6</vt:lpstr>
    </vt:vector>
  </TitlesOfParts>
  <Company>General Dynamics C4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GDC4S PC</dc:creator>
  <cp:lastModifiedBy>Scharff, Dalton Alexander</cp:lastModifiedBy>
  <cp:revision>13</cp:revision>
  <dcterms:created xsi:type="dcterms:W3CDTF">2017-04-07T17:15:11Z</dcterms:created>
  <dcterms:modified xsi:type="dcterms:W3CDTF">2017-04-18T01:33:48Z</dcterms:modified>
</cp:coreProperties>
</file>