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E3DB-22AB-4474-8035-EE696FC27902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0AF5-59D7-41FC-9D44-877CA59B52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457200"/>
            <a:ext cx="9947544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Houston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Dalton</dc:creator>
  <cp:lastModifiedBy>Dalton</cp:lastModifiedBy>
  <cp:revision>26</cp:revision>
  <dcterms:created xsi:type="dcterms:W3CDTF">2014-02-03T20:01:22Z</dcterms:created>
  <dcterms:modified xsi:type="dcterms:W3CDTF">2014-02-04T00:11:03Z</dcterms:modified>
</cp:coreProperties>
</file>