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7" r:id="rId13"/>
    <p:sldId id="270" r:id="rId14"/>
    <p:sldId id="271" r:id="rId15"/>
    <p:sldId id="272" r:id="rId16"/>
    <p:sldId id="274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2"/>
    <p:restoredTop sz="94694"/>
  </p:normalViewPr>
  <p:slideViewPr>
    <p:cSldViewPr snapToGrid="0">
      <p:cViewPr varScale="1">
        <p:scale>
          <a:sx n="86" d="100"/>
          <a:sy n="86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60A52-9CE7-46AC-9791-C8597AFBC28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4EE764-DE1B-4147-9C80-60E88DD64C22}">
      <dgm:prSet/>
      <dgm:spPr/>
      <dgm:t>
        <a:bodyPr/>
        <a:lstStyle/>
        <a:p>
          <a:r>
            <a:rPr lang="en-NL"/>
            <a:t>Initial Data Exploration</a:t>
          </a:r>
          <a:endParaRPr lang="en-US"/>
        </a:p>
      </dgm:t>
    </dgm:pt>
    <dgm:pt modelId="{10738BDB-7FCD-4081-A894-13590FB3ED67}" type="parTrans" cxnId="{150369D1-96CC-48A6-BB4A-D62255935296}">
      <dgm:prSet/>
      <dgm:spPr/>
      <dgm:t>
        <a:bodyPr/>
        <a:lstStyle/>
        <a:p>
          <a:endParaRPr lang="en-US"/>
        </a:p>
      </dgm:t>
    </dgm:pt>
    <dgm:pt modelId="{9E73E64C-15E9-451D-80F3-A8FEF289F749}" type="sibTrans" cxnId="{150369D1-96CC-48A6-BB4A-D62255935296}">
      <dgm:prSet/>
      <dgm:spPr/>
      <dgm:t>
        <a:bodyPr/>
        <a:lstStyle/>
        <a:p>
          <a:endParaRPr lang="en-US"/>
        </a:p>
      </dgm:t>
    </dgm:pt>
    <dgm:pt modelId="{F15A4078-7A66-4BEF-9D39-41C5D13EBBB3}">
      <dgm:prSet/>
      <dgm:spPr/>
      <dgm:t>
        <a:bodyPr/>
        <a:lstStyle/>
        <a:p>
          <a:r>
            <a:rPr lang="en-NL"/>
            <a:t>Data Cleaning</a:t>
          </a:r>
          <a:endParaRPr lang="en-US"/>
        </a:p>
      </dgm:t>
    </dgm:pt>
    <dgm:pt modelId="{1D27B0CE-3A64-4008-92E5-3AE55B156DBF}" type="parTrans" cxnId="{9B21B3CF-A197-426B-A0B2-8010C8C55145}">
      <dgm:prSet/>
      <dgm:spPr/>
      <dgm:t>
        <a:bodyPr/>
        <a:lstStyle/>
        <a:p>
          <a:endParaRPr lang="en-US"/>
        </a:p>
      </dgm:t>
    </dgm:pt>
    <dgm:pt modelId="{FB1E4FDC-D532-4142-9CD3-245D232085D9}" type="sibTrans" cxnId="{9B21B3CF-A197-426B-A0B2-8010C8C55145}">
      <dgm:prSet/>
      <dgm:spPr/>
      <dgm:t>
        <a:bodyPr/>
        <a:lstStyle/>
        <a:p>
          <a:endParaRPr lang="en-US"/>
        </a:p>
      </dgm:t>
    </dgm:pt>
    <dgm:pt modelId="{494621C8-AE8D-449E-B5B1-6657184B5574}">
      <dgm:prSet/>
      <dgm:spPr/>
      <dgm:t>
        <a:bodyPr/>
        <a:lstStyle/>
        <a:p>
          <a:r>
            <a:rPr lang="en-NL"/>
            <a:t>E</a:t>
          </a:r>
          <a:r>
            <a:rPr lang="en-GB"/>
            <a:t>x</a:t>
          </a:r>
          <a:r>
            <a:rPr lang="en-NL"/>
            <a:t>ploratory Data Analysis</a:t>
          </a:r>
          <a:endParaRPr lang="en-US"/>
        </a:p>
      </dgm:t>
    </dgm:pt>
    <dgm:pt modelId="{E5EE66A7-7AD1-4589-B507-3F186A07DB85}" type="parTrans" cxnId="{5FB4B464-729D-4239-89F4-538C104B5A8C}">
      <dgm:prSet/>
      <dgm:spPr/>
      <dgm:t>
        <a:bodyPr/>
        <a:lstStyle/>
        <a:p>
          <a:endParaRPr lang="en-US"/>
        </a:p>
      </dgm:t>
    </dgm:pt>
    <dgm:pt modelId="{246D26A6-E588-4E2A-B13B-6E961CDF8273}" type="sibTrans" cxnId="{5FB4B464-729D-4239-89F4-538C104B5A8C}">
      <dgm:prSet/>
      <dgm:spPr/>
      <dgm:t>
        <a:bodyPr/>
        <a:lstStyle/>
        <a:p>
          <a:endParaRPr lang="en-US"/>
        </a:p>
      </dgm:t>
    </dgm:pt>
    <dgm:pt modelId="{4940AE57-8400-445C-9502-2792180B1D14}">
      <dgm:prSet/>
      <dgm:spPr/>
      <dgm:t>
        <a:bodyPr/>
        <a:lstStyle/>
        <a:p>
          <a:r>
            <a:rPr lang="en-NL"/>
            <a:t>Feature Engineering</a:t>
          </a:r>
          <a:endParaRPr lang="en-US"/>
        </a:p>
      </dgm:t>
    </dgm:pt>
    <dgm:pt modelId="{783AA5AA-8AF2-4774-A1FE-8D094E60BBC6}" type="parTrans" cxnId="{61A4564E-A0F2-40EE-8FAA-133CD2E1D8D1}">
      <dgm:prSet/>
      <dgm:spPr/>
      <dgm:t>
        <a:bodyPr/>
        <a:lstStyle/>
        <a:p>
          <a:endParaRPr lang="en-US"/>
        </a:p>
      </dgm:t>
    </dgm:pt>
    <dgm:pt modelId="{14A2971D-B933-4BEC-AA46-2185BFC35438}" type="sibTrans" cxnId="{61A4564E-A0F2-40EE-8FAA-133CD2E1D8D1}">
      <dgm:prSet/>
      <dgm:spPr/>
      <dgm:t>
        <a:bodyPr/>
        <a:lstStyle/>
        <a:p>
          <a:endParaRPr lang="en-US"/>
        </a:p>
      </dgm:t>
    </dgm:pt>
    <dgm:pt modelId="{F893213E-E03D-481A-BD48-8AEB850C5CF3}">
      <dgm:prSet/>
      <dgm:spPr/>
      <dgm:t>
        <a:bodyPr/>
        <a:lstStyle/>
        <a:p>
          <a:r>
            <a:rPr lang="en-NL"/>
            <a:t>Model Building</a:t>
          </a:r>
          <a:endParaRPr lang="en-US"/>
        </a:p>
      </dgm:t>
    </dgm:pt>
    <dgm:pt modelId="{DAAD2D99-B139-4804-971F-77C755736FF9}" type="parTrans" cxnId="{1D405EF3-D106-4BE5-859E-2B28978DA09C}">
      <dgm:prSet/>
      <dgm:spPr/>
      <dgm:t>
        <a:bodyPr/>
        <a:lstStyle/>
        <a:p>
          <a:endParaRPr lang="en-US"/>
        </a:p>
      </dgm:t>
    </dgm:pt>
    <dgm:pt modelId="{0D7B6CAB-2E58-4F68-B922-0CEC5A644BCE}" type="sibTrans" cxnId="{1D405EF3-D106-4BE5-859E-2B28978DA09C}">
      <dgm:prSet/>
      <dgm:spPr/>
      <dgm:t>
        <a:bodyPr/>
        <a:lstStyle/>
        <a:p>
          <a:endParaRPr lang="en-US"/>
        </a:p>
      </dgm:t>
    </dgm:pt>
    <dgm:pt modelId="{05056298-E2BD-4893-A52A-455E74EF744D}">
      <dgm:prSet/>
      <dgm:spPr/>
      <dgm:t>
        <a:bodyPr/>
        <a:lstStyle/>
        <a:p>
          <a:r>
            <a:rPr lang="en-NL"/>
            <a:t>Model Interpretation</a:t>
          </a:r>
          <a:endParaRPr lang="en-US"/>
        </a:p>
      </dgm:t>
    </dgm:pt>
    <dgm:pt modelId="{5C8AD014-494A-42B3-A94D-1B92AC487331}" type="parTrans" cxnId="{E2CB8473-7554-496F-B8AE-D2D148263FDE}">
      <dgm:prSet/>
      <dgm:spPr/>
      <dgm:t>
        <a:bodyPr/>
        <a:lstStyle/>
        <a:p>
          <a:endParaRPr lang="en-US"/>
        </a:p>
      </dgm:t>
    </dgm:pt>
    <dgm:pt modelId="{470A391B-9E85-4540-AF15-B30ADB110E1D}" type="sibTrans" cxnId="{E2CB8473-7554-496F-B8AE-D2D148263FDE}">
      <dgm:prSet/>
      <dgm:spPr/>
      <dgm:t>
        <a:bodyPr/>
        <a:lstStyle/>
        <a:p>
          <a:endParaRPr lang="en-US"/>
        </a:p>
      </dgm:t>
    </dgm:pt>
    <dgm:pt modelId="{EEC826BC-5EA8-984B-828D-99418FA14865}" type="pres">
      <dgm:prSet presAssocID="{70A60A52-9CE7-46AC-9791-C8597AFBC282}" presName="Name0" presStyleCnt="0">
        <dgm:presLayoutVars>
          <dgm:dir/>
          <dgm:resizeHandles val="exact"/>
        </dgm:presLayoutVars>
      </dgm:prSet>
      <dgm:spPr/>
    </dgm:pt>
    <dgm:pt modelId="{228A3030-526E-3E44-B53B-7477F4907B17}" type="pres">
      <dgm:prSet presAssocID="{6E4EE764-DE1B-4147-9C80-60E88DD64C22}" presName="node" presStyleLbl="node1" presStyleIdx="0" presStyleCnt="6">
        <dgm:presLayoutVars>
          <dgm:bulletEnabled val="1"/>
        </dgm:presLayoutVars>
      </dgm:prSet>
      <dgm:spPr/>
    </dgm:pt>
    <dgm:pt modelId="{706D6E29-CA53-4547-B2D1-F7B8C028210E}" type="pres">
      <dgm:prSet presAssocID="{9E73E64C-15E9-451D-80F3-A8FEF289F749}" presName="sibTrans" presStyleLbl="sibTrans1D1" presStyleIdx="0" presStyleCnt="5"/>
      <dgm:spPr/>
    </dgm:pt>
    <dgm:pt modelId="{63F2E427-832B-C848-8774-F66D69FC126C}" type="pres">
      <dgm:prSet presAssocID="{9E73E64C-15E9-451D-80F3-A8FEF289F749}" presName="connectorText" presStyleLbl="sibTrans1D1" presStyleIdx="0" presStyleCnt="5"/>
      <dgm:spPr/>
    </dgm:pt>
    <dgm:pt modelId="{7CA9E7A3-A904-CD4B-AAE1-8736D2BA9CB7}" type="pres">
      <dgm:prSet presAssocID="{F15A4078-7A66-4BEF-9D39-41C5D13EBBB3}" presName="node" presStyleLbl="node1" presStyleIdx="1" presStyleCnt="6">
        <dgm:presLayoutVars>
          <dgm:bulletEnabled val="1"/>
        </dgm:presLayoutVars>
      </dgm:prSet>
      <dgm:spPr/>
    </dgm:pt>
    <dgm:pt modelId="{8058465F-3166-ED4F-AF70-E040A0852481}" type="pres">
      <dgm:prSet presAssocID="{FB1E4FDC-D532-4142-9CD3-245D232085D9}" presName="sibTrans" presStyleLbl="sibTrans1D1" presStyleIdx="1" presStyleCnt="5"/>
      <dgm:spPr/>
    </dgm:pt>
    <dgm:pt modelId="{0668AEC1-258A-5844-ABF4-E5C4D126A289}" type="pres">
      <dgm:prSet presAssocID="{FB1E4FDC-D532-4142-9CD3-245D232085D9}" presName="connectorText" presStyleLbl="sibTrans1D1" presStyleIdx="1" presStyleCnt="5"/>
      <dgm:spPr/>
    </dgm:pt>
    <dgm:pt modelId="{9D8A8841-8DF6-3647-B9CB-44337670FC60}" type="pres">
      <dgm:prSet presAssocID="{494621C8-AE8D-449E-B5B1-6657184B5574}" presName="node" presStyleLbl="node1" presStyleIdx="2" presStyleCnt="6">
        <dgm:presLayoutVars>
          <dgm:bulletEnabled val="1"/>
        </dgm:presLayoutVars>
      </dgm:prSet>
      <dgm:spPr/>
    </dgm:pt>
    <dgm:pt modelId="{B30A7203-2E8C-C343-B728-4EFA4C5901D8}" type="pres">
      <dgm:prSet presAssocID="{246D26A6-E588-4E2A-B13B-6E961CDF8273}" presName="sibTrans" presStyleLbl="sibTrans1D1" presStyleIdx="2" presStyleCnt="5"/>
      <dgm:spPr/>
    </dgm:pt>
    <dgm:pt modelId="{6F3C438B-BC75-8B43-8960-B507AE017133}" type="pres">
      <dgm:prSet presAssocID="{246D26A6-E588-4E2A-B13B-6E961CDF8273}" presName="connectorText" presStyleLbl="sibTrans1D1" presStyleIdx="2" presStyleCnt="5"/>
      <dgm:spPr/>
    </dgm:pt>
    <dgm:pt modelId="{C2A24A8F-BC06-CD41-B003-05A51820CA9B}" type="pres">
      <dgm:prSet presAssocID="{4940AE57-8400-445C-9502-2792180B1D14}" presName="node" presStyleLbl="node1" presStyleIdx="3" presStyleCnt="6">
        <dgm:presLayoutVars>
          <dgm:bulletEnabled val="1"/>
        </dgm:presLayoutVars>
      </dgm:prSet>
      <dgm:spPr/>
    </dgm:pt>
    <dgm:pt modelId="{82D230A5-DE70-5440-83E1-B6911C9FC099}" type="pres">
      <dgm:prSet presAssocID="{14A2971D-B933-4BEC-AA46-2185BFC35438}" presName="sibTrans" presStyleLbl="sibTrans1D1" presStyleIdx="3" presStyleCnt="5"/>
      <dgm:spPr/>
    </dgm:pt>
    <dgm:pt modelId="{5179ABE3-6CCF-A244-99FE-6605292E47D1}" type="pres">
      <dgm:prSet presAssocID="{14A2971D-B933-4BEC-AA46-2185BFC35438}" presName="connectorText" presStyleLbl="sibTrans1D1" presStyleIdx="3" presStyleCnt="5"/>
      <dgm:spPr/>
    </dgm:pt>
    <dgm:pt modelId="{3BFE66DB-CB0A-D643-B949-6DBD18ED1D09}" type="pres">
      <dgm:prSet presAssocID="{F893213E-E03D-481A-BD48-8AEB850C5CF3}" presName="node" presStyleLbl="node1" presStyleIdx="4" presStyleCnt="6">
        <dgm:presLayoutVars>
          <dgm:bulletEnabled val="1"/>
        </dgm:presLayoutVars>
      </dgm:prSet>
      <dgm:spPr/>
    </dgm:pt>
    <dgm:pt modelId="{388E5A53-AA5D-1A4F-B9E8-385CC9793D98}" type="pres">
      <dgm:prSet presAssocID="{0D7B6CAB-2E58-4F68-B922-0CEC5A644BCE}" presName="sibTrans" presStyleLbl="sibTrans1D1" presStyleIdx="4" presStyleCnt="5"/>
      <dgm:spPr/>
    </dgm:pt>
    <dgm:pt modelId="{0732366B-7A0E-7645-9487-C16D6711F1C7}" type="pres">
      <dgm:prSet presAssocID="{0D7B6CAB-2E58-4F68-B922-0CEC5A644BCE}" presName="connectorText" presStyleLbl="sibTrans1D1" presStyleIdx="4" presStyleCnt="5"/>
      <dgm:spPr/>
    </dgm:pt>
    <dgm:pt modelId="{10F2718E-722C-2A4F-8CEA-70D71BC6693F}" type="pres">
      <dgm:prSet presAssocID="{05056298-E2BD-4893-A52A-455E74EF744D}" presName="node" presStyleLbl="node1" presStyleIdx="5" presStyleCnt="6">
        <dgm:presLayoutVars>
          <dgm:bulletEnabled val="1"/>
        </dgm:presLayoutVars>
      </dgm:prSet>
      <dgm:spPr/>
    </dgm:pt>
  </dgm:ptLst>
  <dgm:cxnLst>
    <dgm:cxn modelId="{3502A322-5523-9047-A2C9-1E0BDB21B8C3}" type="presOf" srcId="{0D7B6CAB-2E58-4F68-B922-0CEC5A644BCE}" destId="{0732366B-7A0E-7645-9487-C16D6711F1C7}" srcOrd="1" destOrd="0" presId="urn:microsoft.com/office/officeart/2016/7/layout/RepeatingBendingProcessNew"/>
    <dgm:cxn modelId="{701EBA30-494A-FD4E-8AE8-AA53E1DB04F9}" type="presOf" srcId="{6E4EE764-DE1B-4147-9C80-60E88DD64C22}" destId="{228A3030-526E-3E44-B53B-7477F4907B17}" srcOrd="0" destOrd="0" presId="urn:microsoft.com/office/officeart/2016/7/layout/RepeatingBendingProcessNew"/>
    <dgm:cxn modelId="{25F00B33-1EBB-D94E-B697-B0E7C6B6F353}" type="presOf" srcId="{70A60A52-9CE7-46AC-9791-C8597AFBC282}" destId="{EEC826BC-5EA8-984B-828D-99418FA14865}" srcOrd="0" destOrd="0" presId="urn:microsoft.com/office/officeart/2016/7/layout/RepeatingBendingProcessNew"/>
    <dgm:cxn modelId="{5620BB47-779B-9C4D-A8EA-EFB86DDAF1E0}" type="presOf" srcId="{9E73E64C-15E9-451D-80F3-A8FEF289F749}" destId="{63F2E427-832B-C848-8774-F66D69FC126C}" srcOrd="1" destOrd="0" presId="urn:microsoft.com/office/officeart/2016/7/layout/RepeatingBendingProcessNew"/>
    <dgm:cxn modelId="{61A4564E-A0F2-40EE-8FAA-133CD2E1D8D1}" srcId="{70A60A52-9CE7-46AC-9791-C8597AFBC282}" destId="{4940AE57-8400-445C-9502-2792180B1D14}" srcOrd="3" destOrd="0" parTransId="{783AA5AA-8AF2-4774-A1FE-8D094E60BBC6}" sibTransId="{14A2971D-B933-4BEC-AA46-2185BFC35438}"/>
    <dgm:cxn modelId="{14EC0561-37DA-A848-BDBF-DBCC2B6780F9}" type="presOf" srcId="{F15A4078-7A66-4BEF-9D39-41C5D13EBBB3}" destId="{7CA9E7A3-A904-CD4B-AAE1-8736D2BA9CB7}" srcOrd="0" destOrd="0" presId="urn:microsoft.com/office/officeart/2016/7/layout/RepeatingBendingProcessNew"/>
    <dgm:cxn modelId="{5FB4B464-729D-4239-89F4-538C104B5A8C}" srcId="{70A60A52-9CE7-46AC-9791-C8597AFBC282}" destId="{494621C8-AE8D-449E-B5B1-6657184B5574}" srcOrd="2" destOrd="0" parTransId="{E5EE66A7-7AD1-4589-B507-3F186A07DB85}" sibTransId="{246D26A6-E588-4E2A-B13B-6E961CDF8273}"/>
    <dgm:cxn modelId="{3E9E786A-30A4-2744-9390-3780728B5638}" type="presOf" srcId="{FB1E4FDC-D532-4142-9CD3-245D232085D9}" destId="{8058465F-3166-ED4F-AF70-E040A0852481}" srcOrd="0" destOrd="0" presId="urn:microsoft.com/office/officeart/2016/7/layout/RepeatingBendingProcessNew"/>
    <dgm:cxn modelId="{8BA67A6D-DED6-354E-9505-B77943BA0825}" type="presOf" srcId="{FB1E4FDC-D532-4142-9CD3-245D232085D9}" destId="{0668AEC1-258A-5844-ABF4-E5C4D126A289}" srcOrd="1" destOrd="0" presId="urn:microsoft.com/office/officeart/2016/7/layout/RepeatingBendingProcessNew"/>
    <dgm:cxn modelId="{E2CB8473-7554-496F-B8AE-D2D148263FDE}" srcId="{70A60A52-9CE7-46AC-9791-C8597AFBC282}" destId="{05056298-E2BD-4893-A52A-455E74EF744D}" srcOrd="5" destOrd="0" parTransId="{5C8AD014-494A-42B3-A94D-1B92AC487331}" sibTransId="{470A391B-9E85-4540-AF15-B30ADB110E1D}"/>
    <dgm:cxn modelId="{05DC1683-E5B5-CA4F-8FD0-7A06D391B5A1}" type="presOf" srcId="{14A2971D-B933-4BEC-AA46-2185BFC35438}" destId="{82D230A5-DE70-5440-83E1-B6911C9FC099}" srcOrd="0" destOrd="0" presId="urn:microsoft.com/office/officeart/2016/7/layout/RepeatingBendingProcessNew"/>
    <dgm:cxn modelId="{770FDB83-F81B-8649-8784-CEAA8E52C910}" type="presOf" srcId="{14A2971D-B933-4BEC-AA46-2185BFC35438}" destId="{5179ABE3-6CCF-A244-99FE-6605292E47D1}" srcOrd="1" destOrd="0" presId="urn:microsoft.com/office/officeart/2016/7/layout/RepeatingBendingProcessNew"/>
    <dgm:cxn modelId="{D6A367A3-FA46-E140-9934-1EA2EBD52276}" type="presOf" srcId="{05056298-E2BD-4893-A52A-455E74EF744D}" destId="{10F2718E-722C-2A4F-8CEA-70D71BC6693F}" srcOrd="0" destOrd="0" presId="urn:microsoft.com/office/officeart/2016/7/layout/RepeatingBendingProcessNew"/>
    <dgm:cxn modelId="{44E825C6-5990-5740-A92B-585FC54019D8}" type="presOf" srcId="{0D7B6CAB-2E58-4F68-B922-0CEC5A644BCE}" destId="{388E5A53-AA5D-1A4F-B9E8-385CC9793D98}" srcOrd="0" destOrd="0" presId="urn:microsoft.com/office/officeart/2016/7/layout/RepeatingBendingProcessNew"/>
    <dgm:cxn modelId="{C3C059CA-4FAA-2143-9A4B-A52D6D43A9EA}" type="presOf" srcId="{4940AE57-8400-445C-9502-2792180B1D14}" destId="{C2A24A8F-BC06-CD41-B003-05A51820CA9B}" srcOrd="0" destOrd="0" presId="urn:microsoft.com/office/officeart/2016/7/layout/RepeatingBendingProcessNew"/>
    <dgm:cxn modelId="{05E070CB-65F4-9446-957A-F68B57CF19A9}" type="presOf" srcId="{494621C8-AE8D-449E-B5B1-6657184B5574}" destId="{9D8A8841-8DF6-3647-B9CB-44337670FC60}" srcOrd="0" destOrd="0" presId="urn:microsoft.com/office/officeart/2016/7/layout/RepeatingBendingProcessNew"/>
    <dgm:cxn modelId="{9B21B3CF-A197-426B-A0B2-8010C8C55145}" srcId="{70A60A52-9CE7-46AC-9791-C8597AFBC282}" destId="{F15A4078-7A66-4BEF-9D39-41C5D13EBBB3}" srcOrd="1" destOrd="0" parTransId="{1D27B0CE-3A64-4008-92E5-3AE55B156DBF}" sibTransId="{FB1E4FDC-D532-4142-9CD3-245D232085D9}"/>
    <dgm:cxn modelId="{150369D1-96CC-48A6-BB4A-D62255935296}" srcId="{70A60A52-9CE7-46AC-9791-C8597AFBC282}" destId="{6E4EE764-DE1B-4147-9C80-60E88DD64C22}" srcOrd="0" destOrd="0" parTransId="{10738BDB-7FCD-4081-A894-13590FB3ED67}" sibTransId="{9E73E64C-15E9-451D-80F3-A8FEF289F749}"/>
    <dgm:cxn modelId="{B3B23FD2-7AAF-FC4D-AFCD-14F4413A4E61}" type="presOf" srcId="{246D26A6-E588-4E2A-B13B-6E961CDF8273}" destId="{B30A7203-2E8C-C343-B728-4EFA4C5901D8}" srcOrd="0" destOrd="0" presId="urn:microsoft.com/office/officeart/2016/7/layout/RepeatingBendingProcessNew"/>
    <dgm:cxn modelId="{1D405EF3-D106-4BE5-859E-2B28978DA09C}" srcId="{70A60A52-9CE7-46AC-9791-C8597AFBC282}" destId="{F893213E-E03D-481A-BD48-8AEB850C5CF3}" srcOrd="4" destOrd="0" parTransId="{DAAD2D99-B139-4804-971F-77C755736FF9}" sibTransId="{0D7B6CAB-2E58-4F68-B922-0CEC5A644BCE}"/>
    <dgm:cxn modelId="{3CBBE7F3-7A16-1E44-99D0-B77F4EFA151C}" type="presOf" srcId="{9E73E64C-15E9-451D-80F3-A8FEF289F749}" destId="{706D6E29-CA53-4547-B2D1-F7B8C028210E}" srcOrd="0" destOrd="0" presId="urn:microsoft.com/office/officeart/2016/7/layout/RepeatingBendingProcessNew"/>
    <dgm:cxn modelId="{0DDA60F8-6235-A647-B85E-8F35063C5A14}" type="presOf" srcId="{246D26A6-E588-4E2A-B13B-6E961CDF8273}" destId="{6F3C438B-BC75-8B43-8960-B507AE017133}" srcOrd="1" destOrd="0" presId="urn:microsoft.com/office/officeart/2016/7/layout/RepeatingBendingProcessNew"/>
    <dgm:cxn modelId="{84CA76FC-0CC2-E541-8A96-AFD34D1F2CA4}" type="presOf" srcId="{F893213E-E03D-481A-BD48-8AEB850C5CF3}" destId="{3BFE66DB-CB0A-D643-B949-6DBD18ED1D09}" srcOrd="0" destOrd="0" presId="urn:microsoft.com/office/officeart/2016/7/layout/RepeatingBendingProcessNew"/>
    <dgm:cxn modelId="{06A5D528-3FA4-3E42-AE4B-18F27212B6CA}" type="presParOf" srcId="{EEC826BC-5EA8-984B-828D-99418FA14865}" destId="{228A3030-526E-3E44-B53B-7477F4907B17}" srcOrd="0" destOrd="0" presId="urn:microsoft.com/office/officeart/2016/7/layout/RepeatingBendingProcessNew"/>
    <dgm:cxn modelId="{42206078-C6F0-A04A-8843-B31BE67C9D29}" type="presParOf" srcId="{EEC826BC-5EA8-984B-828D-99418FA14865}" destId="{706D6E29-CA53-4547-B2D1-F7B8C028210E}" srcOrd="1" destOrd="0" presId="urn:microsoft.com/office/officeart/2016/7/layout/RepeatingBendingProcessNew"/>
    <dgm:cxn modelId="{DE89441D-F56B-3C4D-874E-237C8F46F4A4}" type="presParOf" srcId="{706D6E29-CA53-4547-B2D1-F7B8C028210E}" destId="{63F2E427-832B-C848-8774-F66D69FC126C}" srcOrd="0" destOrd="0" presId="urn:microsoft.com/office/officeart/2016/7/layout/RepeatingBendingProcessNew"/>
    <dgm:cxn modelId="{86D0F892-C95C-2746-8624-98683D51EBC8}" type="presParOf" srcId="{EEC826BC-5EA8-984B-828D-99418FA14865}" destId="{7CA9E7A3-A904-CD4B-AAE1-8736D2BA9CB7}" srcOrd="2" destOrd="0" presId="urn:microsoft.com/office/officeart/2016/7/layout/RepeatingBendingProcessNew"/>
    <dgm:cxn modelId="{CD34CD02-1325-7649-BF84-ECBD23198B71}" type="presParOf" srcId="{EEC826BC-5EA8-984B-828D-99418FA14865}" destId="{8058465F-3166-ED4F-AF70-E040A0852481}" srcOrd="3" destOrd="0" presId="urn:microsoft.com/office/officeart/2016/7/layout/RepeatingBendingProcessNew"/>
    <dgm:cxn modelId="{3D82C5CC-D1FF-6045-8B47-92646763ABC0}" type="presParOf" srcId="{8058465F-3166-ED4F-AF70-E040A0852481}" destId="{0668AEC1-258A-5844-ABF4-E5C4D126A289}" srcOrd="0" destOrd="0" presId="urn:microsoft.com/office/officeart/2016/7/layout/RepeatingBendingProcessNew"/>
    <dgm:cxn modelId="{4276D74E-9F4B-594C-8CD7-D6BEBEDD9569}" type="presParOf" srcId="{EEC826BC-5EA8-984B-828D-99418FA14865}" destId="{9D8A8841-8DF6-3647-B9CB-44337670FC60}" srcOrd="4" destOrd="0" presId="urn:microsoft.com/office/officeart/2016/7/layout/RepeatingBendingProcessNew"/>
    <dgm:cxn modelId="{E073A0C1-322F-8545-8D8D-D813C5F77849}" type="presParOf" srcId="{EEC826BC-5EA8-984B-828D-99418FA14865}" destId="{B30A7203-2E8C-C343-B728-4EFA4C5901D8}" srcOrd="5" destOrd="0" presId="urn:microsoft.com/office/officeart/2016/7/layout/RepeatingBendingProcessNew"/>
    <dgm:cxn modelId="{55982C87-4DAB-6E4A-B1D4-EA44DCEBB3D7}" type="presParOf" srcId="{B30A7203-2E8C-C343-B728-4EFA4C5901D8}" destId="{6F3C438B-BC75-8B43-8960-B507AE017133}" srcOrd="0" destOrd="0" presId="urn:microsoft.com/office/officeart/2016/7/layout/RepeatingBendingProcessNew"/>
    <dgm:cxn modelId="{D150BD4F-310F-E242-99EC-1A61FA8382E9}" type="presParOf" srcId="{EEC826BC-5EA8-984B-828D-99418FA14865}" destId="{C2A24A8F-BC06-CD41-B003-05A51820CA9B}" srcOrd="6" destOrd="0" presId="urn:microsoft.com/office/officeart/2016/7/layout/RepeatingBendingProcessNew"/>
    <dgm:cxn modelId="{BC2D20AB-58AF-7548-A60B-1103C83DEF88}" type="presParOf" srcId="{EEC826BC-5EA8-984B-828D-99418FA14865}" destId="{82D230A5-DE70-5440-83E1-B6911C9FC099}" srcOrd="7" destOrd="0" presId="urn:microsoft.com/office/officeart/2016/7/layout/RepeatingBendingProcessNew"/>
    <dgm:cxn modelId="{24993617-ABC8-0F49-B4AF-64872DEC8AC5}" type="presParOf" srcId="{82D230A5-DE70-5440-83E1-B6911C9FC099}" destId="{5179ABE3-6CCF-A244-99FE-6605292E47D1}" srcOrd="0" destOrd="0" presId="urn:microsoft.com/office/officeart/2016/7/layout/RepeatingBendingProcessNew"/>
    <dgm:cxn modelId="{019B7849-93C8-5F48-8DDE-6D18624084D0}" type="presParOf" srcId="{EEC826BC-5EA8-984B-828D-99418FA14865}" destId="{3BFE66DB-CB0A-D643-B949-6DBD18ED1D09}" srcOrd="8" destOrd="0" presId="urn:microsoft.com/office/officeart/2016/7/layout/RepeatingBendingProcessNew"/>
    <dgm:cxn modelId="{C59AEA88-6093-F04F-9E11-67F50F85BCE4}" type="presParOf" srcId="{EEC826BC-5EA8-984B-828D-99418FA14865}" destId="{388E5A53-AA5D-1A4F-B9E8-385CC9793D98}" srcOrd="9" destOrd="0" presId="urn:microsoft.com/office/officeart/2016/7/layout/RepeatingBendingProcessNew"/>
    <dgm:cxn modelId="{1C7F3A11-3089-664C-A6EA-C05CE2A7ACC4}" type="presParOf" srcId="{388E5A53-AA5D-1A4F-B9E8-385CC9793D98}" destId="{0732366B-7A0E-7645-9487-C16D6711F1C7}" srcOrd="0" destOrd="0" presId="urn:microsoft.com/office/officeart/2016/7/layout/RepeatingBendingProcessNew"/>
    <dgm:cxn modelId="{8422BD0A-0759-144F-ADF0-22EC5E530F08}" type="presParOf" srcId="{EEC826BC-5EA8-984B-828D-99418FA14865}" destId="{10F2718E-722C-2A4F-8CEA-70D71BC6693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1BBC8-A24A-435E-B293-34B07D89EF3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979D8F-351A-46B3-88FA-2CBC25C62CA7}">
      <dgm:prSet/>
      <dgm:spPr/>
      <dgm:t>
        <a:bodyPr/>
        <a:lstStyle/>
        <a:p>
          <a:pPr>
            <a:lnSpc>
              <a:spcPct val="100000"/>
            </a:lnSpc>
          </a:pPr>
          <a:r>
            <a:rPr lang="en-NL" dirty="0"/>
            <a:t>The source of the dataset is </a:t>
          </a:r>
          <a:r>
            <a:rPr lang="en-NL" b="1" dirty="0">
              <a:solidFill>
                <a:schemeClr val="accent1"/>
              </a:solidFill>
            </a:rPr>
            <a:t>Kaggle*</a:t>
          </a:r>
          <a:endParaRPr lang="en-US" dirty="0">
            <a:solidFill>
              <a:schemeClr val="accent1"/>
            </a:solidFill>
          </a:endParaRPr>
        </a:p>
      </dgm:t>
    </dgm:pt>
    <dgm:pt modelId="{47BBCC8A-4626-45F9-BFAB-30454EE98FF4}" type="parTrans" cxnId="{002B3020-9373-4A7A-B389-5F9A747B9291}">
      <dgm:prSet/>
      <dgm:spPr/>
      <dgm:t>
        <a:bodyPr/>
        <a:lstStyle/>
        <a:p>
          <a:endParaRPr lang="en-US"/>
        </a:p>
      </dgm:t>
    </dgm:pt>
    <dgm:pt modelId="{1D56C1E8-E210-48DA-9583-577CD66BD624}" type="sibTrans" cxnId="{002B3020-9373-4A7A-B389-5F9A747B9291}">
      <dgm:prSet/>
      <dgm:spPr/>
      <dgm:t>
        <a:bodyPr/>
        <a:lstStyle/>
        <a:p>
          <a:endParaRPr lang="en-US"/>
        </a:p>
      </dgm:t>
    </dgm:pt>
    <dgm:pt modelId="{36358204-0F6A-4EDD-BC67-0CF169FEB6E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 includes </a:t>
          </a:r>
          <a:r>
            <a:rPr lang="en-GB" b="1" dirty="0">
              <a:solidFill>
                <a:schemeClr val="accent1"/>
              </a:solidFill>
            </a:rPr>
            <a:t>7253</a:t>
          </a:r>
          <a:r>
            <a:rPr lang="en-GB" dirty="0"/>
            <a:t> rows and </a:t>
          </a:r>
          <a:r>
            <a:rPr lang="en-GB" b="1" dirty="0">
              <a:solidFill>
                <a:schemeClr val="accent1"/>
              </a:solidFill>
            </a:rPr>
            <a:t>14</a:t>
          </a:r>
          <a:r>
            <a:rPr lang="en-GB" dirty="0"/>
            <a:t> columns.</a:t>
          </a:r>
          <a:endParaRPr lang="en-US" dirty="0"/>
        </a:p>
      </dgm:t>
    </dgm:pt>
    <dgm:pt modelId="{3238EE2A-59EB-4722-A0B4-A09BB383D919}" type="parTrans" cxnId="{2E391121-D6B8-456B-BCF1-0AAB5905B93E}">
      <dgm:prSet/>
      <dgm:spPr/>
      <dgm:t>
        <a:bodyPr/>
        <a:lstStyle/>
        <a:p>
          <a:endParaRPr lang="en-US"/>
        </a:p>
      </dgm:t>
    </dgm:pt>
    <dgm:pt modelId="{491D59B0-67BA-4AB7-A310-CB029C043628}" type="sibTrans" cxnId="{2E391121-D6B8-456B-BCF1-0AAB5905B93E}">
      <dgm:prSet/>
      <dgm:spPr/>
      <dgm:t>
        <a:bodyPr/>
        <a:lstStyle/>
        <a:p>
          <a:endParaRPr lang="en-US"/>
        </a:p>
      </dgm:t>
    </dgm:pt>
    <dgm:pt modelId="{045A29A1-768A-4B7C-905A-0DE909B5FCC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/>
              </a:solidFill>
            </a:rPr>
            <a:t>No</a:t>
          </a:r>
          <a:r>
            <a:rPr lang="en-GB" dirty="0"/>
            <a:t> duplicate rows were found in the dataset.</a:t>
          </a:r>
          <a:endParaRPr lang="en-US" dirty="0"/>
        </a:p>
      </dgm:t>
    </dgm:pt>
    <dgm:pt modelId="{2D8294AF-40F4-4A47-B2DC-1FD1D8C261F1}" type="parTrans" cxnId="{7F7E40F1-D9F6-4E58-B8E7-39C6FA85CC40}">
      <dgm:prSet/>
      <dgm:spPr/>
      <dgm:t>
        <a:bodyPr/>
        <a:lstStyle/>
        <a:p>
          <a:endParaRPr lang="en-US"/>
        </a:p>
      </dgm:t>
    </dgm:pt>
    <dgm:pt modelId="{DA38F623-F197-4D9A-AF24-719762E8EEE6}" type="sibTrans" cxnId="{7F7E40F1-D9F6-4E58-B8E7-39C6FA85CC40}">
      <dgm:prSet/>
      <dgm:spPr/>
      <dgm:t>
        <a:bodyPr/>
        <a:lstStyle/>
        <a:p>
          <a:endParaRPr lang="en-US"/>
        </a:p>
      </dgm:t>
    </dgm:pt>
    <dgm:pt modelId="{31F36CC1-FB5F-4D34-9BC3-0AF88810C5B8}" type="pres">
      <dgm:prSet presAssocID="{1271BBC8-A24A-435E-B293-34B07D89EF35}" presName="root" presStyleCnt="0">
        <dgm:presLayoutVars>
          <dgm:dir/>
          <dgm:resizeHandles val="exact"/>
        </dgm:presLayoutVars>
      </dgm:prSet>
      <dgm:spPr/>
    </dgm:pt>
    <dgm:pt modelId="{61D99072-BB23-4818-B9FB-2F0D344E64B7}" type="pres">
      <dgm:prSet presAssocID="{A0979D8F-351A-46B3-88FA-2CBC25C62CA7}" presName="compNode" presStyleCnt="0"/>
      <dgm:spPr/>
    </dgm:pt>
    <dgm:pt modelId="{36CEBF56-BC87-4848-A6CD-B84FFBA1887A}" type="pres">
      <dgm:prSet presAssocID="{A0979D8F-351A-46B3-88FA-2CBC25C62C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F04125-4731-41F1-B93E-EE54DBD09487}" type="pres">
      <dgm:prSet presAssocID="{A0979D8F-351A-46B3-88FA-2CBC25C62CA7}" presName="spaceRect" presStyleCnt="0"/>
      <dgm:spPr/>
    </dgm:pt>
    <dgm:pt modelId="{65E00052-FCE0-4028-8350-7DEB2BAFE725}" type="pres">
      <dgm:prSet presAssocID="{A0979D8F-351A-46B3-88FA-2CBC25C62CA7}" presName="textRect" presStyleLbl="revTx" presStyleIdx="0" presStyleCnt="3">
        <dgm:presLayoutVars>
          <dgm:chMax val="1"/>
          <dgm:chPref val="1"/>
        </dgm:presLayoutVars>
      </dgm:prSet>
      <dgm:spPr/>
    </dgm:pt>
    <dgm:pt modelId="{AB80966B-9612-40CA-AE98-5E76638BBC12}" type="pres">
      <dgm:prSet presAssocID="{1D56C1E8-E210-48DA-9583-577CD66BD624}" presName="sibTrans" presStyleCnt="0"/>
      <dgm:spPr/>
    </dgm:pt>
    <dgm:pt modelId="{01AEE414-4FE7-45F2-95B4-CB157828C833}" type="pres">
      <dgm:prSet presAssocID="{36358204-0F6A-4EDD-BC67-0CF169FEB6E8}" presName="compNode" presStyleCnt="0"/>
      <dgm:spPr/>
    </dgm:pt>
    <dgm:pt modelId="{63540519-1348-4602-8CE8-5783CCC669A7}" type="pres">
      <dgm:prSet presAssocID="{36358204-0F6A-4EDD-BC67-0CF169FEB6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6AB2E14-2B18-4BB8-A3B4-9CE1AF941ECF}" type="pres">
      <dgm:prSet presAssocID="{36358204-0F6A-4EDD-BC67-0CF169FEB6E8}" presName="spaceRect" presStyleCnt="0"/>
      <dgm:spPr/>
    </dgm:pt>
    <dgm:pt modelId="{2F1B5100-139E-4D3C-9CFF-3F386E885A24}" type="pres">
      <dgm:prSet presAssocID="{36358204-0F6A-4EDD-BC67-0CF169FEB6E8}" presName="textRect" presStyleLbl="revTx" presStyleIdx="1" presStyleCnt="3">
        <dgm:presLayoutVars>
          <dgm:chMax val="1"/>
          <dgm:chPref val="1"/>
        </dgm:presLayoutVars>
      </dgm:prSet>
      <dgm:spPr/>
    </dgm:pt>
    <dgm:pt modelId="{C4B68440-C44C-4D3F-BD1C-20DED4ADE822}" type="pres">
      <dgm:prSet presAssocID="{491D59B0-67BA-4AB7-A310-CB029C043628}" presName="sibTrans" presStyleCnt="0"/>
      <dgm:spPr/>
    </dgm:pt>
    <dgm:pt modelId="{C091B195-754F-4500-9336-9C43B48F944C}" type="pres">
      <dgm:prSet presAssocID="{045A29A1-768A-4B7C-905A-0DE909B5FCCF}" presName="compNode" presStyleCnt="0"/>
      <dgm:spPr/>
    </dgm:pt>
    <dgm:pt modelId="{5734C556-66B2-4EA3-B611-30C27B4BB7B2}" type="pres">
      <dgm:prSet presAssocID="{045A29A1-768A-4B7C-905A-0DE909B5FC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D609B10-1F17-4466-8F26-D72C17C52B6D}" type="pres">
      <dgm:prSet presAssocID="{045A29A1-768A-4B7C-905A-0DE909B5FCCF}" presName="spaceRect" presStyleCnt="0"/>
      <dgm:spPr/>
    </dgm:pt>
    <dgm:pt modelId="{54C688C9-C898-4875-A280-26904E3C783E}" type="pres">
      <dgm:prSet presAssocID="{045A29A1-768A-4B7C-905A-0DE909B5FC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2B3020-9373-4A7A-B389-5F9A747B9291}" srcId="{1271BBC8-A24A-435E-B293-34B07D89EF35}" destId="{A0979D8F-351A-46B3-88FA-2CBC25C62CA7}" srcOrd="0" destOrd="0" parTransId="{47BBCC8A-4626-45F9-BFAB-30454EE98FF4}" sibTransId="{1D56C1E8-E210-48DA-9583-577CD66BD624}"/>
    <dgm:cxn modelId="{2E391121-D6B8-456B-BCF1-0AAB5905B93E}" srcId="{1271BBC8-A24A-435E-B293-34B07D89EF35}" destId="{36358204-0F6A-4EDD-BC67-0CF169FEB6E8}" srcOrd="1" destOrd="0" parTransId="{3238EE2A-59EB-4722-A0B4-A09BB383D919}" sibTransId="{491D59B0-67BA-4AB7-A310-CB029C043628}"/>
    <dgm:cxn modelId="{3C8BB656-70A4-42F5-86E3-495F96F9FE66}" type="presOf" srcId="{1271BBC8-A24A-435E-B293-34B07D89EF35}" destId="{31F36CC1-FB5F-4D34-9BC3-0AF88810C5B8}" srcOrd="0" destOrd="0" presId="urn:microsoft.com/office/officeart/2018/2/layout/IconLabelList"/>
    <dgm:cxn modelId="{A7DF92AC-9C25-49B7-999A-50E3040613FA}" type="presOf" srcId="{36358204-0F6A-4EDD-BC67-0CF169FEB6E8}" destId="{2F1B5100-139E-4D3C-9CFF-3F386E885A24}" srcOrd="0" destOrd="0" presId="urn:microsoft.com/office/officeart/2018/2/layout/IconLabelList"/>
    <dgm:cxn modelId="{662A2BC5-64D6-4589-AB66-CADBF06A27CA}" type="presOf" srcId="{045A29A1-768A-4B7C-905A-0DE909B5FCCF}" destId="{54C688C9-C898-4875-A280-26904E3C783E}" srcOrd="0" destOrd="0" presId="urn:microsoft.com/office/officeart/2018/2/layout/IconLabelList"/>
    <dgm:cxn modelId="{50E9B1CF-D4E1-41ED-8121-407627DEA540}" type="presOf" srcId="{A0979D8F-351A-46B3-88FA-2CBC25C62CA7}" destId="{65E00052-FCE0-4028-8350-7DEB2BAFE725}" srcOrd="0" destOrd="0" presId="urn:microsoft.com/office/officeart/2018/2/layout/IconLabelList"/>
    <dgm:cxn modelId="{7F7E40F1-D9F6-4E58-B8E7-39C6FA85CC40}" srcId="{1271BBC8-A24A-435E-B293-34B07D89EF35}" destId="{045A29A1-768A-4B7C-905A-0DE909B5FCCF}" srcOrd="2" destOrd="0" parTransId="{2D8294AF-40F4-4A47-B2DC-1FD1D8C261F1}" sibTransId="{DA38F623-F197-4D9A-AF24-719762E8EEE6}"/>
    <dgm:cxn modelId="{32488589-5310-4B9C-B35A-2756278E45D6}" type="presParOf" srcId="{31F36CC1-FB5F-4D34-9BC3-0AF88810C5B8}" destId="{61D99072-BB23-4818-B9FB-2F0D344E64B7}" srcOrd="0" destOrd="0" presId="urn:microsoft.com/office/officeart/2018/2/layout/IconLabelList"/>
    <dgm:cxn modelId="{EBD14388-6A97-4191-9D1F-14DAFB87B9ED}" type="presParOf" srcId="{61D99072-BB23-4818-B9FB-2F0D344E64B7}" destId="{36CEBF56-BC87-4848-A6CD-B84FFBA1887A}" srcOrd="0" destOrd="0" presId="urn:microsoft.com/office/officeart/2018/2/layout/IconLabelList"/>
    <dgm:cxn modelId="{947151D0-8901-4E66-9F3C-6AA2ABB860CD}" type="presParOf" srcId="{61D99072-BB23-4818-B9FB-2F0D344E64B7}" destId="{9DF04125-4731-41F1-B93E-EE54DBD09487}" srcOrd="1" destOrd="0" presId="urn:microsoft.com/office/officeart/2018/2/layout/IconLabelList"/>
    <dgm:cxn modelId="{DADC915E-B731-4023-9696-549AC8E90CF1}" type="presParOf" srcId="{61D99072-BB23-4818-B9FB-2F0D344E64B7}" destId="{65E00052-FCE0-4028-8350-7DEB2BAFE725}" srcOrd="2" destOrd="0" presId="urn:microsoft.com/office/officeart/2018/2/layout/IconLabelList"/>
    <dgm:cxn modelId="{191780EA-98B8-4373-A519-2F2339A86869}" type="presParOf" srcId="{31F36CC1-FB5F-4D34-9BC3-0AF88810C5B8}" destId="{AB80966B-9612-40CA-AE98-5E76638BBC12}" srcOrd="1" destOrd="0" presId="urn:microsoft.com/office/officeart/2018/2/layout/IconLabelList"/>
    <dgm:cxn modelId="{A09D1223-BF1A-4562-963C-887C16045965}" type="presParOf" srcId="{31F36CC1-FB5F-4D34-9BC3-0AF88810C5B8}" destId="{01AEE414-4FE7-45F2-95B4-CB157828C833}" srcOrd="2" destOrd="0" presId="urn:microsoft.com/office/officeart/2018/2/layout/IconLabelList"/>
    <dgm:cxn modelId="{64B1B01A-71F6-4E3B-A67B-C879B6CD9538}" type="presParOf" srcId="{01AEE414-4FE7-45F2-95B4-CB157828C833}" destId="{63540519-1348-4602-8CE8-5783CCC669A7}" srcOrd="0" destOrd="0" presId="urn:microsoft.com/office/officeart/2018/2/layout/IconLabelList"/>
    <dgm:cxn modelId="{8F89440C-73D9-4DC7-82FA-6EED85F411A1}" type="presParOf" srcId="{01AEE414-4FE7-45F2-95B4-CB157828C833}" destId="{E6AB2E14-2B18-4BB8-A3B4-9CE1AF941ECF}" srcOrd="1" destOrd="0" presId="urn:microsoft.com/office/officeart/2018/2/layout/IconLabelList"/>
    <dgm:cxn modelId="{B9EF6922-27EF-42EB-B4DF-50D5813417E2}" type="presParOf" srcId="{01AEE414-4FE7-45F2-95B4-CB157828C833}" destId="{2F1B5100-139E-4D3C-9CFF-3F386E885A24}" srcOrd="2" destOrd="0" presId="urn:microsoft.com/office/officeart/2018/2/layout/IconLabelList"/>
    <dgm:cxn modelId="{65A84AEE-9DDA-4900-9EE1-9C7A50DD962A}" type="presParOf" srcId="{31F36CC1-FB5F-4D34-9BC3-0AF88810C5B8}" destId="{C4B68440-C44C-4D3F-BD1C-20DED4ADE822}" srcOrd="3" destOrd="0" presId="urn:microsoft.com/office/officeart/2018/2/layout/IconLabelList"/>
    <dgm:cxn modelId="{95A65AA3-3A0C-4854-AA3D-46121D5CB468}" type="presParOf" srcId="{31F36CC1-FB5F-4D34-9BC3-0AF88810C5B8}" destId="{C091B195-754F-4500-9336-9C43B48F944C}" srcOrd="4" destOrd="0" presId="urn:microsoft.com/office/officeart/2018/2/layout/IconLabelList"/>
    <dgm:cxn modelId="{B6884FB7-4285-4040-8FAA-08B51DD79F76}" type="presParOf" srcId="{C091B195-754F-4500-9336-9C43B48F944C}" destId="{5734C556-66B2-4EA3-B611-30C27B4BB7B2}" srcOrd="0" destOrd="0" presId="urn:microsoft.com/office/officeart/2018/2/layout/IconLabelList"/>
    <dgm:cxn modelId="{640AF304-0875-4B72-9EDD-E3AD9CC97B90}" type="presParOf" srcId="{C091B195-754F-4500-9336-9C43B48F944C}" destId="{5D609B10-1F17-4466-8F26-D72C17C52B6D}" srcOrd="1" destOrd="0" presId="urn:microsoft.com/office/officeart/2018/2/layout/IconLabelList"/>
    <dgm:cxn modelId="{D78DAA4D-8D4A-4D45-BE65-0E46756E5C18}" type="presParOf" srcId="{C091B195-754F-4500-9336-9C43B48F944C}" destId="{54C688C9-C898-4875-A280-26904E3C78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9269D-B480-45AB-9E32-F99B1B61D1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1E5271-7D6F-4097-9CB5-D3C9D05A3A65}">
      <dgm:prSet custT="1"/>
      <dgm:spPr/>
      <dgm:t>
        <a:bodyPr/>
        <a:lstStyle/>
        <a:p>
          <a:r>
            <a:rPr lang="en-NL" sz="3200" b="1" dirty="0">
              <a:solidFill>
                <a:schemeClr val="accent1"/>
              </a:solidFill>
            </a:rPr>
            <a:t>~90% </a:t>
          </a:r>
          <a:r>
            <a:rPr lang="en-NL" sz="1900" dirty="0"/>
            <a:t>of variable of used car price explained by the model</a:t>
          </a:r>
          <a:endParaRPr lang="en-US" sz="1900" dirty="0"/>
        </a:p>
      </dgm:t>
    </dgm:pt>
    <dgm:pt modelId="{0CD041C4-5BF6-4E04-8E66-978D0017F24C}" type="parTrans" cxnId="{251E38C8-97FA-42F3-B8A2-7FF3D4525DD0}">
      <dgm:prSet/>
      <dgm:spPr/>
      <dgm:t>
        <a:bodyPr/>
        <a:lstStyle/>
        <a:p>
          <a:endParaRPr lang="en-US"/>
        </a:p>
      </dgm:t>
    </dgm:pt>
    <dgm:pt modelId="{B2A2EFB9-5653-430A-84E6-168CD38BBE30}" type="sibTrans" cxnId="{251E38C8-97FA-42F3-B8A2-7FF3D4525DD0}">
      <dgm:prSet/>
      <dgm:spPr/>
      <dgm:t>
        <a:bodyPr/>
        <a:lstStyle/>
        <a:p>
          <a:endParaRPr lang="en-US"/>
        </a:p>
      </dgm:t>
    </dgm:pt>
    <dgm:pt modelId="{C5D17DEA-4A50-4579-9FD2-4D3D7D39B2AD}">
      <dgm:prSet custT="1"/>
      <dgm:spPr/>
      <dgm:t>
        <a:bodyPr/>
        <a:lstStyle/>
        <a:p>
          <a:r>
            <a:rPr lang="en-NL" sz="3200" b="1" dirty="0">
              <a:solidFill>
                <a:schemeClr val="accent1"/>
              </a:solidFill>
            </a:rPr>
            <a:t>~1.21 Lakh</a:t>
          </a:r>
          <a:r>
            <a:rPr lang="en-NL" sz="1900" dirty="0"/>
            <a:t> is the average error</a:t>
          </a:r>
          <a:endParaRPr lang="en-US" sz="1900" dirty="0"/>
        </a:p>
      </dgm:t>
    </dgm:pt>
    <dgm:pt modelId="{61BC1450-A393-4115-B9EF-83CC9C4E5DBA}" type="parTrans" cxnId="{354B9541-F366-4C74-9029-0DF66D106FCD}">
      <dgm:prSet/>
      <dgm:spPr/>
      <dgm:t>
        <a:bodyPr/>
        <a:lstStyle/>
        <a:p>
          <a:endParaRPr lang="en-US"/>
        </a:p>
      </dgm:t>
    </dgm:pt>
    <dgm:pt modelId="{758B70C3-B984-4BD3-B37F-19A4E643B480}" type="sibTrans" cxnId="{354B9541-F366-4C74-9029-0DF66D106FCD}">
      <dgm:prSet/>
      <dgm:spPr/>
      <dgm:t>
        <a:bodyPr/>
        <a:lstStyle/>
        <a:p>
          <a:endParaRPr lang="en-US"/>
        </a:p>
      </dgm:t>
    </dgm:pt>
    <dgm:pt modelId="{C6AE044F-9A40-4EB4-A7B0-B5CF093AAF51}">
      <dgm:prSet custT="1"/>
      <dgm:spPr/>
      <dgm:t>
        <a:bodyPr/>
        <a:lstStyle/>
        <a:p>
          <a:r>
            <a:rPr lang="en-NL" sz="1800" dirty="0"/>
            <a:t>Significant predictors:</a:t>
          </a:r>
        </a:p>
        <a:p>
          <a:r>
            <a:rPr lang="en-NL" sz="2200" dirty="0"/>
            <a:t>previous onwers, engine CC, power bhp, number of seats, car age, mileage km/l, kilometers driven, new car price, location, car segment</a:t>
          </a:r>
        </a:p>
        <a:p>
          <a:endParaRPr lang="en-NL" sz="1800" dirty="0"/>
        </a:p>
        <a:p>
          <a:endParaRPr lang="en-US" sz="1800" dirty="0"/>
        </a:p>
      </dgm:t>
    </dgm:pt>
    <dgm:pt modelId="{F5196AD6-2659-43ED-BAE4-C832ED4C35FE}" type="parTrans" cxnId="{8906242D-86CE-4AB6-B851-CCD1540357C9}">
      <dgm:prSet/>
      <dgm:spPr/>
      <dgm:t>
        <a:bodyPr/>
        <a:lstStyle/>
        <a:p>
          <a:endParaRPr lang="en-US"/>
        </a:p>
      </dgm:t>
    </dgm:pt>
    <dgm:pt modelId="{84F587EB-7CA5-4EDD-B6BD-4ACA4738B4AA}" type="sibTrans" cxnId="{8906242D-86CE-4AB6-B851-CCD1540357C9}">
      <dgm:prSet/>
      <dgm:spPr/>
      <dgm:t>
        <a:bodyPr/>
        <a:lstStyle/>
        <a:p>
          <a:endParaRPr lang="en-US"/>
        </a:p>
      </dgm:t>
    </dgm:pt>
    <dgm:pt modelId="{759075A9-4219-A949-9FC5-79FFA6FC56C6}">
      <dgm:prSet/>
      <dgm:spPr/>
      <dgm:t>
        <a:bodyPr/>
        <a:lstStyle/>
        <a:p>
          <a:r>
            <a:rPr lang="en-NL" b="1" dirty="0">
              <a:solidFill>
                <a:schemeClr val="accent1"/>
              </a:solidFill>
            </a:rPr>
            <a:t>No</a:t>
          </a:r>
          <a:r>
            <a:rPr lang="en-NL" dirty="0"/>
            <a:t> multicollinearity</a:t>
          </a:r>
        </a:p>
        <a:p>
          <a:endParaRPr lang="en-US" dirty="0"/>
        </a:p>
      </dgm:t>
    </dgm:pt>
    <dgm:pt modelId="{D438E110-81E5-2B41-AC5D-45FEB3A4493E}" type="parTrans" cxnId="{1D328D3E-3D0A-814A-8C5C-EF914009A640}">
      <dgm:prSet/>
      <dgm:spPr/>
      <dgm:t>
        <a:bodyPr/>
        <a:lstStyle/>
        <a:p>
          <a:endParaRPr lang="en-GB"/>
        </a:p>
      </dgm:t>
    </dgm:pt>
    <dgm:pt modelId="{6CFADB7C-5DD9-FD4B-9CD9-A28CCCD7BAEA}" type="sibTrans" cxnId="{1D328D3E-3D0A-814A-8C5C-EF914009A640}">
      <dgm:prSet/>
      <dgm:spPr/>
      <dgm:t>
        <a:bodyPr/>
        <a:lstStyle/>
        <a:p>
          <a:endParaRPr lang="en-GB"/>
        </a:p>
      </dgm:t>
    </dgm:pt>
    <dgm:pt modelId="{AFB60F70-DE86-F648-8684-B6E504E53BC5}" type="pres">
      <dgm:prSet presAssocID="{43E9269D-B480-45AB-9E32-F99B1B61D158}" presName="vert0" presStyleCnt="0">
        <dgm:presLayoutVars>
          <dgm:dir/>
          <dgm:animOne val="branch"/>
          <dgm:animLvl val="lvl"/>
        </dgm:presLayoutVars>
      </dgm:prSet>
      <dgm:spPr/>
    </dgm:pt>
    <dgm:pt modelId="{3F1B45B0-A2F2-C341-8C0C-38560614FFA6}" type="pres">
      <dgm:prSet presAssocID="{C71E5271-7D6F-4097-9CB5-D3C9D05A3A65}" presName="thickLine" presStyleLbl="alignNode1" presStyleIdx="0" presStyleCnt="4"/>
      <dgm:spPr/>
    </dgm:pt>
    <dgm:pt modelId="{6B160891-EF1C-5540-83B7-662EAF052BE0}" type="pres">
      <dgm:prSet presAssocID="{C71E5271-7D6F-4097-9CB5-D3C9D05A3A65}" presName="horz1" presStyleCnt="0"/>
      <dgm:spPr/>
    </dgm:pt>
    <dgm:pt modelId="{3CC8F1E4-B1E7-B343-AC73-86CBAF869DC2}" type="pres">
      <dgm:prSet presAssocID="{C71E5271-7D6F-4097-9CB5-D3C9D05A3A65}" presName="tx1" presStyleLbl="revTx" presStyleIdx="0" presStyleCnt="4"/>
      <dgm:spPr/>
    </dgm:pt>
    <dgm:pt modelId="{D2484E04-778A-8D48-A90A-6E6891B94FD6}" type="pres">
      <dgm:prSet presAssocID="{C71E5271-7D6F-4097-9CB5-D3C9D05A3A65}" presName="vert1" presStyleCnt="0"/>
      <dgm:spPr/>
    </dgm:pt>
    <dgm:pt modelId="{A1752601-BB82-1641-9DBA-D461B0D90239}" type="pres">
      <dgm:prSet presAssocID="{C5D17DEA-4A50-4579-9FD2-4D3D7D39B2AD}" presName="thickLine" presStyleLbl="alignNode1" presStyleIdx="1" presStyleCnt="4"/>
      <dgm:spPr/>
    </dgm:pt>
    <dgm:pt modelId="{B9BA3F40-E094-A745-B6E4-ED7B106801F3}" type="pres">
      <dgm:prSet presAssocID="{C5D17DEA-4A50-4579-9FD2-4D3D7D39B2AD}" presName="horz1" presStyleCnt="0"/>
      <dgm:spPr/>
    </dgm:pt>
    <dgm:pt modelId="{1F07A819-6E0F-494B-9C6F-72D04DB91B36}" type="pres">
      <dgm:prSet presAssocID="{C5D17DEA-4A50-4579-9FD2-4D3D7D39B2AD}" presName="tx1" presStyleLbl="revTx" presStyleIdx="1" presStyleCnt="4"/>
      <dgm:spPr/>
    </dgm:pt>
    <dgm:pt modelId="{F2907698-96ED-3348-8C91-1E020281833E}" type="pres">
      <dgm:prSet presAssocID="{C5D17DEA-4A50-4579-9FD2-4D3D7D39B2AD}" presName="vert1" presStyleCnt="0"/>
      <dgm:spPr/>
    </dgm:pt>
    <dgm:pt modelId="{E3A99D5D-FD52-134F-B345-F38A04E0CCAD}" type="pres">
      <dgm:prSet presAssocID="{C6AE044F-9A40-4EB4-A7B0-B5CF093AAF51}" presName="thickLine" presStyleLbl="alignNode1" presStyleIdx="2" presStyleCnt="4"/>
      <dgm:spPr/>
    </dgm:pt>
    <dgm:pt modelId="{70C3FD37-31A1-0242-A7CA-733D6B5DB217}" type="pres">
      <dgm:prSet presAssocID="{C6AE044F-9A40-4EB4-A7B0-B5CF093AAF51}" presName="horz1" presStyleCnt="0"/>
      <dgm:spPr/>
    </dgm:pt>
    <dgm:pt modelId="{1B1ED79E-0265-6E40-9832-789151501D28}" type="pres">
      <dgm:prSet presAssocID="{C6AE044F-9A40-4EB4-A7B0-B5CF093AAF51}" presName="tx1" presStyleLbl="revTx" presStyleIdx="2" presStyleCnt="4"/>
      <dgm:spPr/>
    </dgm:pt>
    <dgm:pt modelId="{4051B653-3EF1-7544-81FB-35F22BE3974A}" type="pres">
      <dgm:prSet presAssocID="{C6AE044F-9A40-4EB4-A7B0-B5CF093AAF51}" presName="vert1" presStyleCnt="0"/>
      <dgm:spPr/>
    </dgm:pt>
    <dgm:pt modelId="{AB645613-4014-4242-A7E7-9D78E1586898}" type="pres">
      <dgm:prSet presAssocID="{759075A9-4219-A949-9FC5-79FFA6FC56C6}" presName="thickLine" presStyleLbl="alignNode1" presStyleIdx="3" presStyleCnt="4"/>
      <dgm:spPr/>
    </dgm:pt>
    <dgm:pt modelId="{547239B7-D090-8349-8317-2206D198B801}" type="pres">
      <dgm:prSet presAssocID="{759075A9-4219-A949-9FC5-79FFA6FC56C6}" presName="horz1" presStyleCnt="0"/>
      <dgm:spPr/>
    </dgm:pt>
    <dgm:pt modelId="{B1F7BDC5-B6EE-1B4E-BFA8-5B7875BE106D}" type="pres">
      <dgm:prSet presAssocID="{759075A9-4219-A949-9FC5-79FFA6FC56C6}" presName="tx1" presStyleLbl="revTx" presStyleIdx="3" presStyleCnt="4"/>
      <dgm:spPr/>
    </dgm:pt>
    <dgm:pt modelId="{205DABBC-ED2D-624E-806B-CF30F44A33E3}" type="pres">
      <dgm:prSet presAssocID="{759075A9-4219-A949-9FC5-79FFA6FC56C6}" presName="vert1" presStyleCnt="0"/>
      <dgm:spPr/>
    </dgm:pt>
  </dgm:ptLst>
  <dgm:cxnLst>
    <dgm:cxn modelId="{76BCC425-82EA-A249-AE21-965963329CA7}" type="presOf" srcId="{C6AE044F-9A40-4EB4-A7B0-B5CF093AAF51}" destId="{1B1ED79E-0265-6E40-9832-789151501D28}" srcOrd="0" destOrd="0" presId="urn:microsoft.com/office/officeart/2008/layout/LinedList"/>
    <dgm:cxn modelId="{8906242D-86CE-4AB6-B851-CCD1540357C9}" srcId="{43E9269D-B480-45AB-9E32-F99B1B61D158}" destId="{C6AE044F-9A40-4EB4-A7B0-B5CF093AAF51}" srcOrd="2" destOrd="0" parTransId="{F5196AD6-2659-43ED-BAE4-C832ED4C35FE}" sibTransId="{84F587EB-7CA5-4EDD-B6BD-4ACA4738B4AA}"/>
    <dgm:cxn modelId="{1D328D3E-3D0A-814A-8C5C-EF914009A640}" srcId="{43E9269D-B480-45AB-9E32-F99B1B61D158}" destId="{759075A9-4219-A949-9FC5-79FFA6FC56C6}" srcOrd="3" destOrd="0" parTransId="{D438E110-81E5-2B41-AC5D-45FEB3A4493E}" sibTransId="{6CFADB7C-5DD9-FD4B-9CD9-A28CCCD7BAEA}"/>
    <dgm:cxn modelId="{354B9541-F366-4C74-9029-0DF66D106FCD}" srcId="{43E9269D-B480-45AB-9E32-F99B1B61D158}" destId="{C5D17DEA-4A50-4579-9FD2-4D3D7D39B2AD}" srcOrd="1" destOrd="0" parTransId="{61BC1450-A393-4115-B9EF-83CC9C4E5DBA}" sibTransId="{758B70C3-B984-4BD3-B37F-19A4E643B480}"/>
    <dgm:cxn modelId="{C501D084-91DE-C148-93C8-6CA9F2D7899C}" type="presOf" srcId="{759075A9-4219-A949-9FC5-79FFA6FC56C6}" destId="{B1F7BDC5-B6EE-1B4E-BFA8-5B7875BE106D}" srcOrd="0" destOrd="0" presId="urn:microsoft.com/office/officeart/2008/layout/LinedList"/>
    <dgm:cxn modelId="{4788D288-9396-0947-8022-3BF8F5B42BE8}" type="presOf" srcId="{C71E5271-7D6F-4097-9CB5-D3C9D05A3A65}" destId="{3CC8F1E4-B1E7-B343-AC73-86CBAF869DC2}" srcOrd="0" destOrd="0" presId="urn:microsoft.com/office/officeart/2008/layout/LinedList"/>
    <dgm:cxn modelId="{88D2FAB9-5F40-7B42-959E-A15EEE717492}" type="presOf" srcId="{C5D17DEA-4A50-4579-9FD2-4D3D7D39B2AD}" destId="{1F07A819-6E0F-494B-9C6F-72D04DB91B36}" srcOrd="0" destOrd="0" presId="urn:microsoft.com/office/officeart/2008/layout/LinedList"/>
    <dgm:cxn modelId="{A9EEAEBB-59E5-B441-A574-CA4EF86D65B3}" type="presOf" srcId="{43E9269D-B480-45AB-9E32-F99B1B61D158}" destId="{AFB60F70-DE86-F648-8684-B6E504E53BC5}" srcOrd="0" destOrd="0" presId="urn:microsoft.com/office/officeart/2008/layout/LinedList"/>
    <dgm:cxn modelId="{251E38C8-97FA-42F3-B8A2-7FF3D4525DD0}" srcId="{43E9269D-B480-45AB-9E32-F99B1B61D158}" destId="{C71E5271-7D6F-4097-9CB5-D3C9D05A3A65}" srcOrd="0" destOrd="0" parTransId="{0CD041C4-5BF6-4E04-8E66-978D0017F24C}" sibTransId="{B2A2EFB9-5653-430A-84E6-168CD38BBE30}"/>
    <dgm:cxn modelId="{E20602DE-FF92-3347-AD32-B2C33CE513C8}" type="presParOf" srcId="{AFB60F70-DE86-F648-8684-B6E504E53BC5}" destId="{3F1B45B0-A2F2-C341-8C0C-38560614FFA6}" srcOrd="0" destOrd="0" presId="urn:microsoft.com/office/officeart/2008/layout/LinedList"/>
    <dgm:cxn modelId="{C7539F49-0006-6240-B8B7-86C915FBBCAC}" type="presParOf" srcId="{AFB60F70-DE86-F648-8684-B6E504E53BC5}" destId="{6B160891-EF1C-5540-83B7-662EAF052BE0}" srcOrd="1" destOrd="0" presId="urn:microsoft.com/office/officeart/2008/layout/LinedList"/>
    <dgm:cxn modelId="{B36427F6-45EA-D843-91CF-542C77A7AD7D}" type="presParOf" srcId="{6B160891-EF1C-5540-83B7-662EAF052BE0}" destId="{3CC8F1E4-B1E7-B343-AC73-86CBAF869DC2}" srcOrd="0" destOrd="0" presId="urn:microsoft.com/office/officeart/2008/layout/LinedList"/>
    <dgm:cxn modelId="{8A63A78C-5F25-B948-A905-E8A5F6E10E75}" type="presParOf" srcId="{6B160891-EF1C-5540-83B7-662EAF052BE0}" destId="{D2484E04-778A-8D48-A90A-6E6891B94FD6}" srcOrd="1" destOrd="0" presId="urn:microsoft.com/office/officeart/2008/layout/LinedList"/>
    <dgm:cxn modelId="{B9D969E6-48E1-E94F-BDA6-5B6C1D725ED6}" type="presParOf" srcId="{AFB60F70-DE86-F648-8684-B6E504E53BC5}" destId="{A1752601-BB82-1641-9DBA-D461B0D90239}" srcOrd="2" destOrd="0" presId="urn:microsoft.com/office/officeart/2008/layout/LinedList"/>
    <dgm:cxn modelId="{0D3517D8-976E-554C-BB52-E7EC541BD07B}" type="presParOf" srcId="{AFB60F70-DE86-F648-8684-B6E504E53BC5}" destId="{B9BA3F40-E094-A745-B6E4-ED7B106801F3}" srcOrd="3" destOrd="0" presId="urn:microsoft.com/office/officeart/2008/layout/LinedList"/>
    <dgm:cxn modelId="{05B65B1F-508B-164E-ADCC-A4CED6CC1A75}" type="presParOf" srcId="{B9BA3F40-E094-A745-B6E4-ED7B106801F3}" destId="{1F07A819-6E0F-494B-9C6F-72D04DB91B36}" srcOrd="0" destOrd="0" presId="urn:microsoft.com/office/officeart/2008/layout/LinedList"/>
    <dgm:cxn modelId="{41178E9D-D8F1-AD4F-A932-3D53A7FF3FEE}" type="presParOf" srcId="{B9BA3F40-E094-A745-B6E4-ED7B106801F3}" destId="{F2907698-96ED-3348-8C91-1E020281833E}" srcOrd="1" destOrd="0" presId="urn:microsoft.com/office/officeart/2008/layout/LinedList"/>
    <dgm:cxn modelId="{7657BA8F-2D15-0E41-96F7-79F3E1D6CAE0}" type="presParOf" srcId="{AFB60F70-DE86-F648-8684-B6E504E53BC5}" destId="{E3A99D5D-FD52-134F-B345-F38A04E0CCAD}" srcOrd="4" destOrd="0" presId="urn:microsoft.com/office/officeart/2008/layout/LinedList"/>
    <dgm:cxn modelId="{B6D7D2A9-1D61-004E-AB92-F9FEC8D8F98F}" type="presParOf" srcId="{AFB60F70-DE86-F648-8684-B6E504E53BC5}" destId="{70C3FD37-31A1-0242-A7CA-733D6B5DB217}" srcOrd="5" destOrd="0" presId="urn:microsoft.com/office/officeart/2008/layout/LinedList"/>
    <dgm:cxn modelId="{2180BA87-6160-6D44-93AE-D34133E4B8C5}" type="presParOf" srcId="{70C3FD37-31A1-0242-A7CA-733D6B5DB217}" destId="{1B1ED79E-0265-6E40-9832-789151501D28}" srcOrd="0" destOrd="0" presId="urn:microsoft.com/office/officeart/2008/layout/LinedList"/>
    <dgm:cxn modelId="{907098FA-A0D9-4F40-903E-483059991ECF}" type="presParOf" srcId="{70C3FD37-31A1-0242-A7CA-733D6B5DB217}" destId="{4051B653-3EF1-7544-81FB-35F22BE3974A}" srcOrd="1" destOrd="0" presId="urn:microsoft.com/office/officeart/2008/layout/LinedList"/>
    <dgm:cxn modelId="{889202F7-0599-EA4E-A011-F49569F911EC}" type="presParOf" srcId="{AFB60F70-DE86-F648-8684-B6E504E53BC5}" destId="{AB645613-4014-4242-A7E7-9D78E1586898}" srcOrd="6" destOrd="0" presId="urn:microsoft.com/office/officeart/2008/layout/LinedList"/>
    <dgm:cxn modelId="{F47059A8-1986-7949-BBA0-FBA14CDB5320}" type="presParOf" srcId="{AFB60F70-DE86-F648-8684-B6E504E53BC5}" destId="{547239B7-D090-8349-8317-2206D198B801}" srcOrd="7" destOrd="0" presId="urn:microsoft.com/office/officeart/2008/layout/LinedList"/>
    <dgm:cxn modelId="{85056032-2147-604C-AAD9-5F4B98F5F837}" type="presParOf" srcId="{547239B7-D090-8349-8317-2206D198B801}" destId="{B1F7BDC5-B6EE-1B4E-BFA8-5B7875BE106D}" srcOrd="0" destOrd="0" presId="urn:microsoft.com/office/officeart/2008/layout/LinedList"/>
    <dgm:cxn modelId="{C421E78E-9F9F-7746-8921-1157868D17BC}" type="presParOf" srcId="{547239B7-D090-8349-8317-2206D198B801}" destId="{205DABBC-ED2D-624E-806B-CF30F44A33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6E29-CA53-4547-B2D1-F7B8C028210E}">
      <dsp:nvSpPr>
        <dsp:cNvPr id="0" name=""/>
        <dsp:cNvSpPr/>
      </dsp:nvSpPr>
      <dsp:spPr>
        <a:xfrm>
          <a:off x="248546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908386"/>
        <a:ext cx="28527" cy="5705"/>
      </dsp:txXfrm>
    </dsp:sp>
    <dsp:sp modelId="{228A3030-526E-3E44-B53B-7477F4907B17}">
      <dsp:nvSpPr>
        <dsp:cNvPr id="0" name=""/>
        <dsp:cNvSpPr/>
      </dsp:nvSpPr>
      <dsp:spPr>
        <a:xfrm>
          <a:off x="6589" y="167036"/>
          <a:ext cx="2480674" cy="1488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700" kern="1200"/>
            <a:t>Initial Data Exploration</a:t>
          </a:r>
          <a:endParaRPr lang="en-US" sz="2700" kern="1200"/>
        </a:p>
      </dsp:txBody>
      <dsp:txXfrm>
        <a:off x="6589" y="167036"/>
        <a:ext cx="2480674" cy="1488404"/>
      </dsp:txXfrm>
    </dsp:sp>
    <dsp:sp modelId="{8058465F-3166-ED4F-AF70-E040A0852481}">
      <dsp:nvSpPr>
        <dsp:cNvPr id="0" name=""/>
        <dsp:cNvSpPr/>
      </dsp:nvSpPr>
      <dsp:spPr>
        <a:xfrm>
          <a:off x="553669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-741071"/>
              <a:satOff val="3550"/>
              <a:lumOff val="32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908386"/>
        <a:ext cx="28527" cy="5705"/>
      </dsp:txXfrm>
    </dsp:sp>
    <dsp:sp modelId="{7CA9E7A3-A904-CD4B-AAE1-8736D2BA9CB7}">
      <dsp:nvSpPr>
        <dsp:cNvPr id="0" name=""/>
        <dsp:cNvSpPr/>
      </dsp:nvSpPr>
      <dsp:spPr>
        <a:xfrm>
          <a:off x="3057818" y="167036"/>
          <a:ext cx="2480674" cy="1488404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700" kern="1200"/>
            <a:t>Data Cleaning</a:t>
          </a:r>
          <a:endParaRPr lang="en-US" sz="2700" kern="1200"/>
        </a:p>
      </dsp:txBody>
      <dsp:txXfrm>
        <a:off x="3057818" y="167036"/>
        <a:ext cx="2480674" cy="1488404"/>
      </dsp:txXfrm>
    </dsp:sp>
    <dsp:sp modelId="{B30A7203-2E8C-C343-B728-4EFA4C5901D8}">
      <dsp:nvSpPr>
        <dsp:cNvPr id="0" name=""/>
        <dsp:cNvSpPr/>
      </dsp:nvSpPr>
      <dsp:spPr>
        <a:xfrm>
          <a:off x="1246926" y="1653640"/>
          <a:ext cx="6102458" cy="539955"/>
        </a:xfrm>
        <a:custGeom>
          <a:avLst/>
          <a:gdLst/>
          <a:ahLst/>
          <a:cxnLst/>
          <a:rect l="0" t="0" r="0" b="0"/>
          <a:pathLst>
            <a:path>
              <a:moveTo>
                <a:pt x="6102458" y="0"/>
              </a:moveTo>
              <a:lnTo>
                <a:pt x="6102458" y="287077"/>
              </a:lnTo>
              <a:lnTo>
                <a:pt x="0" y="287077"/>
              </a:lnTo>
              <a:lnTo>
                <a:pt x="0" y="539955"/>
              </a:lnTo>
            </a:path>
          </a:pathLst>
        </a:custGeom>
        <a:noFill/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4929" y="1920765"/>
        <a:ext cx="306453" cy="5705"/>
      </dsp:txXfrm>
    </dsp:sp>
    <dsp:sp modelId="{9D8A8841-8DF6-3647-B9CB-44337670FC60}">
      <dsp:nvSpPr>
        <dsp:cNvPr id="0" name=""/>
        <dsp:cNvSpPr/>
      </dsp:nvSpPr>
      <dsp:spPr>
        <a:xfrm>
          <a:off x="6109048" y="167036"/>
          <a:ext cx="2480674" cy="1488404"/>
        </a:xfrm>
        <a:prstGeom prst="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700" kern="1200"/>
            <a:t>E</a:t>
          </a:r>
          <a:r>
            <a:rPr lang="en-GB" sz="2700" kern="1200"/>
            <a:t>x</a:t>
          </a:r>
          <a:r>
            <a:rPr lang="en-NL" sz="2700" kern="1200"/>
            <a:t>ploratory Data Analysis</a:t>
          </a:r>
          <a:endParaRPr lang="en-US" sz="2700" kern="1200"/>
        </a:p>
      </dsp:txBody>
      <dsp:txXfrm>
        <a:off x="6109048" y="167036"/>
        <a:ext cx="2480674" cy="1488404"/>
      </dsp:txXfrm>
    </dsp:sp>
    <dsp:sp modelId="{82D230A5-DE70-5440-83E1-B6911C9FC099}">
      <dsp:nvSpPr>
        <dsp:cNvPr id="0" name=""/>
        <dsp:cNvSpPr/>
      </dsp:nvSpPr>
      <dsp:spPr>
        <a:xfrm>
          <a:off x="248546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-2223214"/>
              <a:satOff val="10650"/>
              <a:lumOff val="9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2967345"/>
        <a:ext cx="28527" cy="5705"/>
      </dsp:txXfrm>
    </dsp:sp>
    <dsp:sp modelId="{C2A24A8F-BC06-CD41-B003-05A51820CA9B}">
      <dsp:nvSpPr>
        <dsp:cNvPr id="0" name=""/>
        <dsp:cNvSpPr/>
      </dsp:nvSpPr>
      <dsp:spPr>
        <a:xfrm>
          <a:off x="6589" y="2225996"/>
          <a:ext cx="2480674" cy="1488404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700" kern="1200"/>
            <a:t>Feature Engineering</a:t>
          </a:r>
          <a:endParaRPr lang="en-US" sz="2700" kern="1200"/>
        </a:p>
      </dsp:txBody>
      <dsp:txXfrm>
        <a:off x="6589" y="2225996"/>
        <a:ext cx="2480674" cy="1488404"/>
      </dsp:txXfrm>
    </dsp:sp>
    <dsp:sp modelId="{388E5A53-AA5D-1A4F-B9E8-385CC9793D98}">
      <dsp:nvSpPr>
        <dsp:cNvPr id="0" name=""/>
        <dsp:cNvSpPr/>
      </dsp:nvSpPr>
      <dsp:spPr>
        <a:xfrm>
          <a:off x="553669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2967345"/>
        <a:ext cx="28527" cy="5705"/>
      </dsp:txXfrm>
    </dsp:sp>
    <dsp:sp modelId="{3BFE66DB-CB0A-D643-B949-6DBD18ED1D09}">
      <dsp:nvSpPr>
        <dsp:cNvPr id="0" name=""/>
        <dsp:cNvSpPr/>
      </dsp:nvSpPr>
      <dsp:spPr>
        <a:xfrm>
          <a:off x="3057818" y="2225996"/>
          <a:ext cx="2480674" cy="1488404"/>
        </a:xfrm>
        <a:prstGeom prst="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700" kern="1200"/>
            <a:t>Model Building</a:t>
          </a:r>
          <a:endParaRPr lang="en-US" sz="2700" kern="1200"/>
        </a:p>
      </dsp:txBody>
      <dsp:txXfrm>
        <a:off x="3057818" y="2225996"/>
        <a:ext cx="2480674" cy="1488404"/>
      </dsp:txXfrm>
    </dsp:sp>
    <dsp:sp modelId="{10F2718E-722C-2A4F-8CEA-70D71BC6693F}">
      <dsp:nvSpPr>
        <dsp:cNvPr id="0" name=""/>
        <dsp:cNvSpPr/>
      </dsp:nvSpPr>
      <dsp:spPr>
        <a:xfrm>
          <a:off x="6109048" y="2225996"/>
          <a:ext cx="2480674" cy="1488404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700" kern="1200"/>
            <a:t>Model Interpretation</a:t>
          </a:r>
          <a:endParaRPr lang="en-US" sz="2700" kern="1200"/>
        </a:p>
      </dsp:txBody>
      <dsp:txXfrm>
        <a:off x="6109048" y="2225996"/>
        <a:ext cx="2480674" cy="1488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EBF56-BC87-4848-A6CD-B84FFBA1887A}">
      <dsp:nvSpPr>
        <dsp:cNvPr id="0" name=""/>
        <dsp:cNvSpPr/>
      </dsp:nvSpPr>
      <dsp:spPr>
        <a:xfrm>
          <a:off x="886271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00052-FCE0-4028-8350-7DEB2BAFE725}">
      <dsp:nvSpPr>
        <dsp:cNvPr id="0" name=""/>
        <dsp:cNvSpPr/>
      </dsp:nvSpPr>
      <dsp:spPr>
        <a:xfrm>
          <a:off x="216044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800" kern="1200" dirty="0"/>
            <a:t>The source of the dataset is </a:t>
          </a:r>
          <a:r>
            <a:rPr lang="en-NL" sz="1800" b="1" kern="1200" dirty="0">
              <a:solidFill>
                <a:schemeClr val="accent1"/>
              </a:solidFill>
            </a:rPr>
            <a:t>Kaggle*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216044" y="2289062"/>
        <a:ext cx="2437187" cy="720000"/>
      </dsp:txXfrm>
    </dsp:sp>
    <dsp:sp modelId="{63540519-1348-4602-8CE8-5783CCC669A7}">
      <dsp:nvSpPr>
        <dsp:cNvPr id="0" name=""/>
        <dsp:cNvSpPr/>
      </dsp:nvSpPr>
      <dsp:spPr>
        <a:xfrm>
          <a:off x="3749966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B5100-139E-4D3C-9CFF-3F386E885A24}">
      <dsp:nvSpPr>
        <dsp:cNvPr id="0" name=""/>
        <dsp:cNvSpPr/>
      </dsp:nvSpPr>
      <dsp:spPr>
        <a:xfrm>
          <a:off x="3079740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It includes </a:t>
          </a:r>
          <a:r>
            <a:rPr lang="en-GB" sz="1800" b="1" kern="1200" dirty="0">
              <a:solidFill>
                <a:schemeClr val="accent1"/>
              </a:solidFill>
            </a:rPr>
            <a:t>7253</a:t>
          </a:r>
          <a:r>
            <a:rPr lang="en-GB" sz="1800" kern="1200" dirty="0"/>
            <a:t> rows and </a:t>
          </a:r>
          <a:r>
            <a:rPr lang="en-GB" sz="1800" b="1" kern="1200" dirty="0">
              <a:solidFill>
                <a:schemeClr val="accent1"/>
              </a:solidFill>
            </a:rPr>
            <a:t>14</a:t>
          </a:r>
          <a:r>
            <a:rPr lang="en-GB" sz="1800" kern="1200" dirty="0"/>
            <a:t> columns.</a:t>
          </a:r>
          <a:endParaRPr lang="en-US" sz="1800" kern="1200" dirty="0"/>
        </a:p>
      </dsp:txBody>
      <dsp:txXfrm>
        <a:off x="3079740" y="2289062"/>
        <a:ext cx="2437187" cy="720000"/>
      </dsp:txXfrm>
    </dsp:sp>
    <dsp:sp modelId="{5734C556-66B2-4EA3-B611-30C27B4BB7B2}">
      <dsp:nvSpPr>
        <dsp:cNvPr id="0" name=""/>
        <dsp:cNvSpPr/>
      </dsp:nvSpPr>
      <dsp:spPr>
        <a:xfrm>
          <a:off x="6613662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88C9-C898-4875-A280-26904E3C783E}">
      <dsp:nvSpPr>
        <dsp:cNvPr id="0" name=""/>
        <dsp:cNvSpPr/>
      </dsp:nvSpPr>
      <dsp:spPr>
        <a:xfrm>
          <a:off x="5943435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/>
              </a:solidFill>
            </a:rPr>
            <a:t>No</a:t>
          </a:r>
          <a:r>
            <a:rPr lang="en-GB" sz="1800" kern="1200" dirty="0"/>
            <a:t> duplicate rows were found in the dataset.</a:t>
          </a:r>
          <a:endParaRPr lang="en-US" sz="1800" kern="1200" dirty="0"/>
        </a:p>
      </dsp:txBody>
      <dsp:txXfrm>
        <a:off x="5943435" y="2289062"/>
        <a:ext cx="243718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45B0-A2F2-C341-8C0C-38560614FFA6}">
      <dsp:nvSpPr>
        <dsp:cNvPr id="0" name=""/>
        <dsp:cNvSpPr/>
      </dsp:nvSpPr>
      <dsp:spPr>
        <a:xfrm>
          <a:off x="0" y="0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8F1E4-B1E7-B343-AC73-86CBAF869DC2}">
      <dsp:nvSpPr>
        <dsp:cNvPr id="0" name=""/>
        <dsp:cNvSpPr/>
      </dsp:nvSpPr>
      <dsp:spPr>
        <a:xfrm>
          <a:off x="0" y="0"/>
          <a:ext cx="8596668" cy="150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b="1" kern="1200" dirty="0">
              <a:solidFill>
                <a:schemeClr val="accent1"/>
              </a:solidFill>
            </a:rPr>
            <a:t>~90% </a:t>
          </a:r>
          <a:r>
            <a:rPr lang="en-NL" sz="1900" kern="1200" dirty="0"/>
            <a:t>of variable of used car price explained by the model</a:t>
          </a:r>
          <a:endParaRPr lang="en-US" sz="1900" kern="1200" dirty="0"/>
        </a:p>
      </dsp:txBody>
      <dsp:txXfrm>
        <a:off x="0" y="0"/>
        <a:ext cx="8596668" cy="1500890"/>
      </dsp:txXfrm>
    </dsp:sp>
    <dsp:sp modelId="{A1752601-BB82-1641-9DBA-D461B0D90239}">
      <dsp:nvSpPr>
        <dsp:cNvPr id="0" name=""/>
        <dsp:cNvSpPr/>
      </dsp:nvSpPr>
      <dsp:spPr>
        <a:xfrm>
          <a:off x="0" y="1500890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7A819-6E0F-494B-9C6F-72D04DB91B36}">
      <dsp:nvSpPr>
        <dsp:cNvPr id="0" name=""/>
        <dsp:cNvSpPr/>
      </dsp:nvSpPr>
      <dsp:spPr>
        <a:xfrm>
          <a:off x="0" y="1500890"/>
          <a:ext cx="8596668" cy="150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200" b="1" kern="1200" dirty="0">
              <a:solidFill>
                <a:schemeClr val="accent1"/>
              </a:solidFill>
            </a:rPr>
            <a:t>~1.21 Lakh</a:t>
          </a:r>
          <a:r>
            <a:rPr lang="en-NL" sz="1900" kern="1200" dirty="0"/>
            <a:t> is the average error</a:t>
          </a:r>
          <a:endParaRPr lang="en-US" sz="1900" kern="1200" dirty="0"/>
        </a:p>
      </dsp:txBody>
      <dsp:txXfrm>
        <a:off x="0" y="1500890"/>
        <a:ext cx="8596668" cy="1500890"/>
      </dsp:txXfrm>
    </dsp:sp>
    <dsp:sp modelId="{E3A99D5D-FD52-134F-B345-F38A04E0CCAD}">
      <dsp:nvSpPr>
        <dsp:cNvPr id="0" name=""/>
        <dsp:cNvSpPr/>
      </dsp:nvSpPr>
      <dsp:spPr>
        <a:xfrm>
          <a:off x="0" y="3001780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ED79E-0265-6E40-9832-789151501D28}">
      <dsp:nvSpPr>
        <dsp:cNvPr id="0" name=""/>
        <dsp:cNvSpPr/>
      </dsp:nvSpPr>
      <dsp:spPr>
        <a:xfrm>
          <a:off x="0" y="3001780"/>
          <a:ext cx="8596668" cy="150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800" kern="1200" dirty="0"/>
            <a:t>Significant predictors: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200" kern="1200" dirty="0"/>
            <a:t>previous onwers, engine CC, power bhp, number of seats, car age, mileage km/l, kilometers driven, new car price, location, car segment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L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3001780"/>
        <a:ext cx="8596668" cy="1500890"/>
      </dsp:txXfrm>
    </dsp:sp>
    <dsp:sp modelId="{AB645613-4014-4242-A7E7-9D78E1586898}">
      <dsp:nvSpPr>
        <dsp:cNvPr id="0" name=""/>
        <dsp:cNvSpPr/>
      </dsp:nvSpPr>
      <dsp:spPr>
        <a:xfrm>
          <a:off x="0" y="4502670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7BDC5-B6EE-1B4E-BFA8-5B7875BE106D}">
      <dsp:nvSpPr>
        <dsp:cNvPr id="0" name=""/>
        <dsp:cNvSpPr/>
      </dsp:nvSpPr>
      <dsp:spPr>
        <a:xfrm>
          <a:off x="0" y="4502670"/>
          <a:ext cx="8596668" cy="150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800" b="1" kern="1200" dirty="0">
              <a:solidFill>
                <a:schemeClr val="accent1"/>
              </a:solidFill>
            </a:rPr>
            <a:t>No</a:t>
          </a:r>
          <a:r>
            <a:rPr lang="en-NL" sz="3800" kern="1200" dirty="0"/>
            <a:t> multicollinearity</a:t>
          </a:r>
        </a:p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/>
        </a:p>
      </dsp:txBody>
      <dsp:txXfrm>
        <a:off x="0" y="4502670"/>
        <a:ext cx="8596668" cy="1500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4252A-5E0B-9C4B-93D3-7F03383724AF}" type="datetimeFigureOut">
              <a:rPr lang="en-NL" smtClean="0"/>
              <a:t>03/08/2024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645C9-1170-8845-906F-E071D846A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231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645C9-1170-8845-906F-E071D846A9AB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467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206EBB0F-8F54-27D6-C191-E639ED92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22733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612C9-1C4A-9DFA-3315-335C43A8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8" y="1678666"/>
            <a:ext cx="5898292" cy="2369093"/>
          </a:xfrm>
        </p:spPr>
        <p:txBody>
          <a:bodyPr>
            <a:normAutofit/>
          </a:bodyPr>
          <a:lstStyle/>
          <a:p>
            <a:r>
              <a:rPr lang="en-US" sz="4800" dirty="0"/>
              <a:t>Cars4u: Car Price Prediction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73509-04E3-512D-7509-DE7C15C3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GB" sz="1600" dirty="0"/>
              <a:t>Comprehensive Analysis and Modelling</a:t>
            </a:r>
            <a:endParaRPr lang="en-NL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203DE-2BF6-A76A-D66D-5F1BE2CFFB61}"/>
              </a:ext>
            </a:extLst>
          </p:cNvPr>
          <p:cNvSpPr txBox="1"/>
          <p:nvPr/>
        </p:nvSpPr>
        <p:spPr>
          <a:xfrm>
            <a:off x="240043" y="5679700"/>
            <a:ext cx="428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Author: </a:t>
            </a:r>
            <a:r>
              <a:rPr lang="en-NL" dirty="0"/>
              <a:t>Dmitry Luchkin, Data Analyst</a:t>
            </a:r>
          </a:p>
          <a:p>
            <a:r>
              <a:rPr lang="en-NL" b="1" dirty="0"/>
              <a:t>Date:</a:t>
            </a:r>
            <a:r>
              <a:rPr lang="en-NL" dirty="0"/>
              <a:t> 3 August 2024</a:t>
            </a:r>
          </a:p>
        </p:txBody>
      </p:sp>
    </p:spTree>
    <p:extLst>
      <p:ext uri="{BB962C8B-B14F-4D97-AF65-F5344CB8AC3E}">
        <p14:creationId xmlns:p14="http://schemas.microsoft.com/office/powerpoint/2010/main" val="409456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A599E-3FCF-8FF1-E20D-ED4D7513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NL" dirty="0"/>
              <a:t>Car Price Distribution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28" name="Content Placeholder 27" descr="A graph with a green line&#10;&#10;Description automatically generated">
            <a:extLst>
              <a:ext uri="{FF2B5EF4-FFF2-40B4-BE49-F238E27FC236}">
                <a16:creationId xmlns:a16="http://schemas.microsoft.com/office/drawing/2014/main" id="{2CFF16F9-2CE5-E85D-B871-CFF808A06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684" y="1710965"/>
            <a:ext cx="7446145" cy="4361314"/>
          </a:xfr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D1F11F1-9C7C-F9EE-1D89-018BA0D846A5}"/>
              </a:ext>
            </a:extLst>
          </p:cNvPr>
          <p:cNvSpPr txBox="1">
            <a:spLocks/>
          </p:cNvSpPr>
          <p:nvPr/>
        </p:nvSpPr>
        <p:spPr>
          <a:xfrm>
            <a:off x="842597" y="2347645"/>
            <a:ext cx="3593087" cy="308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distribution of car prices is right-skewed (skewness=</a:t>
            </a:r>
            <a:r>
              <a:rPr lang="en-US" b="1" dirty="0">
                <a:solidFill>
                  <a:schemeClr val="accent1"/>
                </a:solidFill>
              </a:rPr>
              <a:t>3.34</a:t>
            </a:r>
            <a:r>
              <a:rPr lang="en-US" dirty="0"/>
              <a:t>).</a:t>
            </a:r>
          </a:p>
          <a:p>
            <a:r>
              <a:rPr lang="en-US" dirty="0"/>
              <a:t>The car price values need to be log transformed.</a:t>
            </a:r>
            <a:endParaRPr lang="en-NL" dirty="0"/>
          </a:p>
          <a:p>
            <a:pPr marL="0" indent="0">
              <a:buFont typeface="Wingdings 3" charset="2"/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847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C14B-4B62-8BBF-59DC-ACB6ABCA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Car Price Correlation</a:t>
            </a:r>
          </a:p>
        </p:txBody>
      </p:sp>
      <p:pic>
        <p:nvPicPr>
          <p:cNvPr id="7" name="Content Placeholder 6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42526A5A-C2B6-16F5-906A-914D869B6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6691" y="2032161"/>
            <a:ext cx="7372810" cy="482583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084FCA-2604-444D-37F7-0B729B25E2DE}"/>
              </a:ext>
            </a:extLst>
          </p:cNvPr>
          <p:cNvSpPr/>
          <p:nvPr/>
        </p:nvSpPr>
        <p:spPr>
          <a:xfrm>
            <a:off x="5366658" y="1596732"/>
            <a:ext cx="838200" cy="5043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15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9E7C4B47-AF9B-34A5-3DDE-7A5134C8F5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22509" r="8723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BC77C-D1A3-0C19-2BF3-815D5C5A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Model Building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9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3F190AF5-18A2-F03B-C37B-17758AF5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82" r="10099"/>
          <a:stretch/>
        </p:blipFill>
        <p:spPr>
          <a:xfrm>
            <a:off x="4269854" y="1608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BFE1F-8C6C-EE6F-D98C-906E11C2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NL" dirty="0"/>
              <a:t>Features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87D1-D041-EF77-7889-0A26711F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524253" cy="4555004"/>
          </a:xfrm>
        </p:spPr>
        <p:txBody>
          <a:bodyPr>
            <a:normAutofit/>
          </a:bodyPr>
          <a:lstStyle/>
          <a:p>
            <a:r>
              <a:rPr lang="en-NL" sz="2000" dirty="0"/>
              <a:t>From `</a:t>
            </a:r>
            <a:r>
              <a:rPr lang="en-NL" sz="2000" b="1" dirty="0">
                <a:solidFill>
                  <a:schemeClr val="accent1"/>
                </a:solidFill>
              </a:rPr>
              <a:t>owner_type</a:t>
            </a:r>
            <a:r>
              <a:rPr lang="en-NL" sz="2000" dirty="0"/>
              <a:t>` to `</a:t>
            </a:r>
            <a:r>
              <a:rPr lang="en-NL" sz="2000" b="1" dirty="0">
                <a:solidFill>
                  <a:schemeClr val="accent1"/>
                </a:solidFill>
              </a:rPr>
              <a:t>previous_owner</a:t>
            </a:r>
            <a:r>
              <a:rPr lang="en-NL" sz="2000" dirty="0"/>
              <a:t>`</a:t>
            </a:r>
            <a:br>
              <a:rPr lang="en-NL" sz="2000" dirty="0"/>
            </a:br>
            <a:r>
              <a:rPr lang="en-NL" sz="2000" dirty="0"/>
              <a:t>The category was encoded to a number of previous owners.</a:t>
            </a:r>
          </a:p>
          <a:p>
            <a:r>
              <a:rPr lang="en-NL" sz="2000" dirty="0"/>
              <a:t>From `</a:t>
            </a:r>
            <a:r>
              <a:rPr lang="en-NL" sz="2000" b="1" dirty="0">
                <a:solidFill>
                  <a:schemeClr val="accent1"/>
                </a:solidFill>
              </a:rPr>
              <a:t>year</a:t>
            </a:r>
            <a:r>
              <a:rPr lang="en-NL" sz="2000" dirty="0"/>
              <a:t>` to `</a:t>
            </a:r>
            <a:r>
              <a:rPr lang="en-NL" sz="2000" b="1" dirty="0">
                <a:solidFill>
                  <a:schemeClr val="accent1"/>
                </a:solidFill>
              </a:rPr>
              <a:t>car_age</a:t>
            </a:r>
            <a:r>
              <a:rPr lang="en-NL" sz="2000" dirty="0"/>
              <a:t>`</a:t>
            </a:r>
            <a:br>
              <a:rPr lang="en-NL" sz="2000" dirty="0"/>
            </a:br>
            <a:r>
              <a:rPr lang="en-NL" sz="2000" dirty="0"/>
              <a:t>The year of manufacturing was transformed to a car age.</a:t>
            </a:r>
          </a:p>
          <a:p>
            <a:r>
              <a:rPr lang="en-NL" sz="2000" dirty="0"/>
              <a:t>From `</a:t>
            </a:r>
            <a:r>
              <a:rPr lang="en-NL" sz="2000" b="1" dirty="0">
                <a:solidFill>
                  <a:schemeClr val="accent1"/>
                </a:solidFill>
              </a:rPr>
              <a:t>model</a:t>
            </a:r>
            <a:r>
              <a:rPr lang="en-NL" sz="2000" dirty="0"/>
              <a:t>` and `</a:t>
            </a:r>
            <a:r>
              <a:rPr lang="en-NL" sz="2000" b="1" dirty="0">
                <a:solidFill>
                  <a:schemeClr val="accent1"/>
                </a:solidFill>
              </a:rPr>
              <a:t>brand</a:t>
            </a:r>
            <a:r>
              <a:rPr lang="en-NL" sz="2000" dirty="0"/>
              <a:t>` to `</a:t>
            </a:r>
            <a:r>
              <a:rPr lang="en-NL" sz="2000" b="1" dirty="0">
                <a:solidFill>
                  <a:schemeClr val="accent1"/>
                </a:solidFill>
              </a:rPr>
              <a:t>car_segment</a:t>
            </a:r>
            <a:r>
              <a:rPr lang="en-NL" sz="2000" dirty="0"/>
              <a:t>`</a:t>
            </a:r>
            <a:br>
              <a:rPr lang="en-NL" sz="2000" dirty="0"/>
            </a:br>
            <a:r>
              <a:rPr lang="en-NL" sz="2000" dirty="0"/>
              <a:t>To avoid the multicollinearity cars were clustered by a new car price.</a:t>
            </a:r>
          </a:p>
          <a:p>
            <a:endParaRPr lang="en-NL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59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271B-3D0E-9DCA-AF49-42DC7FD3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Build the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EE74C-5F7A-7871-8017-5490D388C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970582"/>
              </p:ext>
            </p:extLst>
          </p:nvPr>
        </p:nvGraphicFramePr>
        <p:xfrm>
          <a:off x="677334" y="2312989"/>
          <a:ext cx="827072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975">
                  <a:extLst>
                    <a:ext uri="{9D8B030D-6E8A-4147-A177-3AD203B41FA5}">
                      <a16:colId xmlns:a16="http://schemas.microsoft.com/office/drawing/2014/main" val="3097833281"/>
                    </a:ext>
                  </a:extLst>
                </a:gridCol>
                <a:gridCol w="1843320">
                  <a:extLst>
                    <a:ext uri="{9D8B030D-6E8A-4147-A177-3AD203B41FA5}">
                      <a16:colId xmlns:a16="http://schemas.microsoft.com/office/drawing/2014/main" val="1573760340"/>
                    </a:ext>
                  </a:extLst>
                </a:gridCol>
                <a:gridCol w="1821428">
                  <a:extLst>
                    <a:ext uri="{9D8B030D-6E8A-4147-A177-3AD203B41FA5}">
                      <a16:colId xmlns:a16="http://schemas.microsoft.com/office/drawing/2014/main" val="1422350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3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Sum of Squared Errors (SSE)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340.1914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85.4336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Absolute Error (MAE)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1.2140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1.2153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7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Squared Error (MSE)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1.0733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1.0735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9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Root Mean Squared Error (RMSE)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1.0360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1.0361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Symmetric Mean Absolute Percentage Error (SMAPE)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7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R</a:t>
                      </a:r>
                      <a:r>
                        <a:rPr lang="en-NL" baseline="30000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0.9075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0.9061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0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Adjusted R</a:t>
                      </a:r>
                      <a:r>
                        <a:rPr lang="en-NL" baseline="30000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0.9071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0.9044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652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3AC24F-C2D5-794E-4890-25A9E00CB7CC}"/>
              </a:ext>
            </a:extLst>
          </p:cNvPr>
          <p:cNvSpPr txBox="1"/>
          <p:nvPr/>
        </p:nvSpPr>
        <p:spPr>
          <a:xfrm>
            <a:off x="677334" y="1544751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Hold-out validation </a:t>
            </a:r>
            <a:r>
              <a:rPr lang="en-NL" b="1" dirty="0">
                <a:solidFill>
                  <a:schemeClr val="accent1"/>
                </a:solidFill>
              </a:rPr>
              <a:t>80/20</a:t>
            </a:r>
          </a:p>
        </p:txBody>
      </p:sp>
    </p:spTree>
    <p:extLst>
      <p:ext uri="{BB962C8B-B14F-4D97-AF65-F5344CB8AC3E}">
        <p14:creationId xmlns:p14="http://schemas.microsoft.com/office/powerpoint/2010/main" val="233838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284C7-B0D7-4109-BEF3-B336C769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NL" dirty="0"/>
              <a:t>Model Interpretation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7" name="Content Placeholder 6" descr="A graph with green and black lines&#10;&#10;Description automatically generated">
            <a:extLst>
              <a:ext uri="{FF2B5EF4-FFF2-40B4-BE49-F238E27FC236}">
                <a16:creationId xmlns:a16="http://schemas.microsoft.com/office/drawing/2014/main" id="{5AB8EAAD-68B6-10E1-E4CE-12A20F04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97" y="1292614"/>
            <a:ext cx="10587068" cy="5445593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618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E3B71-008B-FDA9-A4BF-2995B94F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206513"/>
              </p:ext>
            </p:extLst>
          </p:nvPr>
        </p:nvGraphicFramePr>
        <p:xfrm>
          <a:off x="677334" y="854439"/>
          <a:ext cx="8596668" cy="6003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94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55" name="Isosceles Triangle 4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63" name="Isosceles Triangle 4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65" name="Isosceles Triangle 4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  <p:pic>
        <p:nvPicPr>
          <p:cNvPr id="66" name="Picture 65" descr="Light bulb on yellow background with sketched light beams and cord">
            <a:extLst>
              <a:ext uri="{FF2B5EF4-FFF2-40B4-BE49-F238E27FC236}">
                <a16:creationId xmlns:a16="http://schemas.microsoft.com/office/drawing/2014/main" id="{725D05B7-9888-87C3-F283-8387D0F0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D533D-9D5F-C1C0-AB7D-0D8215BB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Conclusions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5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007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rge car car park from above">
            <a:extLst>
              <a:ext uri="{FF2B5EF4-FFF2-40B4-BE49-F238E27FC236}">
                <a16:creationId xmlns:a16="http://schemas.microsoft.com/office/drawing/2014/main" id="{F8AAAB23-19EC-0016-710F-7D6293C7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35" r="49491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3BBDAC-D20B-617E-B620-843D6C36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80" y="633171"/>
            <a:ext cx="6424440" cy="559165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Understanding which factors most influence car prices helps Car4u set competitive pricing and optimize inventory.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The model assumes linear relationships and may not capture all complexities of the pricing dynamics.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The model accurately predicts car prices based on car segment, location, and other features.</a:t>
            </a: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accent1"/>
                </a:solidFill>
              </a:rPr>
              <a:t>Future Work: </a:t>
            </a:r>
            <a:r>
              <a:rPr lang="en-GB" sz="2400" dirty="0"/>
              <a:t>Explore additional features, non-linear models, and external factors to further improve predictions.</a:t>
            </a: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accent1"/>
                </a:solidFill>
              </a:rPr>
              <a:t>Recommendations:</a:t>
            </a:r>
            <a:r>
              <a:rPr lang="en-GB" sz="2400" dirty="0"/>
              <a:t> Implement the model to guide pricing decisions and continually update the model with new data.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402864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3DACCE-9A40-98AF-6B07-DA8216E2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925" y="1265315"/>
            <a:ext cx="6111078" cy="27520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212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F91A9-0EAD-495E-1DF0-6A26B42D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NL"/>
              <a:t>Agenda</a:t>
            </a:r>
            <a:endParaRPr lang="en-NL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817123D0-3291-D9E1-6E0D-2B5EB947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NL" sz="2400" dirty="0"/>
              <a:t>Project Overview</a:t>
            </a:r>
          </a:p>
          <a:p>
            <a:r>
              <a:rPr lang="en-NL" sz="2400" dirty="0"/>
              <a:t>Methodology</a:t>
            </a:r>
          </a:p>
          <a:p>
            <a:r>
              <a:rPr lang="en-US" sz="2400" dirty="0"/>
              <a:t>Comprehensive</a:t>
            </a:r>
            <a:r>
              <a:rPr lang="en-NL" sz="2400" dirty="0"/>
              <a:t> Analysis</a:t>
            </a:r>
          </a:p>
          <a:p>
            <a:r>
              <a:rPr lang="en-NL" sz="2400" dirty="0"/>
              <a:t>Model Building</a:t>
            </a:r>
          </a:p>
          <a:p>
            <a:r>
              <a:rPr lang="en-NL" sz="2400" dirty="0"/>
              <a:t>Conclusions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570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E8D7102B-5AD1-2C06-51CC-15A2A99E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78" t="282" r="851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79BCB-032E-F208-4E7A-E5F9F6D6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0541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FDC2F-D4F2-2E50-3189-2E57AEAD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NL"/>
              <a:t>Context</a:t>
            </a:r>
            <a:endParaRPr lang="en-NL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640E-AAA5-6D83-7C1A-DEF4C67C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953407"/>
            <a:ext cx="4523601" cy="3087955"/>
          </a:xfrm>
        </p:spPr>
        <p:txBody>
          <a:bodyPr>
            <a:normAutofit/>
          </a:bodyPr>
          <a:lstStyle/>
          <a:p>
            <a:r>
              <a:rPr lang="en-GB" dirty="0"/>
              <a:t>Explore and prepare the Cars4u dataset</a:t>
            </a:r>
          </a:p>
          <a:p>
            <a:r>
              <a:rPr lang="en-GB" dirty="0"/>
              <a:t>Estimate car prices based on features like location, brand, and technical specs.</a:t>
            </a: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7E42B-0A1C-4C80-8F57-A737D35782D7}"/>
              </a:ext>
            </a:extLst>
          </p:cNvPr>
          <p:cNvSpPr txBox="1"/>
          <p:nvPr/>
        </p:nvSpPr>
        <p:spPr>
          <a:xfrm>
            <a:off x="1333502" y="1491497"/>
            <a:ext cx="96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 </a:t>
            </a:r>
            <a:r>
              <a:rPr lang="en-GB" b="1"/>
              <a:t>Car4u</a:t>
            </a:r>
            <a:r>
              <a:rPr lang="en-GB"/>
              <a:t> project aims to develop a model to predict used car prices using historical data.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81FD-BB26-69B8-8F75-11C2E34794E2}"/>
              </a:ext>
            </a:extLst>
          </p:cNvPr>
          <p:cNvSpPr txBox="1"/>
          <p:nvPr/>
        </p:nvSpPr>
        <p:spPr>
          <a:xfrm>
            <a:off x="1333502" y="2355334"/>
            <a:ext cx="10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solidFill>
                  <a:schemeClr val="accent1"/>
                </a:solidFill>
              </a:rPr>
              <a:t>Goals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2ACAD0-98D5-4567-9DEF-0275E8EE8E97}"/>
              </a:ext>
            </a:extLst>
          </p:cNvPr>
          <p:cNvSpPr txBox="1">
            <a:spLocks/>
          </p:cNvSpPr>
          <p:nvPr/>
        </p:nvSpPr>
        <p:spPr>
          <a:xfrm>
            <a:off x="6539758" y="2981435"/>
            <a:ext cx="4895497" cy="3692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model predicts prices with high accuracy.</a:t>
            </a:r>
          </a:p>
          <a:p>
            <a:r>
              <a:rPr lang="en-GB" dirty="0"/>
              <a:t>Significant factors influencing price include:</a:t>
            </a:r>
          </a:p>
          <a:p>
            <a:pPr marL="0" indent="0">
              <a:buNone/>
            </a:pPr>
            <a:r>
              <a:rPr lang="en-GB" b="1" dirty="0"/>
              <a:t>car segment, location, engine size, number of seats, car age</a:t>
            </a:r>
            <a:r>
              <a:rPr lang="en-GB" dirty="0"/>
              <a:t>, </a:t>
            </a:r>
            <a:r>
              <a:rPr lang="en-GB" b="1" dirty="0"/>
              <a:t>mileage, </a:t>
            </a:r>
            <a:r>
              <a:rPr lang="en-GB" b="1" dirty="0" err="1"/>
              <a:t>kilometers</a:t>
            </a:r>
            <a:r>
              <a:rPr lang="en-GB" b="1" dirty="0"/>
              <a:t> driven, transmission</a:t>
            </a:r>
            <a:r>
              <a:rPr lang="en-GB" dirty="0"/>
              <a:t> </a:t>
            </a:r>
            <a:r>
              <a:rPr lang="en-GB" b="1" dirty="0"/>
              <a:t>type, and new car price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F3E8E-569E-78B4-A7BA-FA7C25F2CAEB}"/>
              </a:ext>
            </a:extLst>
          </p:cNvPr>
          <p:cNvSpPr txBox="1"/>
          <p:nvPr/>
        </p:nvSpPr>
        <p:spPr>
          <a:xfrm>
            <a:off x="6539758" y="2383362"/>
            <a:ext cx="176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solidFill>
                  <a:schemeClr val="accent1"/>
                </a:solidFill>
              </a:rPr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367043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73" name="Isosceles Triangle 4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77" name="Isosceles Triangle 4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78" name="Isosceles Triangle 4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9DD352-521A-3596-B893-8A2C2E1C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Methodology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901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D1EB-8DD8-3421-D4AC-DB8313A5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NL" dirty="0"/>
              <a:t>Processing Steps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16F132F-D7E1-A98C-78A4-239112CAA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7111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32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  <p:pic>
        <p:nvPicPr>
          <p:cNvPr id="32" name="Picture 31" descr="Magnifying glass showing decling performance">
            <a:extLst>
              <a:ext uri="{FF2B5EF4-FFF2-40B4-BE49-F238E27FC236}">
                <a16:creationId xmlns:a16="http://schemas.microsoft.com/office/drawing/2014/main" id="{7F42AAFF-933A-E8FC-40E6-725FBFFB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9" r="2208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02BDEF-FA4E-676C-376F-E80A7E75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4442779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Comprehensive</a:t>
            </a:r>
            <a:r>
              <a:rPr lang="en-NL" sz="4800" dirty="0"/>
              <a:t> Analysis</a:t>
            </a:r>
            <a:endParaRPr lang="en-US" sz="48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5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609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FDA92-EAA7-17B2-4329-D4515EE8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NL" dirty="0"/>
              <a:t>Data Overview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938B471-42DC-F63E-F43C-654B1606F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39361"/>
              </p:ext>
            </p:extLst>
          </p:nvPr>
        </p:nvGraphicFramePr>
        <p:xfrm>
          <a:off x="1333502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8CFFD-F731-C1AE-2549-2C847819F919}"/>
              </a:ext>
            </a:extLst>
          </p:cNvPr>
          <p:cNvSpPr txBox="1"/>
          <p:nvPr/>
        </p:nvSpPr>
        <p:spPr>
          <a:xfrm>
            <a:off x="224857" y="6340839"/>
            <a:ext cx="643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1"/>
                </a:solidFill>
              </a:rPr>
              <a:t>*</a:t>
            </a:r>
            <a:r>
              <a:rPr lang="en-NL" dirty="0"/>
              <a:t> </a:t>
            </a:r>
            <a:r>
              <a:rPr lang="en-GB" dirty="0"/>
              <a:t>https://</a:t>
            </a:r>
            <a:r>
              <a:rPr lang="en-GB" dirty="0" err="1"/>
              <a:t>www.kaggle.com</a:t>
            </a:r>
            <a:r>
              <a:rPr lang="en-GB" dirty="0"/>
              <a:t>/datasets/</a:t>
            </a:r>
            <a:r>
              <a:rPr lang="en-GB" dirty="0" err="1"/>
              <a:t>sukhmanibedi</a:t>
            </a:r>
            <a:r>
              <a:rPr lang="en-GB" dirty="0"/>
              <a:t>/cars4u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95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8ECC-12E7-67A1-6717-4CC9DF00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</a:t>
            </a:r>
            <a:r>
              <a:rPr lang="en-GB" dirty="0"/>
              <a:t>a</a:t>
            </a:r>
            <a:r>
              <a:rPr lang="en-NL" dirty="0"/>
              <a:t>ta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FB230-3544-BB4B-01F0-056ACA95C980}"/>
              </a:ext>
            </a:extLst>
          </p:cNvPr>
          <p:cNvSpPr txBox="1"/>
          <p:nvPr/>
        </p:nvSpPr>
        <p:spPr>
          <a:xfrm>
            <a:off x="677334" y="1393372"/>
            <a:ext cx="839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initial data overview revealed missing values in the Mileage, Engine, Power, Seats, </a:t>
            </a:r>
            <a:r>
              <a:rPr lang="en-GB" dirty="0" err="1"/>
              <a:t>New_Price</a:t>
            </a:r>
            <a:r>
              <a:rPr lang="en-GB" dirty="0"/>
              <a:t>, and Price columns.</a:t>
            </a:r>
            <a:endParaRPr lang="en-NL" dirty="0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90F8D7B-29AC-1262-0A09-BF37CAB8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65519"/>
            <a:ext cx="8480199" cy="4225222"/>
          </a:xfrm>
        </p:spPr>
      </p:pic>
    </p:spTree>
    <p:extLst>
      <p:ext uri="{BB962C8B-B14F-4D97-AF65-F5344CB8AC3E}">
        <p14:creationId xmlns:p14="http://schemas.microsoft.com/office/powerpoint/2010/main" val="784045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523</Words>
  <Application>Microsoft Macintosh PowerPoint</Application>
  <PresentationFormat>Widescreen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Trebuchet MS</vt:lpstr>
      <vt:lpstr>Wingdings 3</vt:lpstr>
      <vt:lpstr>Facet</vt:lpstr>
      <vt:lpstr>Cars4u: Car Price Prediction</vt:lpstr>
      <vt:lpstr>Agenda</vt:lpstr>
      <vt:lpstr>Project Overview</vt:lpstr>
      <vt:lpstr>Context</vt:lpstr>
      <vt:lpstr>Methodology</vt:lpstr>
      <vt:lpstr>Processing Steps</vt:lpstr>
      <vt:lpstr>Comprehensive Analysis</vt:lpstr>
      <vt:lpstr>Data Overview</vt:lpstr>
      <vt:lpstr>Data Processing</vt:lpstr>
      <vt:lpstr>Car Price Distribution</vt:lpstr>
      <vt:lpstr>Car Price Correlation</vt:lpstr>
      <vt:lpstr>Model Building</vt:lpstr>
      <vt:lpstr>Features Engineering</vt:lpstr>
      <vt:lpstr>Build the Model</vt:lpstr>
      <vt:lpstr>Model Interpretation</vt:lpstr>
      <vt:lpstr>PowerPoint Presentation</vt:lpstr>
      <vt:lpstr>Conclusions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Dmitry Luchkin</dc:creator>
  <cp:lastModifiedBy>Dmitry Luchkin</cp:lastModifiedBy>
  <cp:revision>7</cp:revision>
  <dcterms:created xsi:type="dcterms:W3CDTF">2024-08-03T12:25:40Z</dcterms:created>
  <dcterms:modified xsi:type="dcterms:W3CDTF">2024-08-03T14:58:45Z</dcterms:modified>
</cp:coreProperties>
</file>