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21" r:id="rId6"/>
    <p:sldId id="1844" r:id="rId7"/>
    <p:sldId id="1841" r:id="rId8"/>
    <p:sldId id="1846" r:id="rId9"/>
    <p:sldId id="1845" r:id="rId10"/>
    <p:sldId id="1842" r:id="rId11"/>
    <p:sldId id="1843" r:id="rId12"/>
    <p:sldId id="1840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ft Black template" id="{888AB95E-1B7E-4E95-8F39-C5D0E8372BC2}">
          <p14:sldIdLst>
            <p14:sldId id="1821"/>
            <p14:sldId id="1844"/>
            <p14:sldId id="1841"/>
            <p14:sldId id="1846"/>
            <p14:sldId id="1845"/>
            <p14:sldId id="1842"/>
            <p14:sldId id="1843"/>
            <p14:sldId id="18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83" autoAdjust="0"/>
    <p:restoredTop sz="92109" autoAdjust="0"/>
  </p:normalViewPr>
  <p:slideViewPr>
    <p:cSldViewPr snapToGrid="0">
      <p:cViewPr>
        <p:scale>
          <a:sx n="81" d="100"/>
          <a:sy n="81" d="100"/>
        </p:scale>
        <p:origin x="1627" y="275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11/4/2020 2:19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11/4/2020 2:19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11/4/2020 2:19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3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11/4/2020 2:19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0903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25E4DB-85EC-4C86-9AA0-FC1BD5F812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72F22-3A6F-4A20-977A-AB974F4043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67169-3BFF-48F2-957F-8A78DE6695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9AA58-93DB-418F-B77A-2B50F65D3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317D9-DED5-46FF-B275-B2DB7FC09E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AF6C8-9288-48DE-B4F6-406A6BC83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F5F26-DA7E-41F9-A8C7-E54D886CB5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6397D-0B8D-4544-96B6-96A27AD569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B8AD8-E296-4E64-ADD0-A70C30EFB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9748C-4C27-42A4-84C7-E71721CA51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140C4-3D11-4A82-B15E-A7A83F0A9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C889-F635-4930-873D-0FDEC0474D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 err="1"/>
              <a:t>CSAChallenge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Aka.ms/</a:t>
            </a:r>
            <a:r>
              <a:rPr lang="en-US" dirty="0" err="1"/>
              <a:t>csachallenge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4204C-E64B-4670-9641-05C8E5AF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65B1D-70B1-467F-9AD1-3FAD50369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7890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Alternative to demos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GB" dirty="0"/>
              <a:t>Demos show you what to do and how to do it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GB" dirty="0"/>
              <a:t>Demos scale well and are quick to consume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GB" dirty="0"/>
              <a:t>So do courses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GB" dirty="0"/>
              <a:t>Sometimes learning needs deeper engagement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GB" dirty="0"/>
              <a:t>Often the CSA community has a question with no answer!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Just the challenge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GB" dirty="0"/>
              <a:t>Maybe some ideas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GB" dirty="0"/>
              <a:t>No solutions (unless you specifically look)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Cross discipline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GB" dirty="0"/>
              <a:t>Many of these require multi-discipline skills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9655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1AE46-31BE-4282-94DA-D279DD68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3D6C4-0E16-475D-A62C-4A43D152F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02607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aka.ms/</a:t>
            </a:r>
            <a:r>
              <a:rPr lang="en-GB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CSAChallenge</a:t>
            </a:r>
            <a:endParaRPr lang="en-GB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GB" dirty="0"/>
              <a:t>This is a Git repository</a:t>
            </a:r>
          </a:p>
          <a:p>
            <a:pPr lvl="1"/>
            <a:r>
              <a:rPr lang="en-GB" dirty="0"/>
              <a:t>Find your challenge</a:t>
            </a:r>
          </a:p>
          <a:p>
            <a:pPr lvl="1"/>
            <a:r>
              <a:rPr lang="en-GB" dirty="0"/>
              <a:t>Work your challenge</a:t>
            </a:r>
          </a:p>
          <a:p>
            <a:pPr lvl="1"/>
            <a:r>
              <a:rPr lang="en-GB" dirty="0"/>
              <a:t>Submit a completed solution or check against an existing one</a:t>
            </a:r>
          </a:p>
          <a:p>
            <a:pPr lvl="1"/>
            <a:r>
              <a:rPr lang="en-GB" dirty="0"/>
              <a:t>Discuss with colleagues and try different approaches</a:t>
            </a:r>
          </a:p>
          <a:p>
            <a:pPr lvl="1"/>
            <a:r>
              <a:rPr lang="en-GB" b="1" dirty="0"/>
              <a:t>Be imaginative</a:t>
            </a:r>
          </a:p>
          <a:p>
            <a:r>
              <a:rPr lang="en-GB" dirty="0"/>
              <a:t>Where next?</a:t>
            </a:r>
          </a:p>
          <a:p>
            <a:pPr lvl="1"/>
            <a:r>
              <a:rPr lang="en-GB" dirty="0"/>
              <a:t>Please submit pull requests with new challenges or solutions</a:t>
            </a:r>
          </a:p>
          <a:p>
            <a:pPr lvl="1"/>
            <a:r>
              <a:rPr lang="en-GB" dirty="0"/>
              <a:t>Use the template, but we will review and edit</a:t>
            </a:r>
          </a:p>
        </p:txBody>
      </p:sp>
    </p:spTree>
    <p:extLst>
      <p:ext uri="{BB962C8B-B14F-4D97-AF65-F5344CB8AC3E}">
        <p14:creationId xmlns:p14="http://schemas.microsoft.com/office/powerpoint/2010/main" val="16155945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9E47-940E-4C86-9A91-F3F5D7295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905077"/>
            <a:ext cx="11018520" cy="1354217"/>
          </a:xfrm>
        </p:spPr>
        <p:txBody>
          <a:bodyPr anchor="ctr"/>
          <a:lstStyle/>
          <a:p>
            <a:pPr marL="0" indent="0">
              <a:buNone/>
            </a:pPr>
            <a:r>
              <a:rPr lang="en-GB" sz="3200" i="1" dirty="0"/>
              <a:t>If we are to achieve things never before accomplished we must employ methods never before attempted</a:t>
            </a:r>
          </a:p>
          <a:p>
            <a:pPr marL="0" indent="0" algn="r">
              <a:buNone/>
            </a:pPr>
            <a:r>
              <a:rPr lang="en-GB" sz="2000" b="1" dirty="0"/>
              <a:t>Francis Bacon</a:t>
            </a:r>
          </a:p>
        </p:txBody>
      </p:sp>
    </p:spTree>
    <p:extLst>
      <p:ext uri="{BB962C8B-B14F-4D97-AF65-F5344CB8AC3E}">
        <p14:creationId xmlns:p14="http://schemas.microsoft.com/office/powerpoint/2010/main" val="42587426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9064E7-4A85-4ECD-9125-00C1CDF71821}"/>
              </a:ext>
            </a:extLst>
          </p:cNvPr>
          <p:cNvSpPr txBox="1"/>
          <p:nvPr/>
        </p:nvSpPr>
        <p:spPr>
          <a:xfrm>
            <a:off x="782425" y="923827"/>
            <a:ext cx="10689996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someone says </a:t>
            </a:r>
          </a:p>
          <a:p>
            <a:pPr algn="ctr"/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“this is how it’s done” or “this is how we usually do this”</a:t>
            </a:r>
          </a:p>
          <a:p>
            <a:pPr algn="ctr"/>
            <a:endParaRPr lang="en-GB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endParaRPr lang="en-GB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r>
              <a:rPr lang="en-GB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Find a </a:t>
            </a:r>
            <a:r>
              <a:rPr lang="en-GB" sz="40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</a:t>
            </a:r>
            <a:r>
              <a:rPr lang="en-GB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solution, help </a:t>
            </a:r>
            <a:r>
              <a:rPr lang="en-GB" sz="40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them</a:t>
            </a:r>
            <a:r>
              <a:rPr lang="en-GB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learn</a:t>
            </a:r>
          </a:p>
          <a:p>
            <a:pPr algn="ctr"/>
            <a:endParaRPr lang="en-GB" sz="4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endParaRPr lang="en-GB" sz="4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endParaRPr lang="en-GB" sz="4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kudos for solutions which are new!</a:t>
            </a:r>
            <a:endParaRPr lang="en-GB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8484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3D0D-7EDB-4642-9171-7BC3528B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0F62-A247-4B8D-8AFF-AF869914E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15137"/>
          </a:xfrm>
        </p:spPr>
        <p:txBody>
          <a:bodyPr/>
          <a:lstStyle/>
          <a:p>
            <a:r>
              <a:rPr lang="en-GB" dirty="0"/>
              <a:t>Discuss</a:t>
            </a:r>
          </a:p>
          <a:p>
            <a:pPr lvl="1"/>
            <a:r>
              <a:rPr lang="en-GB" dirty="0"/>
              <a:t>Start with a chat, discuss ideas</a:t>
            </a:r>
          </a:p>
          <a:p>
            <a:pPr lvl="1"/>
            <a:r>
              <a:rPr lang="en-GB" dirty="0"/>
              <a:t>Listen to everyone in the team, different perspectives give different solutions</a:t>
            </a:r>
          </a:p>
          <a:p>
            <a:r>
              <a:rPr lang="en-GB" dirty="0"/>
              <a:t>Research</a:t>
            </a:r>
          </a:p>
          <a:p>
            <a:pPr lvl="1"/>
            <a:r>
              <a:rPr lang="en-GB" dirty="0"/>
              <a:t>Google the problem for ideas rather than solutions</a:t>
            </a:r>
          </a:p>
          <a:p>
            <a:pPr lvl="1"/>
            <a:r>
              <a:rPr lang="en-GB" dirty="0"/>
              <a:t>Read our docs</a:t>
            </a:r>
          </a:p>
          <a:p>
            <a:pPr lvl="1"/>
            <a:r>
              <a:rPr lang="en-GB" dirty="0"/>
              <a:t>Read AWS docs – they are often very different!</a:t>
            </a:r>
          </a:p>
          <a:p>
            <a:r>
              <a:rPr lang="en-GB" dirty="0"/>
              <a:t>Whiteboard</a:t>
            </a:r>
          </a:p>
          <a:p>
            <a:pPr lvl="1"/>
            <a:r>
              <a:rPr lang="en-GB" dirty="0"/>
              <a:t>Draw out your plan</a:t>
            </a:r>
          </a:p>
          <a:p>
            <a:r>
              <a:rPr lang="en-GB" dirty="0"/>
              <a:t>Implement</a:t>
            </a:r>
          </a:p>
          <a:p>
            <a:pPr lvl="1"/>
            <a:r>
              <a:rPr lang="en-GB" dirty="0"/>
              <a:t>Make it work, end to end</a:t>
            </a:r>
          </a:p>
        </p:txBody>
      </p:sp>
    </p:spTree>
    <p:extLst>
      <p:ext uri="{BB962C8B-B14F-4D97-AF65-F5344CB8AC3E}">
        <p14:creationId xmlns:p14="http://schemas.microsoft.com/office/powerpoint/2010/main" val="7026752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6107-6009-4131-B2D1-FF2E1820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A127D-F6BF-4766-A1E2-392F52A9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9409"/>
          </a:xfrm>
        </p:spPr>
        <p:txBody>
          <a:bodyPr/>
          <a:lstStyle/>
          <a:p>
            <a:r>
              <a:rPr lang="en-GB" dirty="0"/>
              <a:t>Your whole team should have learned/created something</a:t>
            </a:r>
          </a:p>
          <a:p>
            <a:r>
              <a:rPr lang="en-GB" dirty="0"/>
              <a:t>We don’t need to see it working</a:t>
            </a:r>
          </a:p>
          <a:p>
            <a:pPr lvl="1"/>
            <a:r>
              <a:rPr lang="en-GB" dirty="0"/>
              <a:t>But getting it working is great</a:t>
            </a:r>
          </a:p>
          <a:p>
            <a:r>
              <a:rPr lang="en-GB" dirty="0"/>
              <a:t>Ideally a </a:t>
            </a:r>
            <a:r>
              <a:rPr lang="en-GB" dirty="0" err="1"/>
              <a:t>MarkDown</a:t>
            </a:r>
            <a:r>
              <a:rPr lang="en-GB" dirty="0"/>
              <a:t> file with instructions on what you did</a:t>
            </a:r>
          </a:p>
          <a:p>
            <a:pPr lvl="1"/>
            <a:r>
              <a:rPr lang="en-GB" dirty="0"/>
              <a:t>Images in a folder called “images” please</a:t>
            </a:r>
          </a:p>
          <a:p>
            <a:pPr lvl="1"/>
            <a:r>
              <a:rPr lang="en-GB" dirty="0"/>
              <a:t>Pull request to the repo as a solution – if it’s complete and workable</a:t>
            </a:r>
          </a:p>
          <a:p>
            <a:r>
              <a:rPr lang="en-GB" dirty="0"/>
              <a:t>Present</a:t>
            </a:r>
          </a:p>
          <a:p>
            <a:pPr lvl="1"/>
            <a:r>
              <a:rPr lang="en-GB" dirty="0"/>
              <a:t>Your team should put a presentation together to explain your solution</a:t>
            </a:r>
          </a:p>
        </p:txBody>
      </p:sp>
    </p:spTree>
    <p:extLst>
      <p:ext uri="{BB962C8B-B14F-4D97-AF65-F5344CB8AC3E}">
        <p14:creationId xmlns:p14="http://schemas.microsoft.com/office/powerpoint/2010/main" val="21320216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5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Productivity_005.potx" id="{AA606812-F977-4A00-980C-EC807AB967DA}" vid="{D86BCC24-D797-4BAA-8B11-B4CE606927A1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Productivity_005.potx" id="{AA606812-F977-4A00-980C-EC807AB967DA}" vid="{2FC61A1C-A65B-4870-9B75-92091E3C1E2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30a2e83-186a-4a0f-ab27-bee8a8096a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16-9_Illustration_2018_Productivity_005</Template>
  <TotalTime>30</TotalTime>
  <Words>371</Words>
  <Application>Microsoft Office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CSAChallenge</vt:lpstr>
      <vt:lpstr>What is it?</vt:lpstr>
      <vt:lpstr>Introduction</vt:lpstr>
      <vt:lpstr>PowerPoint Presentation</vt:lpstr>
      <vt:lpstr>PowerPoint Presentation</vt:lpstr>
      <vt:lpstr>How to Work</vt:lpstr>
      <vt:lpstr>Deliverables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9</cp:revision>
  <dcterms:created xsi:type="dcterms:W3CDTF">2020-11-04T14:19:46Z</dcterms:created>
  <dcterms:modified xsi:type="dcterms:W3CDTF">2020-11-04T14:50:01Z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