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7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1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4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8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25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90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5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C651-BFA9-8F49-AD5A-0B155C9CCCB3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3D6E-3FEB-2C4D-AB90-2F30F8D26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85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陈露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944691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三、目前功能实现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一、思路分析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90600" y="17311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二、工具选择</a:t>
            </a: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90600" y="4270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四、目前问题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5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一、思路分析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Qrcode</a:t>
            </a:r>
            <a:r>
              <a:rPr kumimoji="1" lang="zh-CN" altLang="en-US" dirty="0" smtClean="0"/>
              <a:t>编解码过程：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74" y="1604627"/>
            <a:ext cx="6095626" cy="52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一、思路分析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带有数字签名的编解码过程：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46" y="2299447"/>
            <a:ext cx="6889801" cy="3877516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7221072" y="1690687"/>
            <a:ext cx="79337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4074459" y="5257801"/>
            <a:ext cx="645459" cy="4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二、工具选择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qtCreator</a:t>
            </a:r>
            <a:r>
              <a:rPr kumimoji="1" lang="zh-CN" altLang="en-US" dirty="0" smtClean="0"/>
              <a:t>开发工具制作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桌面端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二维码生成使用</a:t>
            </a:r>
            <a:r>
              <a:rPr kumimoji="1" lang="en-US" altLang="zh-CN" dirty="0" err="1" smtClean="0"/>
              <a:t>libqrencode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9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三、目前功能实现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界面的简单编写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qrcode</a:t>
            </a:r>
            <a:r>
              <a:rPr kumimoji="1" lang="zh-CN" altLang="en-US" dirty="0" smtClean="0"/>
              <a:t>的实验</a:t>
            </a:r>
            <a:endParaRPr kumimoji="1"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060450"/>
            <a:ext cx="75692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四、目前问题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界面设计的问题：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546100"/>
            <a:ext cx="4965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83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DengXian</vt:lpstr>
      <vt:lpstr>DengXian Light</vt:lpstr>
      <vt:lpstr>Arial</vt:lpstr>
      <vt:lpstr>Office 主题</vt:lpstr>
      <vt:lpstr>进度汇报</vt:lpstr>
      <vt:lpstr>三、目前功能实现</vt:lpstr>
      <vt:lpstr>一、思路分析</vt:lpstr>
      <vt:lpstr>一、思路分析</vt:lpstr>
      <vt:lpstr>二、工具选择</vt:lpstr>
      <vt:lpstr>三、目前功能实现</vt:lpstr>
      <vt:lpstr>四、目前问题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</dc:title>
  <dc:creator>Microsoft Office User</dc:creator>
  <cp:lastModifiedBy>Microsoft Office User</cp:lastModifiedBy>
  <cp:revision>6</cp:revision>
  <dcterms:created xsi:type="dcterms:W3CDTF">2019-04-09T01:20:34Z</dcterms:created>
  <dcterms:modified xsi:type="dcterms:W3CDTF">2019-04-09T03:40:40Z</dcterms:modified>
</cp:coreProperties>
</file>