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359997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9" autoAdjust="0"/>
    <p:restoredTop sz="94660"/>
  </p:normalViewPr>
  <p:slideViewPr>
    <p:cSldViewPr snapToGrid="0">
      <p:cViewPr varScale="1">
        <p:scale>
          <a:sx n="22" d="100"/>
          <a:sy n="22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2:03.96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7364,'0'-860,"61"151,-1 80,-59-235,-5 391,5-1811,-8 2160,-44-243,1 26,36-347,15 663,0 52,0 14,-1 1,-3 0,-1-1,-11 51,-11 14,-77 267,86-325,-3-1,-1-1,-2-1,-3-1,-48 64,-9-17,55-62,-37 49,63-76,-1 1,1 0,1-1,-1 1,0 0,1 0,-1 1,1-1,0 0,0 0,0 1,0-1,1 0,0 1,-1-1,1 1,0-1,0 0,1 1,-1-1,3 7,-1-7,0 1,1-1,-1 0,1 0,0 0,0 0,0 0,0-1,0 1,1-1,-1 0,1 0,0 0,0 0,-1-1,1 1,8 1,30 6,1-2,0-2,0-1,66-4,-80 0,24-2,-1-2,1-3,-2-1,77-24,-70 16,1 2,0 3,1 2,1 3,118 4,-163 4,1-2,-1 0,1-1,25-5,-39 6,-1-1,1 1,-1-1,1 1,-1-1,1 0,-1 0,0 0,0-1,1 1,-1 0,0-1,0 1,0-1,0 0,-1 0,1 0,0 0,-1 0,1 0,-1 0,0 0,0-1,0 1,0 0,0-1,0 1,-1-1,1 1,-1-1,1 1,-1-1,0 1,0-1,0 1,-1-5,-1-2,-1 0,0 0,0 0,-1 0,0 1,0-1,-1 1,0 0,-8-9,-63-65,55 61,-128-119,-50-52,55 47,71 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2:54.39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692 444,'-3'1,"0"-1,0 0,0 1,0 0,0 0,0 0,0 0,0 0,0 0,1 1,-1-1,1 1,-1 0,1 0,-1 0,1 0,0 0,0 0,0 1,0-1,1 1,-1-1,-1 4,-4 8,1 1,0-1,-5 23,2-10,-73 232,24-68,-116 256,54-164,56-126,37-93,-32 110,56-165,2 0,-1 0,1 0,0 16,1-24,0 0,0 1,0-1,0 0,0 0,1 1,-1-1,0 0,1 0,-1 0,1 0,-1 0,1 0,-1 0,1 1,0-1,-1-1,1 1,0 0,0 0,0 0,0 0,0-1,0 1,0 0,0-1,0 1,0-1,0 1,0-1,1 1,-1-1,0 0,0 0,0 0,1 1,-1-1,0 0,0-1,1 1,-1 0,1 0,18-7,-1 0,0-1,-1-1,0-1,0 0,25-21,40-31,99-98,-157 138,1 1,0 1,2 1,0 1,1 2,0 1,45-16,241-119,-219 99,191-71,-217 100,-6 2,118-52,-175 68,1 0,-1 0,0-1,0 1,-1-2,1 1,-1-1,0 0,-1 0,1-1,-1 1,7-14,-10 14,1 1,-2-1,1 0,-1 0,1 0,-2 0,1 0,-1 0,0 0,0 0,0 0,-1 0,0 0,0 1,-1-1,1 0,-1 0,-4-7,-7-12,-2 1,0 1,-1 0,-2 1,-24-24,18 18,-312-345,101 121,97 107,107 112,-76-76,47 59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1:15.61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11502 0,'-95'1,"-113"15,160-9,-1 3,2 2,-1 2,-53 24,-69 44,-187 122,289-163,-342 239,278-184,50-42,-116 59,-102 30,32-17,75-25,-153 74,257-135,-183 54,255-90,-84 21,2 5,-168 74,69 6,73-39,-174 107,29-17,45-29,173-98,2 3,-55 50,-269 239,169-146,90-76,4 3,-62 50,-198 119,185-157,-9 6,-53 81,105-82,-535 445,378-281,194-178,-31 34,-204 280,251-290,40-58,-90 107,1-41,-13 15,51-41,-301 316,255-288,7 5,7 7,-199 303,120-178,63-91,147-188,-52 67,49-63,-1 0,0-1,1 0,-2 0,1-1,0 1,-1-1,-12 5,17-8,1-1,-1 1,0-1,0 1,0-1,1 0,-1 1,0-1,0 0,0 0,0-1,0 1,1 0,-1 0,0-1,0 1,0-1,1 0,-1 1,0-1,1 0,-1 0,1 0,-1 0,-1-2,0-1,0 0,0 0,0 0,1 0,-1 0,1-1,0 1,1-1,-3-6,-60-297,52 235,-18-136,-3-234,28-217,6 512,-2-66,10-300,4 402,-11 100,0 0,2 0,-1 0,1 1,1-1,8-13,3 9,-15 16,-1 0,1 0,0 0,-1 0,1 0,-1 0,1 0,-1 0,1 0,-1 0,1 0,0 0,-1 1,1-1,-1 0,1 0,-1 1,1-1,-1 0,0 1,1-1,-1 0,1 1,0 0,1 3,1 0,-1 0,0 0,0 0,-1 0,1 0,1 9,9 52,-3 1,-3-1,-3 82,-3-82,2 659,-3-547,-65 691,0-4,65-808,-1-19,2-1,1 0,2 1,9 44,-10-72,1 0,0 1,0-1,1-1,0 1,1 0,-1-1,2 0,-1 0,1-1,0 1,1-1,0-1,0 1,0-1,1 0,0-1,0 0,1 0,-1-1,10 4,8 1,0-2,0 0,1-2,0-1,35 1,140-7,-151 0,-11 1,48-1,0-4,99-20,-95 6,45-11,225-20,390 45,-426 10,-222-3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1:30.03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10397,'12'1,"1"1,-1 1,0 0,0 0,0 1,0 1,20 10,-2-1,38 20,103 67,-66-35,5 0,-4 4,127 111,147 158,-306-279,4-2,2-5,115 59,119 79,43 73,240 170,34-51,-507-322,-16-7,134 86,-185-100,-5-2,2-2,1-3,112 50,-61-47,2-5,156 25,219 2,-104-15,304 69,-451-71,108 23,98 16,8-35,460-45,-434-6,-207-1,0-12,-2-11,-1-12,294-86,-521 118,1423-406,-920 282,8 31,-70 14,100-48,-389 90,213-60,-15-31,106-100,-216 100,-201 103,675-301,252-20,-203 75,-651 227,-2-6,-2-7,185-118,140-135,133-74,-152 148,31-20,-438 240,2-4,82-38,134-39,111-52,281-202,-25-36,-484 304,49-36,73-47,131-94,175-148,-108 67,-250 184,388-293,304-307,-679 554,483-348,-498 415,160-103,-108 92,470-310,-554 335,263-182,-182 141,-195 124,108-103,163-166,-253 245,174-121,-102 84,184-145,-128 115,-2 0,-157 104,1 2,2 2,66-27,-53 27,97-62,-133 73,-1 0,-2-2,0-2,-1 0,30-38,-55 59,1 0,-1-1,0 1,0-1,-1 0,1 0,-1 0,0 0,0 0,-1 0,0-1,0 1,0 0,0-1,-1 1,0-1,0 1,0-1,-1 1,0-1,0 1,0 0,-1-1,0 1,0 0,0 0,-1 0,1 1,-1-1,0 0,-7-7,-7-4,0 0,-1 2,-1 0,0 0,-1 2,-24-12,-547-306,221 120,60 62,10 5,126 59,124 58,50 25,0 1,-1 0,1 0,0 0,0-1,-1 1,1 0,0 0,0-1,0 1,0 0,-1 0,1-1,0 1,0 0,0 0,0-1,0 1,0 0,0-1,0 1,0 0,0-1,0 1,0 0,0 0,0-1,0 1,0 0,0-1,0 1,0 0,0-1,0 1,1 0,-1 0,0-1,0 1,0 0,1 0,-1-1,0 1,0 0,0 0,1 0,-1 0,0-1,0 1,1 0,-1 0,0 0,1 0,-1 0,0 0,0 0,1 0,-1-1,0 1,1 0,-1 0,0 0,1 1,-1-1,0 0,1 0,-1 0,1 0,11 2,0 0,1 0,-1 1,0 1,0 0,18 10,-18-9,131 56,291 113,-293-125,225 112,-126-40,-113-58,-92-49,-2 3,0 0,0 2,46 37,-55-34,-1 1,-1 1,-1 1,-1 1,-1 1,-1 0,-2 1,-1 1,-1 1,19 60,-20-42,-2 1,-2 0,-2 0,-3 0,-1 1,-8 84,-1-81,-3-1,-2 0,-3-1,-2-1,-41 91,-143 228,87-187,-227 282,222-344,14-14,47-37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1:34.41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1,'12'13,"-1"2,-1-1,0 2,-1-1,12 31,3 3,34 54,4-2,4-3,5-3,3-3,4-4,131 115,-112-130,3-5,192 99,-286-164,187 111,-43-24,297 182,70 39,-449-274,924 468,-516-339,-158-64,442 223,-359-144,-171-84,394 186,274 167,171 90,-8 71,-938-533,756 427,-322-252,277 120,30 13,375 171,-911-414,62 25,-178-75,-101-42,149 46,11-22,58 17,-104-26,3-9,1-10,245 17,108 3,-313-33,-82-15,160 25,-163-8,-2 7,180 71,241 74,-560-176,45 10,1-4,1-3,124 3,-149-15,1 4,-1 2,0 3,-1 3,92 34,449 172,-477-171,151 84,-107-48,-128-65,237 106,-216-102,1-3,103 21,40-6,312 69,-367-69,1-6,2-8,215 5,-272-25,-1 3,0 5,177 43,-169-22,194 86,-201-76,3-5,136 30,-64-19,291 112,-345-109,197 116,-275-139,1-3,2-1,0-2,97 31,-43-28,249 76,91 32,-276-90,196 81,-89 13,-165-80,115 67,86 44,-42-34,531 247,-723-346,105 68,-110-60,126 57,-126-74,1-4,1-2,110 15,-60-20,154-2,-259-12,-4-1,0 0,0 0,1-1,-1 0,0-1,12-3,-21 4,0 0,0 0,0 0,0 0,0 0,0-1,-1 1,1 0,0-1,-1 0,0 1,1-1,-1 0,0 1,0-1,0 0,0 0,0 0,0 0,0 0,-1 0,1-1,-1 1,1 0,-1 0,0 0,0 0,0-1,0 1,0 0,-1 0,1 0,-1 0,1 0,-1-1,0 1,-1-2,-9-23,-2 1,0 1,-2 0,0 1,-2 1,-32-36,42 50,-110-135,-228-266,-264-207,180 275,7 4,334 255,3-4,5-4,4-3,4-3,4-3,-60-120,107 179,4 12,2-2,-22-59,37 89,0 0,-1 1,1-1,0 1,-1-1,1 0,0 1,0-1,0 0,0 1,-1-1,1 0,0 1,0-1,0 0,0 1,1-1,-1 0,0 1,0-1,0 0,0 1,1-1,-1 0,0 1,1-1,-1 1,0-1,1 1,-1-1,1 1,-1-1,1 1,-1-1,1 1,-1-1,1 1,-1 0,1-1,0 1,-1 0,1 0,0-1,-1 1,1 0,0 0,-1 0,1 0,0 0,0 0,4 1,1 0,-1 0,0 1,0 0,0 0,0 0,0 0,-1 1,1 0,-1 0,9 7,54 54,470 544,-218-239,-193-238,-81-88,-2 2,-2 2,59 88,-61-64,-4 2,37 109,-49-129,3-1,1-2,44 61,34 62,-9 59,-41-88,-45-120,2 2,-1 0,-1 1,-2 0,0 1,5 40,-13-62,1 0,-1 0,0 0,-1 0,1 0,-1 0,0 0,-1 0,1 0,-1-1,-1 1,1 0,-1-1,0 0,0 1,0-1,-1 0,1-1,-1 1,-1-1,1 0,0 0,-1 0,0 0,0-1,0 0,-1 0,1 0,-1-1,1 1,-13 2,-40 10,-97 13,98-19,-574 79,484-64,-607 107,573-97,33-8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1:38.74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0,'11'1,"0"1,-1 0,1 0,-1 1,0 0,1 1,12 7,26 8,393 129,-377-122,86 49,-12-5,-5-8,-39-16,2-4,121 34,352 133,-411-144,-145-60,98 42,1-6,164 37,113-22,17 2,-145 3,204 32,-435-89,149 17,329 83,-253-37,60 19,-187-51,188 26,-266-52,181 39,285 101,-131-33,619 130,183-5,-565-111,-397-81,-49-8,257 24,266-57,-489-11,-150 4,0 3,-1 3,94 22,171 66,-266-75,573 131,-349-93,49 9,-125-29,240 78,-349-82,1-4,2-5,1-3,148 10,-151-28,-1-4,155-22,-241 21,89-14,-1-3,143-47,80-43,-199 61,-77 27,0 3,94-21,-49 24,135-1,97 19,-150-1,957 1,-802-4,-284-1,1-1,63-12,-93 11,0 0,-1-1,1-1,-1-1,-1 0,1-1,-1 0,0-1,-1-1,17-13,-28 20,1 0,-1 0,0 0,1-1,-1 1,0-1,0 0,-1 0,1 0,-1 0,1 0,-1 0,0 0,0 0,0 0,0 0,-1-1,0 1,1 0,-1-1,0 1,-1 0,1-1,0 1,-1 0,0 0,0-1,0 1,0 0,0 0,-1 0,-2-4,-5-6,-1 0,0 1,0 0,-2 0,-16-13,26 24,-77-67,-4 4,-165-96,-16 9,-288-215,262 127,-104-75,171 186,11 8,70 17,-49-30,43 38,106 61,36 18,15 11,25 12,42 41,-19-9,-57-39,155 93,148 117,-154-93,287 170,-435-286,66 35,-2 3,-2 2,60 52,73 98,-175-168,-1 2,-2 1,0 0,-2 1,0 0,17 47,-28-61,-2 1,1-1,-2 0,0 1,0-1,-1 1,-1 0,0-1,-1 1,0 0,-2-1,1 1,-1-1,-1 0,-1 0,0 0,0-1,-1 1,-1-1,0-1,0 1,-19 20,-12 9,-1-2,-2-1,-1-2,-57 36,-14 13,-123 106,-78 63,-17-28,224-167,-2-4,-3-4,-132 39,125-49,16-2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1:47.64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11869 11638,'0'-4,"-1"1,1 0,-1-1,0 1,0 0,0-1,-1 1,1 0,-1 0,1 0,-1 0,0 1,0-1,-4-4,-39-32,39 35,-28-22,-2 3,-1 1,-77-34,-128-30,146 55,-130-61,-186-131,322 173,-327-220,18-34,125 93,30 57,27 18,201 125,-240-166,166 115,3-5,2-3,-98-108,76 79,-5 4,-3 5,-172-102,218 149,2-3,3-2,1-4,3-2,-72-84,-55-62,44 51,29 35,-174-135,38 37,91 69,-196-187,-182-279,35 11,475 568,-537-531,-38-44,177 105,186 169,68 85,-84-117,-102-114,122 176,-251-294,401 503,-129-131,-64-72,232 238,3-2,3-2,-49-99,-232-431,300 555,13 19,-1 2,-1-1,0 1,-2 1,-13-16,24 30,1-1,-1 0,1 1,-1-1,0 0,1 1,-1-1,1 1,-1-1,0 1,1-1,-1 1,0 0,0-1,0 1,1 0,-1 0,0-1,0 1,0 0,1 0,-1 0,0 0,0 0,0 0,0 0,1 0,-1 1,0-1,0 0,0 0,1 1,-1-1,0 0,0 1,1-1,-1 1,0-1,1 1,-1-1,1 1,-2 0,0 3,0 0,1 0,-1-1,1 1,-1 0,1 1,0 4,-7 56,3 0,8 132,0-99,6 490,-8-560,-1-53,-1-774,0 767,2-1,1 0,2 1,9-41,-11 64,1 0,0 0,1 0,0 0,1 0,-1 1,2 0,-1 0,1 0,0 1,1 0,-1 0,2 0,-1 1,1 0,-1 1,2 0,-1 0,10-4,4 0,1 1,-1 1,1 2,0 0,1 1,-1 1,1 2,-1 0,31 3,-7 4,0 1,-1 2,75 26,-41-11,151 27,-135-38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2:24.09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19368 0,'-969'45,"519"-15,340-24,-549 35,0 34,-417 140,7 54,1054-265,-478 134,-17 3,-1169 258,894-207,274-63,-1692 509,918-201,769-260,-781 385,753-273,304-155,7 11,-284 230,439-309,2 4,4 4,3 2,-71 103,-199 365,66 25,193-390,-705 1868,-42 934,715-2536,-147 608,47 23,112-308,-26 1887,146-2005,193 1208,322 832,-492-2484,243 1094,65-11,203 272,194 156,147 99,-455-855,-176-375,-238-529,665 1400,180 5,123-80,-403-576,-352-471,660 898,66-47,303 119,74-88,-859-812,-60-63,-76-65,114 71,24-43,328 123,-88-47,-106-12,-22 35,-596-403,1183 898,-674-497,-85-99,-290-220,175 78,-160-93,2-7,3-6,2-7,2-7,173 21,135-10,175 25,326 101,-616-109,866 184,-339-68,-369-90,119-7,132-1,110 1,4176 124,-3644-269,-991 13,538-130,-452 48,470-101,-134 106,-9 1,-568 71,296-97,-311 72,239-86,-360 109,306-116,562-104,-608 163,-288 75,173-89,-184 77,139-80,-171 92,-1-1,59-56,251-282,-287 283,-3-2,87-155,-109 159,108-183,-128 225,-2-1,-2-1,17-51,38-152,-57 162,-4 0,10-166,-23-183,-6 303,0 39,-5-1,-3 1,-5 0,-4 1,-48-143,36 147,18 46,-2 0,-3 1,-30-55,46 95,0-1,0 1,0-1,0 1,-1 0,0 0,1 0,-1 0,0 1,-1-1,1 1,0 0,-1-1,1 2,-1-1,0 0,-5-1,6 3,-1 0,1 0,-1 1,1-1,-1 1,1 0,-1 0,1 0,0 0,-1 1,1-1,0 1,0 0,0 0,0 0,0 0,1 1,-1-1,-3 5,-48 51,-76 106,52-61,-658 762,674-804,-2-2,-116 80,-155 63,312-191,17-12,29-24,178-120,-125 94,4 0,152-73,97-12,73-28,-227 80,-130 59,2 2,0 2,2 2,88-22,-104 36,0 1,1 2,-1 1,1 1,-1 2,54 10,-42-2,-1 2,0 2,-1 2,49 26,8 14,-2 5,-3 4,90 82,35 55,-58-49,3 0,169 138,-301-264,-1 2,37 43,-45-44,1-2,1-1,48 35,-8-21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2:59.80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4305,'2472'0,"-1831"-26,-1-33,-541 49,1228-172,-1127 150,764-199,-839 191,131-62,106-72,-187 88,-20 11,460-246,-187 31,-249 159,131-105,-255 189,239-217,-213 184,101-129,-114 120,9-13,123-126,-84 120,43-44,77-108,209-301,-339 418,-196 227,-408 370,429-396,-562 432,20-108,444-292,-148 72,289-150,0-1,-1-1,0-1,0-2,-1 0,-43 4,67-11,0 0,0 0,0 0,0-1,0 1,0-1,0 0,0 0,0-1,-4-1,6 2,1 0,-1 0,1 0,-1 0,1 0,0 0,0 0,0-1,0 1,0 0,0-1,0 1,0-1,0 1,1-1,-1 1,0-4,0 0,1 0,0 0,0 1,1-1,-1 0,1 0,0 0,1 1,-1-1,1 1,0-1,0 1,0-1,6-6,8-12,2 1,1 1,1 0,38-31,-38 35,55-50,467-380,432-177,-858 561,-2-5,112-87,-212 143,21-17,1 1,2 3,44-24,-78 46,1 0,0 1,0 0,0 0,0 1,0-1,0 1,0 0,1 1,-1-1,0 1,1 0,-1 0,0 1,1-1,-1 1,0 0,0 1,0-1,9 5,-7-1,0 0,0 1,-1 0,0 0,0 1,0-1,-1 1,0 1,0-1,-1 1,7 13,6 20,0 0,-3 1,-2 1,-1 0,-2 0,-2 1,-3 0,0 75,-11 24,-34 191,15-147,-16 720,42-856,-3 0,-3 0,-1-1,-20 72,5-34,4 1,-10 136,22-127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3:41.87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1662 16187,'0'-4902,"-4"4761,-23-139,-41-138,19 177,-24-155,54 126,-12-89,-62-424,88 31,7 495,7 91,41-229,4-26,-38-740,-20 736,4-338,7 610,43-252,-35 309,55-233,8-51,-46-141,-36-8,-1 182,4-494,2 811,-2 0,-1 0,-2 0,0 0,-12-37,14 60,-1 0,0 1,0-1,0 1,-1 0,0 0,0 0,0 0,-1 1,0 0,0-1,-8-5,8 9,0-1,0 0,0 1,0 0,-1 0,1 1,-1-1,0 1,1 0,-1 1,0 0,1-1,-1 2,0-1,1 1,-1 0,-10 3,-4 2,1 1,0 0,1 2,0 0,0 1,1 1,0 1,-24 22,-118 126,127-125,-186 208,-169 175,332-366,22-23,2 3,-40 48,66-73,-25 35,-51 53,46-60,2 2,2 1,-39 61,60-79,10-20,0 0,0 0,0 0,0 0,0 0,0 0,0 0,0 0,0 1,0-1,0 0,0 0,0 0,0 0,0 0,0 0,0 1,0-1,0 0,0 0,0 0,0 0,0 0,0 0,0 1,0-1,0 0,0 0,0 0,0 0,0 0,0 0,0 0,0 0,1 0,-1 1,0-1,0 0,0 0,0 0,0 0,0 0,0 0,0 0,1 0,-1 0,0 0,0 0,0 0,0 0,0 0,0 0,1 0,-1 0,0 0,0 0,0 0,0 0,0 0,31-21,209-179,-177 149,-3-2,101-116,75-148,-225 300,27-43,2 2,2 2,66-65,209-214,-273 281,-32 37,1 0,1 0,1 1,0 1,1 1,0 0,1 1,20-12,-32 23,-1 0,0 0,1 1,-1-1,1 1,-1 0,1 0,0 1,0-1,-1 1,1 0,0 0,-1 1,1 0,0-1,-1 1,1 1,-1-1,1 1,-1 0,0 0,1 0,-1 0,0 1,0 0,-1 0,1 0,-1 0,1 0,-1 1,3 4,9 12,-1 2,0-1,-2 2,16 39,-15-34,21 50,-6-13,2-2,54 83,-10-50,4-4,98 90,-81-87,36 58,-19-19,233 190,-289-275,-3 2,-1 3,-3 2,-2 2,-3 1,-3 3,42 83,-43-59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5:07.12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36399 487,'14'-7,"87"-46,2 5,185-60,-140 70,211-26,163 12,-274 30,1046-68,-1193 86,0 4,145 20,456 123,-313-57,243 60,-522-113,-1 5,-2 4,157 88,153 149,-251-162,-57-39,159 148,-199-158,-3 4,111 156,152 245,222 344,256 685,-734-1350,116 260,-91-179,122 341,-129-295,61 238,-64-49,-12-58,-24-144,33 503,-85 165,-6-398,7 706,-7-1082,-6 0,-46 219,26-245,-6-1,-60 136,-7-34,-149 246,139-273,48-86,-639 1122,594-1065,-465 812,41 160,348-724,-197 429,121-241,142-317,39-95,-82 184,-161 398,77-161,-54-25,195-394,-427 787,297-559,-160 206,246-429,-9-8,-231 224,-201 145,474-453,-260 240,345-333,-1-1,-2-2,0-1,-1-2,-65 23,-24 12,-93 49,-418 207,550-261,2 4,-158 128,-128 169,293-273,-3-3,-2-4,-4-3,-3-5,-3-3,-1-5,-4-4,-110 40,-610 184,-95 36,-127 127,821-341,-135 66,-205 86,-55-21,-11-48,-462 13,1041-184,-1303 228,932-141,-520 98,201-108,-14-30,565-42,-1126 61,673-41,-2503 68,-5-89,789 38,882-9,5-40,-161-48,-3-49,237-67,747 79,-200-39,-381-40,679 111,-836-48,1056 100,-125-4,378-1,0-3,0-4,1-2,1-5,0-3,-133-57,113 31,2-4,-105-75,166 106,58 52,46 39,84 66,-42-39,254 252,-293-279,-21-23,2-2,94 60,127 56,-51-33,-120-66,91 57,-156-92,0 1,58 60,-65-58,-2 2,-1 1,-1 1,37 65,-64-99,-1 0,1 0,0 0,0 0,-1 0,1 0,0 0,0 0,0 0,-1 0,1 0,0 0,0 0,-1 0,1 0,0 1,0-1,0 0,-1 0,1 0,0 0,0 0,0 1,0-1,-1 0,1 0,0 0,0 1,0-1,0 0,0 0,0 0,0 1,0-1,-1 0,1 0,0 0,0 1,0-1,0 0,0 0,0 1,0-1,0 0,0 0,0 1,1-1,-26-14,-41-32,27 18,-966-710,947 697,-15-9,2-4,-106-103,119 96,3 4,-95-127,135 161,-10-12,2 0,2-2,-24-56,40 81,1 0,1 0,0 0,0 0,2 0,-1-1,1 1,1-1,0 1,1-1,1 1,0 0,0 0,1-1,1 2,6-17,5-2,1 0,1 1,2 1,1 1,1 1,31-31,160-130,-201 179,18-15,2 1,0 2,2 1,0 1,1 2,0 2,2 1,-1 2,1 1,1 1,0 3,0 1,67-1,413 14,-193 2,-219-9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6:11.07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42348 1,'0'28,"0"43,-2 1,-18 109,-2-88,-52 136,-21 79,11 1,63-231,4 0,-7 91,14-87,-41 157,-64 76,-29 99,117-311,-66 162,64-203,-1-1,-4-2,-69 95,-58 46,-103 144,211-262,3 1,5 3,-39 100,-6 37,-149 262,49-116,89-150,69-143,-68 120,-77 67,88-134,-110 206,117-163,-10 22,-168 264,190-345,5 3,-88 215,106-227,-77 121,61-117,47-79,-19 36,-2-1,-4-2,-93 110,-226 177,95-78,178-175,-183 157,-713 532,303-287,323-261,-164 104,-278 188,310-185,-185 150,535-402,-158 75,256-145,-493 235,422-213,-1-5,-1-5,-166 26,-143 35,-56 10,160-46,-296 44,231-38,241-35,-212 14,142-41,115-4,1 4,-98 16,46 5,-276 57,278-46,-219 22,-154-30,-1013-28,582-4,631 2,-407 10,257 41,107-7,-381-8,3-34,394-2,155 3,-456-7,3-39,394 9,-288-79,267 54,-339-34,-28-11,344 39,-376-97,-224-76,163 46,274 78,-216-63,-87-3,709 173,-368-47,283 42,47 3,-139-39,-83-46,5 1,182 65,-248-27,-133 34,424 24,0-4,1-4,0-2,-115-32,-252-126,96 30,293 119,-364-131,280 97,-197-44,181 51,-279-122,341 127,-347-161,343 154,-185-103,-10-4,-63 7,299 123,1-3,1-2,-75-53,-147-130,13 9,184 148,-235-170,247 169,2-3,-77-86,-156-223,92 107,85 108,-202-329,138 165,158 265,2-1,2-1,3-2,2 0,-25-109,-124-503,142 548,-22-224,-74-426,52 394,42 163,-10-59,3 94,9-1,-8-234,38-254,3 255,-6 340,-23-140,-36-70,53 247,-41-150,-22-111,54 205,-42-132,29 113,22 76,-1-1,-2 1,-1 1,-2 0,-23-40,35 71,0-1,0 0,-1 1,0-1,0 1,0 0,0 0,0 0,-1 1,1-1,-1 1,1-1,-1 1,0 0,0 1,0-1,0 1,-1 0,1 0,0 0,0 0,-1 1,1-1,0 1,-1 1,1-1,0 0,-1 1,1 0,0 0,0 0,-8 4,-5 3,1 1,-1 0,2 1,0 1,0 0,-19 20,19-16,0 0,2 1,0 1,0 1,2-1,0 2,-16 38,6 3,-20 82,31-97,-2-1,-2 0,-2-1,-33 64,-108 187,146-268,-17 31,27-54,-1 0,0 0,0 0,0 0,0-1,-1 1,1-1,-1 1,0-1,1 0,-1 0,-5 3,7-5,1 0,-1 0,0 0,1 0,-1 0,0 0,1 0,-1 0,0 0,1 0,-1 0,0-1,1 1,-1 0,0-1,1 1,-1 0,1-1,-1 1,0 0,1-1,-1 1,1-1,-1 1,1-1,0 0,-1 1,1-1,0 1,-1-1,1 0,0 1,0-1,-1 0,1 1,0-1,0 0,0 0,-6-23,1 1,1-1,2 0,0 0,2 0,3-36,-2 1,-1-4,-2 23,3 0,0 1,3-1,1 1,17-64,8 31,71-129,-82 166,0 4,1 0,2 1,0 1,2 2,2 0,0 1,1 2,2 1,0 1,2 1,0 2,1 1,1 2,0 0,68-19,-83 31,1 0,0 0,0 2,0 0,1 2,-1 0,0 1,0 1,32 7,-28-3,1 2,-2 1,1 0,-1 2,0 0,34 26,-17-7,-1 1,52 56,57 82,-111-126,-2 3,-2 1,39 75,-22-34,130 265,-125-239,-18-37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3:05.95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0,'0'1874,"8"-1701,43 244,1-17,-42-127,1-7,-2-186,23 85,-8-50,13 54,93 261,-63-258,14 40,-53-129,3-1,3-1,5-2,2-1,4-3,99 127,591 677,-594-705,88 101,-196-237,45 50,4-3,105 84,13-21,94 76,-158-111,210 186,-273-225,94 121,43 97,5 4,287 368,-434-576,5-4,3-3,153 127,105 87,-278-243,28 22,-38-36,55 61,0 16,14 17,154 138,8-46,-171-140,168 110,-31-24,-139-88,101 75,218 113,-122-80,463 217,-513-285,-78-44,-92-44,83 48,-13 8,306 130,-169-90,-72-29,-173-82,44 19,147 43,-100-46,-1 5,-3 7,149 74,-251-106,403 184,-181-102,174 59,-180-74,173 50,-311-104,217 27,-240-45,160 39,-162-29,0-4,162 10,-184-22,0 4,-1 1,73 23,-23-4,-42-13,68 27,-1 10,151 53,148 38,-52-6,-110-42,195 61,229 91,-629-219,1-3,1-3,1-3,0-4,95 11,247-16,-10-1,-339-4,-1 3,0 3,-1 2,89 33,57 53,-31-13,-57-36,225 64,-133-54,-12-3,-125-42,1-3,97 2,-72-10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7364,'0'-860,"61"151,-1 80,-59-235,-5 391,5-1811,-8 2160,-44-243,1 26,36-347,15 663,0 52,0 14,-1 1,-3 0,-1-1,-11 51,-11 14,-77 267,86-325,-3-1,-1-1,-2-1,-3-1,-48 64,-9-17,55-62,-37 49,63-76,-1 1,1 0,1-1,-1 1,0 0,1 0,-1 1,1-1,0 0,0 0,0 1,0-1,1 0,0 1,-1-1,1 1,0-1,0 0,1 1,-1-1,3 7,-1-7,0 1,1-1,-1 0,1 0,0 0,0 0,0 0,0-1,0 1,1-1,-1 0,1 0,0 0,0 0,-1-1,1 1,8 1,30 6,1-2,0-2,0-1,66-4,-80 0,24-2,-1-2,1-3,-2-1,77-24,-70 16,1 2,0 3,1 2,1 3,118 4,-163 4,1-2,-1 0,1-1,25-5,-39 6,-1-1,1 1,-1-1,1 1,-1-1,1 0,-1 0,0 0,0-1,1 1,-1 0,0-1,0 1,0-1,0 0,-1 0,1 0,0 0,-1 0,1 0,-1 0,0 0,0-1,0 1,0 0,0-1,0 1,-1-1,1 1,-1-1,1 1,-1-1,0 1,0-1,0 1,-1-5,-1-2,-1 0,0 0,0 0,-1 0,0 1,0-1,-1 1,0 0,-8-9,-63-65,55 61,-128-119,-50-52,55 47,71 87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1,'-1'45,"0"22,3 1,20 126,-8-126,19 86,19 222,-48-149,2 27,1-197,3-1,20 61,8 47,-22-46,0 138,-17 121,-2-190,3-153,0 43,-3-1,-17 103,4-98,-17 80,-14 202,41 466,10-449,-4 221,0-497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236 1,'0'5097,"-5"-5005,-4-1,-29 125,-3 26,-29 145,13-96,41-184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 1,'0'3154,"8"-2993,41 236,1-16,-50-379,16 259,-16-207,-2 0,-16 96,-7-31,-5 26,-15 187,41-178,5-96,-3-1,-3 1,-15 75,2-59,-56 140,33-126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808 1048,'-6'-1,"0"0,0 0,0-1,0 0,1 0,-1-1,1 1,-1-1,1 0,0-1,0 1,-4-5,-15-9,-13-8,0-3,2 0,1-2,2-2,1-1,1-2,-39-59,49 65,-261-351,266 363,1 0,1-1,0-1,-18-36,28 49,1-1,0 1,0-1,0 0,1 0,-1 0,2 1,-1-12,1 14,1 1,-1-1,1 0,0 0,0 1,0-1,1 0,-1 1,1 0,0-1,0 1,0 0,0 0,0 0,1 0,3-3,-2 3,-1 0,1 1,0 0,0-1,0 2,0-1,0 0,0 1,1 0,-1 0,0 0,1 0,-1 1,1 0,8 0,7 2,0 0,26 8,-13-3,22 5,-1 4,68 27,27 10,-17-13,-18-3,1-6,213 31,30-46,-351-16,-1 1,1 0,-1 0,1 0,-1 1,0 0,0 0,0 1,0-1,0 1,-1 1,1-1,4 5,-8-7,-1 1,0-1,0 1,0-1,0 1,0 0,0-1,0 1,0 0,-1 0,1-1,-1 1,1 0,-1 0,0 0,0 0,0 0,0 2,-1 0,0 0,0 0,0 0,0 0,-1-1,0 1,0 0,0-1,0 1,0-1,-5 5,-18 20,-2 0,-2-2,0-1,-1-1,-59 35,-181 81,236-124,-80 39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1,'-6'6,"0"0,1 1,0 0,0 0,1 1,0-1,0 1,-4 14,-15 67,18-63,-13 74,-10 166,21 106,6-296,3 1823,1-679,-3 617,1-1782,2 0,2 0,3 0,2 0,33 103,144 458,-152-493,-12-35,-4 1,-3 1,5 144,-15-116,4 0,6 0,46 171,-36-201,62 260,-81-307,1 0,2 0,2-1,2 0,2-1,23 43,20 34,-5 2,40 127,-33-81,148 433,-178-492,13 44,34 203,-64-256,4-1,4 0,45 117,16 13,-29-74,6-2,94 168,77 135,-140-263,94 221,-141-313,-33-68,1-1,2 0,0-1,2 0,1-2,1 0,33 36,71 63,38 34,-51-54,145 179,-211-233,23 21,-6-15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1726 0,'1'11,"1"0,0 0,0 0,1-1,1 1,0-1,6 14,9 24,8 33,2-2,46 84,30 57,144 431,-122-310,21 67,-2 36,-104-324,-16-36,-4 1,-4 0,-3 2,3 107,-15 355,-7-350,2-93,-2 63,27 245,9-190,36 390,-67 212,-5-381,4 89,-6-432,-4 0,-38 164,16-106,-56 266,-162 463,-220 389,431-1178,-5 30,-42 204,49-171,10-73,-3-1,-43 90,0 25,40-105,-15 47,-77 196,15-128,-140 201,55-98,52-93,-12 21,125-191,2 1,-33 97,17-10,22-62,-4-1,-38 78,38-105,-35 73,-85 129,94-177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731 1,'-24'19,"0"0,-2-2,0 0,-54 24,20-10,25-11,0 1,2 2,0 1,2 2,1 1,1 1,-26 33,24-23,2 0,2 2,-35 68,51-86,1 1,2 1,0-1,1 2,2-1,0 1,2-1,-1 41,4-55,1 0,0 0,0 0,1-1,0 1,1 0,0-1,0 1,1-1,0 0,1 0,0 0,1-1,-1 0,9 9,-7-11,-1 0,0 0,1-1,0 0,0-1,1 0,-1 0,1 0,0-1,0 0,0 0,0-1,1 0,-1-1,1 0,-1 0,1-1,9 0,24-4,-1-1,0-2,41-13,121-45,-97 29,-27 13,2 3,1 4,99-8,251 12,-405 12,0 1,0 1,0 1,0 2,0 0,-1 2,0 1,0 1,-1 1,26 15,-12-3,1-2,47 16,-85-35,-1 0,1 0,0-1,0 1,-1 0,1-1,0 0,0 1,0-1,-1 0,1 0,0 0,0 0,0-1,0 1,2-1,-4 0,0 1,1-1,-1 0,0 0,0 1,0-1,0 0,0 1,0-1,0 0,0 0,-1 1,1-1,0 0,0 1,-1-1,1 0,0 1,-1-1,1 1,0-1,-1 0,1 1,-1-1,1 1,-2-2,-49-48,-213-174,189 164,-127-76,115 81,-91-75,77 33,67 63,-53-44,57 58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1,'20'0,"28"0,26 0,21 0,15 0,9 20,5 7,-18-1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692 444,'-3'1,"0"-1,0 0,0 1,0 0,0 0,0 0,0 0,0 0,0 0,1 1,-1-1,1 1,-1 0,1 0,-1 0,1 0,0 0,0 0,0 1,0-1,1 1,-1-1,-1 4,-4 8,1 1,0-1,-5 23,2-10,-73 232,24-68,-116 256,54-164,56-126,37-93,-32 110,56-165,2 0,-1 0,1 0,0 16,1-24,0 0,0 1,0-1,0 0,0 0,1 1,-1-1,0 0,1 0,-1 0,1 0,-1 0,1 0,-1 0,1 1,0-1,-1-1,1 1,0 0,0 0,0 0,0 0,0-1,0 1,0 0,0-1,0 1,0-1,0 1,0-1,1 1,-1-1,0 0,0 0,0 0,1 1,-1-1,0 0,0-1,1 1,-1 0,1 0,18-7,-1 0,0-1,-1-1,0-1,0 0,25-21,40-31,99-98,-157 138,1 1,0 1,2 1,0 1,1 2,0 1,45-16,241-119,-219 99,191-71,-217 100,-6 2,118-52,-175 68,1 0,-1 0,0-1,0 1,-1-2,1 1,-1-1,0 0,-1 0,1-1,-1 1,7-14,-10 14,1 1,-2-1,1 0,-1 0,1 0,-2 0,1 0,-1 0,0 0,0 0,0 0,-1 0,0 0,0 1,-1-1,1 0,-1 0,-4-7,-7-12,-2 1,0 1,-1 0,-2 1,-24-24,18 18,-312-345,101 121,97 107,107 112,-76-76,47 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3:09.8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21763 0,'0'3,"0"0,0-1,-1 1,1-1,-1 1,0 0,0-1,0 1,0-1,0 0,0 1,-3 3,-6 11,-67 161,28-86,-4-1,-4-3,-3-3,-119 130,65-92,5 6,-100 153,167-216,-56 91,-193 235,82-172,-29 31,-108 181,264-328,-122 185,139-192,-102 199,37-59,56-117,5 3,-88 220,136-294,-1-1,-3-1,-2-1,-1-1,-39 45,-190 191,119-151,69-67,-115 136,45-9,66-87,-140 154,-370 242,574-491,-189 165,147-132,-248 212,237-195,3 3,-83 109,95-103,-73 94,67-99,-182 211,157-190,-100 82,62-65,-101 114,111-102,-197 222,149-142,-462 530,571-676,-108 112,-184 146,241-219,-90 100,97-93,-118 97,-89 20,262-186,-280 152,139-85,-239 129,139-88,-5 2,181-84,-169 55,-227 89,153-49,232-94,58-25,-80 27,-308 74,357-101,-112 51,-80 57,-326 228,225-123,282-183,-3-3,-2-5,-1-4,-142 40,-276 72,355-100,-292 110,353-123,3 5,-129 83,25 9,-64 40,191-133,-133 58,30-33,-261 67,5-47,298-58,-1-5,-225 15,305-39,0 2,1 3,-81 23,36-6,49-14,-91 34,3 19,-65 24,189-82,-130 43,-182 90,265-110,-1-4,-81 22,55-19,-282 78,-97 53,370-123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0,'0'1874,"8"-1701,43 244,1-17,-42-127,1-7,-2-186,23 85,-8-50,13 54,93 261,-63-258,14 40,-53-129,3-1,3-1,5-2,2-1,4-3,99 127,591 677,-594-705,88 101,-196-237,45 50,4-3,105 84,13-21,94 76,-158-111,210 186,-273-225,94 121,43 97,5 4,287 368,-434-576,5-4,3-3,153 127,105 87,-278-243,28 22,-38-36,55 61,0 16,14 17,154 138,8-46,-171-140,168 110,-31-24,-139-88,101 75,218 113,-122-80,463 217,-513-285,-78-44,-92-44,83 48,-13 8,306 130,-169-90,-72-29,-173-82,44 19,147 43,-100-46,-1 5,-3 7,149 74,-251-106,403 184,-181-102,174 59,-180-74,173 50,-311-104,217 27,-240-45,160 39,-162-29,0-4,162 10,-184-22,0 4,-1 1,73 23,-23-4,-42-13,68 27,-1 10,151 53,148 38,-52-6,-110-42,195 61,229 91,-629-219,1-3,1-3,1-3,0-4,95 11,247-16,-10-1,-339-4,-1 3,0 3,-1 2,89 33,57 53,-31-13,-57-36,225 64,-133-54,-12-3,-125-42,1-3,97 2,-72-10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21763 0,'0'3,"0"0,0-1,-1 1,1-1,-1 1,0 0,0-1,0 1,0-1,0 0,0 1,-3 3,-6 11,-67 161,28-86,-4-1,-4-3,-3-3,-119 130,65-92,5 6,-100 153,167-216,-56 91,-193 235,82-172,-29 31,-108 181,264-328,-122 185,139-192,-102 199,37-59,56-117,5 3,-88 220,136-294,-1-1,-3-1,-2-1,-1-1,-39 45,-190 191,119-151,69-67,-115 136,45-9,66-87,-140 154,-370 242,574-491,-189 165,147-132,-248 212,237-195,3 3,-83 109,95-103,-73 94,67-99,-182 211,157-190,-100 82,62-65,-101 114,111-102,-197 222,149-142,-462 530,571-676,-108 112,-184 146,241-219,-90 100,97-93,-118 97,-89 20,262-186,-280 152,139-85,-239 129,139-88,-5 2,181-84,-169 55,-227 89,153-49,232-94,58-25,-80 27,-308 74,357-101,-112 51,-80 57,-326 228,225-123,282-183,-3-3,-2-5,-1-4,-142 40,-276 72,355-100,-292 110,353-123,3 5,-129 83,25 9,-64 40,191-133,-133 58,30-33,-261 67,5-47,298-58,-1-5,-225 15,305-39,0 2,1 3,-81 23,36-6,49-14,-91 34,3 19,-65 24,189-82,-130 43,-182 90,265-110,-1-4,-81 22,55-19,-282 78,-97 53,370-123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739 592,'-6'0,"-1"1,0 0,0 0,1 1,-1 0,0 0,1 0,0 1,0 0,-7 4,-52 41,-71 71,-144 164,260-259,1 0,1 1,2 1,0 1,1 0,2 1,1 0,1 1,2 0,1 1,1 0,1 0,-2 48,7-56,0 0,2 0,0 1,1-1,2 0,0 0,2-1,0 1,1-1,1-1,1 1,1-1,1-1,0 0,1 0,2-1,0-1,0 0,23 19,37 19,2-3,136 68,-26-35,-126-60,-2 2,0 2,54 39,21 15,-39-26,43 18,-40-25,-89-45,6 4,1-1,-1-1,1-1,18 6,-30-11,1 0,0 0,-1-1,1 1,0-1,0 0,0 0,-1 0,1 0,0-1,0 1,-1-1,1 0,0 0,-1 0,1-1,-1 1,1-1,-1 0,0 0,0 0,0-1,5-3,-2-1,-1-1,0 1,0-1,0 0,-1 0,0-1,-1 1,0-1,0 0,-1 1,2-14,1-16,0-54,-4 60,-6-659,-2 310,1 282,-4 0,-30-126,2 12,-28-102,5 37,46 174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526 0,'3'185,"-9"221,1-363,-2-2,-2 1,-28 80,-62 113,91-219,-93 182,99-192,-1 0,1 0,0 0,0 1,0-1,1 0,0 1,1-1,-1 1,1 0,0-1,1 1,1 7,0-10,-1 0,1 0,0 0,0 0,1-1,-1 1,1-1,-1 0,1 0,0 0,0 0,1 0,-1 0,1-1,-1 0,1 0,0 0,0 0,-1 0,2-1,3 2,17 4,1-1,0-1,1-1,43 2,114-10,-108 1,-7-2,0-2,106-25,128-53,-183 47,2 5,136-17,-80 37,209 10,-342 4,-27 0,73-2,-83 1,1-1,-1 0,1-1,-1 0,0 0,1-1,9-4,-17 7,0 0,-1-1,1 1,0 0,-1 0,1-1,-1 1,1 0,-1-1,1 1,0-1,-1 1,0-1,1 1,-1-1,1 1,-1-1,1 0,-1 1,0-1,0 1,1-1,-1 0,0 1,0-1,0 0,1 1,-1-1,0 0,0 1,0-1,0 0,0 1,-1-1,1 0,0 1,0-1,0 0,-1 1,1-1,0 0,0 1,-1-1,1 1,-1-1,1 0,0 1,-1-1,1 1,-1 0,0-1,1 1,-1-1,1 1,-1 0,1-1,-1 1,0 0,1 0,-2-1,-43-18,2 5,-91-29,-257-46,303 79,1-4,1-4,1-3,-103-40,-163-67,135 53,79 26,-232-52,249 77,-120-42,160 39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1 158,'1801'0,"-1689"6,0 4,141 33,141 14,130-50,-446-8,-39 1,-1 1,0 2,1 2,-1 1,-1 3,1 0,59 25,487 153,-204-75,-280-80,-13-5,-1 3,85 45,-126-52,5 5,1-3,1-2,70 20,-31-22,1-4,0-5,97 2,288-18,-240-2,-30 7,187-8,-119-40,-45 5,-147 32,158-41,-215 44,-1-2,-1 0,1-2,-1 0,-1-2,0-1,-1 0,-1-2,0-1,22-22,-39 34,0 0,0 1,0-1,-1-1,0 1,0 0,-1-1,1 1,-1-1,-1 0,1 0,-1 0,0 0,0 0,0 0,-1 0,0 0,0 0,-1-1,0 1,0 0,0 0,-1 0,1 1,-2-1,1 0,-1 1,1-1,-6-6,-4-6,0 1,-1 0,-1 1,-1 1,0 0,-1 1,-21-15,-52-28,-150-73,74 43,160 85,-20-14,-1 2,-1 0,0 2,0 1,-2 2,-37-9,60 17,1 1,0-1,-1 1,1 0,0 0,-1 1,1 0,0 0,0 0,0 1,0-1,0 1,0 0,0 1,0-1,1 1,-1 0,1 0,0 0,0 1,0 0,0-1,1 1,-1 1,1-1,0 0,0 1,1-1,-5 11,0 5,1 0,0 1,2 0,0 0,1 0,0 25,1 48,4 1,3-1,5 0,39 161,-7-37,-14-67,-25-135,1-1,1 0,0 0,1 0,0 0,1-1,1 0,12 17,-16-27,-1 0,1 0,-1 0,1 0,0 0,1-1,-1 0,0 0,1 0,0 0,0-1,0 0,0 0,0 0,0-1,0 1,1-1,-1 0,1-1,-1 1,0-1,1 0,-1-1,1 1,-1-1,0 0,6-2,4-3,0-1,-1-1,0 0,0 0,-1-2,0 0,-1 0,0-1,14-16,43-36,62-33,114-89,-194 142,-2-2,66-78,-71 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8387 1742,'-712'0,"652"-1,-1-2,1-3,0-3,1-3,0-2,-90-35,-214-90,276 109,-1 3,-1 5,-124-15,138 24,-20-7,1-5,-116-47,83 27,63 25,0 4,-1 2,-103-8,-208 9,333 12,-78 0,-859 28,738 2,-687 47,-133-78,329-1,693 4,0 1,0 3,1 1,-1 1,1 3,1 1,0 2,-58 28,-134 94,102-55,125-78,-10 5,1 0,0 1,1 1,0 0,-12 12,20-18,0 0,1 0,0 1,0-1,0 1,0-1,0 1,1 0,-1 0,1-1,0 1,0 0,1 0,-1 0,1 0,0 1,0-1,0 0,1 0,-1 0,1 0,0 0,2 4,3 8,1-1,1 1,1-1,0-1,0 0,2 0,0-1,0 0,1-1,1-1,16 13,8 4,2-2,83 43,-47-33,1-3,1-3,125 31,61-2,-225-47,-23-7,0 0,0-1,1 0,0-1,0-1,0-1,29 0,-42-2,0 1,0-1,0 0,0 0,-1 0,1 0,-1-1,1 1,0-1,-1 1,0-1,1 0,-1 0,0 0,0 0,0 0,-1 0,1-1,0 1,-1-1,1 1,-1-1,0 0,0 1,0-1,0 0,-1 0,1 0,-1 1,1-1,-1 0,0-5,-1-7,0 0,-1 0,0-1,-8-25,-21-68,-2-8,-20-131,-8-81,30 179,-19-240,49 120,-3-59,-7 248,9 75,1 0,-1 0,0 0,-1 0,1 1,-1-1,0 1,-1-1,1 1,-8-8,10 12,-1-1,0 1,0-1,0 1,1 0,-1 0,0-1,0 2,-1-1,1 0,0 0,0 1,0-1,-1 1,1-1,0 1,0 0,-1 0,1 0,0 0,0 1,-1-1,1 1,0-1,-3 2,-2 1,1 0,0 0,-1 1,1 0,0 0,1 1,-7 5,-38 43,2 2,-77 115,-20 26,-73 41,165-173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7716 1,'-20'1,"1"2,-1 0,1 1,0 1,0 0,-23 11,7-3,-43 15,2 3,1 4,-74 46,-397 286,382-253,-163 127,205-139,-255 164,46-40,4-2,-10 3,290-191,-38 29,2 3,-140 150,192-180,-299 327,147-191,-315 321,357-339,-342 350,289-338,46-42,-174 143,88-75,2-11,124-102,-122 120,137-104,-98 91,-287 217,462-391,-5 4,1-1,-2-1,0-1,-44 22,62-36,0 1,0-1,0 0,0 0,-1 0,1 0,0-1,-1 1,1-1,0-1,-7 0,8 1,1-1,-1 0,1 0,0 0,-1 0,1 0,0 0,0-1,0 1,0-1,0 1,0-1,0 0,1 0,-3-3,1 0,0-1,1 0,-1 1,1-1,1 0,-1 0,1 0,0 0,1-1,-1 1,1 0,0 0,1 0,1-10,6-22,2 1,2-1,1 2,20-38,14-40,21-113,-29 84,2 2,27-86,-8 36,-34 98,5 1,68-140,-71 170,-2 0,-3-2,-3-1,-3 0,-3-1,8-92,-21 154,2-21,-2 51,-1-24,-13 456,-36 8,-8-178,-161 479,213-753,-26 92,29-98,0 1,1-1,0 1,1 0,0-1,0 1,1 0,0-1,4 15,-3-19,-1 1,1-1,0 0,1 0,-1 0,0-1,1 1,0 0,0-1,0 0,1 0,-1 0,1 0,-1 0,1 0,0-1,0 0,0 0,0 0,0 0,1-1,-1 0,1 0,-1 0,5 0,7 1,0-2,0 0,-1 0,1-2,30-6,66-22,-1-6,173-80,-73 27,239-105,-437 189,-1-1,0-1,-1 0,0-1,0 0,0-1,-1 0,-1 0,13-15,-18 18,-1 1,1 0,-1-1,0 0,-1 0,1 0,-1 0,-1 0,1-1,-1 1,0 0,0-1,-1 1,1-1,-2 1,1-1,-1 1,0-1,0 1,0 0,-4-8,1 4,0 1,-1 0,-1 0,1 0,-1 1,-1 0,0 0,0 0,0 1,-14-10,-13-8,-48-27,24 16,-73-66,103 76,-2 2,0 1,-2 2,-52-27,-18 10,8 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18.39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6431 1,'-12'15,"0"0,1 0,1 2,1-1,0 1,-11 31,-14 27,-240 384,222-380,8-9,-3-3,-77 87,5-26,6 5,6 6,6 3,-108 207,183-303,-1 0,-2-2,-2-1,-1-2,-3-1,-1-2,-69 57,30-35,-199 163,188-146,-80 92,142-140,-404 424,343-382,-2-4,-103 59,84-58,-111 92,16 15,-356 287,-174 17,335-231,169-112,-73 50,247-148,-2-3,-1-2,-2-3,-1-2,-63 20,113-45,0-1,-1 0,1 0,0-1,-1 0,1 0,0-1,-1 0,1-1,-18-3,21 2,1 0,-1 0,1-1,0 1,0-1,0-1,0 1,1 0,-1-1,1 0,0 0,0-1,0 1,0-1,1 0,0 1,0-2,-3-6,-2-6,1-1,1 0,1 0,0 0,-3-38,4-101,4 105,11-551,0 9,-12 541,-1 25,2-1,6-46,-6 75,0 0,0 0,0 0,0 1,0-1,0 0,0 0,0 0,0 0,0 0,1 0,-1 1,0-1,1 0,-1 0,0 0,1 1,-1-1,1 0,0 1,-1-1,1 0,-1 1,1-1,0 1,0-1,-1 1,1-1,0 1,0-1,-1 1,1 0,0-1,0 1,0 0,0 0,1 0,0 1,0 0,0 0,0 0,-1 0,1 1,0-1,-1 1,1 0,-1-1,0 1,1 0,-1 0,0 0,1 2,6 13,0 1,-1 0,-2-1,1 2,2 20,9 103,-16-127,2 42,-2-1,-12 97,-32 117,-10 89,46-257,8 151,1-240,-1 0,2 1,-1-2,2 1,0 0,0-1,1 1,10 16,-9-21,-1 0,1 0,0-1,1 0,0 0,0-1,0 0,1 0,0-1,0 0,0 0,13 5,13 1,1-1,0-2,0-1,1-2,0-1,40-2,84 12,83 23,262 5,-460-41,1 3,63 12,-85-11,0 1,-1 2,0 1,0 0,-1 2,27 16,50 35,-23-16,108 86,-118-79,-7-9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22.32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0,'19'1,"-1"1,1 0,-1 1,0 1,0 1,0 1,-1 0,22 11,12 11,61 42,-84-51,259 184,-52-34,6 4,272 252,-191-136,114 106,292 266,-618-566,5-5,142 86,-38-44,-197-117,-1 1,0 1,-2 1,0 0,-1 2,0 0,-2 1,0 1,-2 0,21 44,0 15,47 163,-14-33,91 135,-148-325,61 116,137 191,-182-285,-2 1,-1 2,28 78,-11-24,116 303,-116-289,17 66,47 256,-71-277,-6-14,-6 1,4 178,-30-299,4-25,0 0,-1 1,1-1,0 0,0 0,-1 0,1 1,0-1,-1 0,1 0,0 0,-1 0,1 0,0 0,-1 0,1 0,0 0,-1 1,1-1,0-1,-1 1,1 0,0 0,-1 0,1 0,0 0,0 0,-1 0,1 0,0 0,-1-1,1 1,0 0,-1 0,1 0,0-1,-32-34,21 21,-27-27,-81-66,20 21,5-6,36 34,-103-81,12 41,84 58,2-3,-60-54,-5-33,-159-207,70 74,207 250,16 12,22 18,-19-11,128 94,159 148,-166-120,166 155,-193-187,-62-54,2-3,2-1,54 34,-25-26,-2 2,71 64,-96-69,8 6,93 66,-131-104,0 0,0-1,1-1,0-1,1-1,0 0,0-2,0 0,1-1,32 3,-40-7,0-1,0 0,-1-1,1 0,0 0,-1-1,1-1,-1 0,0-1,0 0,-1 0,1-1,-1 0,-1-1,1-1,-1 1,0-1,-1-1,0 1,0-2,-1 1,8-13,10-22,-1 0,-2-2,30-96,-26 69,16-46,31-78,-1 0,-11 27,-28 86,41-86,-49 121,22-66,-21 38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28.30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0,'1'20,"1"0,0-1,2 1,0-1,2 0,0 0,1 0,17 32,10 9,50 67,-23-38,36 58,112 188,-165-257,2-2,4-2,2-3,4-1,3-4,87 78,-12-30,-17-16,187 204,-178-158,-38-47,122 177,-147-184,90 99,-81-105,-21-17,50 86,-38-54,-33-54,38 61,141 165,101 54,-274-284,-2 1,46 74,-49-68,2-1,44 48,193 192,-236-255,2-1,54 35,49 41,-77-50,3-2,2-3,2-3,2-3,117 55,-91-59,1-5,200 47,-110-44,410 92,-439-100,2-8,0-6,272-6,-353-14,167 4,-205 1,-1 2,0 1,76 24,53 39,-119-46,2-1,83 22,69 15,-21-6,-108-37,0-4,84 2,-87-14,-72 0,0 0,0 0,0 0,0 0,0 0,0 0,0 0,0-1,0 1,-1 0,1-1,0 1,0 0,0-1,0 0,0 1,-1-1,1 1,0-1,-1 0,1 1,0-1,-1 0,1 0,-1 1,1-1,-1 0,1 0,-1 0,0 0,1 0,-1 0,0 0,0 0,0 0,0 0,1 0,-1 1,-1-3,0-1,-1-1,1 0,-1 1,0-1,-1 1,-3-6,1 2,-26-39,-3 1,-1 1,-68-66,-147-103,158 139,-107-113,-63-103,210 222,3-2,-55-106,100 170,-8-17,24 33,2 3,0 0,299 273,151 192,-336-363,-97-90,-1 2,-1 1,-1 1,46 61,-68-80,-1 0,0 0,0 1,-1 0,0 0,-1 0,0 0,0 0,-1 1,-1-1,1 13,-2-15,-1 0,0-1,0 1,0 0,-1-1,-1 1,1-1,-1 1,0-1,-1 0,0 0,0-1,0 1,-1-1,0 0,-6 6,-36 34,-2-3,-55 38,-118 67,85-58,105-69,0-1,-2-2,0-1,0-2,-2-2,0 0,0-3,-1-1,-50 5,-106 16,167-23,-1 0,1 2,1 1,-1 1,-27 17,-7 5,-125 49,173-78,1 0,-1 1,1 1,-1 0,2 1,-1 0,1 0,0 1,-11 11,3 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3:13.16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739 592,'-6'0,"-1"1,0 0,0 0,1 1,-1 0,0 0,1 0,0 1,0 0,-7 4,-52 41,-71 71,-144 164,260-259,1 0,1 1,2 1,0 1,1 0,2 1,1 0,1 1,2 0,1 1,1 0,1 0,-2 48,7-56,0 0,2 0,0 1,1-1,2 0,0 0,2-1,0 1,1-1,1-1,1 1,1-1,1-1,0 0,1 0,2-1,0-1,0 0,23 19,37 19,2-3,136 68,-26-35,-126-60,-2 2,0 2,54 39,21 15,-39-26,43 18,-40-25,-89-45,6 4,1-1,-1-1,1-1,18 6,-30-11,1 0,0 0,-1-1,1 1,0-1,0 0,0 0,-1 0,1 0,0-1,0 1,-1-1,1 0,0 0,-1 0,1-1,-1 1,1-1,-1 0,0 0,0 0,0-1,5-3,-2-1,-1-1,0 1,0-1,0 0,-1 0,0-1,-1 1,0-1,0 0,-1 1,2-14,1-16,0-54,-4 60,-6-659,-2 310,1 282,-4 0,-30-126,2 12,-28-102,5 37,46 174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34.08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6380 1,'-14'13,"-2"0,-25 17,-15 11,1 1,-1-4,-2-1,-83 38,-199 66,256-105,-124 72,31-13,94-56,27-14,2 2,-67 45,-34 49,-273 278,262-212,-16 16,111-129,-96 127,-39 95,-66 86,41-52,68-87,86-119,-6 7,-76 70,-65 89,101-136,32-43,-78 86,99-120,-94 135,-69 217,48-77,126-240,37-68,-49 74,-18 3,-101 148,155-214,3 3,3 0,-25 68,14-8,4 2,-38 243,69-330,0 17,-3-1,-18 63,24-105,0 1,-1-2,0 1,0 0,-1 0,-7 9,10-15,1 0,-1-1,1 1,0-1,-1 1,1-1,-1 1,0-1,1 1,-1-1,1 1,-1-1,0 0,1 1,-1-1,0 0,1 0,-1 1,0-1,1 0,-1 0,0 0,0 0,1 0,-1 0,0 0,0 0,1 0,-1 0,0-1,1 1,-1 0,0 0,1-1,-1 1,0 0,1-1,-1 1,1-1,-1 1,1-1,-1 1,1-1,-1 1,1-1,-1 1,1-1,-1 0,1 1,-1-2,-13-39,2-27,4-2,2 1,6-98,0 98,5-573,-5 601,-1 0,-2 1,-2-1,-11-42,13 71,0 0,-1 0,-1 0,1 0,-2 0,0 1,0 0,-1 0,-1 1,0 0,0 0,0 1,-2 0,1 0,-1 1,0 1,-15-10,9 9,1 1,-1 0,-1 2,1-1,-1 2,-28-4,44 8,0 0,0-1,0 1,1 0,-1 0,0 1,0-1,0 0,0 0,0 0,0 1,1-1,-1 0,0 1,0-1,0 1,1-1,-1 1,0-1,0 1,1-1,-1 1,1 0,-1-1,0 1,1 0,-1 0,1 0,0-1,-1 1,1 0,0 0,-1 0,1 0,0-1,0 1,0 0,0 0,0 0,0 1,9 35,0-19,1 0,18 24,6 10,300 480,-306-488,-2 2,-3 0,35 96,-53-127,1 1,1-1,1-1,0 0,19 26,-23-35,1 0,-1-1,1 1,-1-1,1-1,0 1,1-1,-1 1,1-1,-1-1,1 1,0-1,0 0,0-1,0 1,0-1,0 0,10 0,2-2,0-1,0-1,-1 0,1-1,-1-1,0-1,23-10,7-6,59-40,93-70,93-56,-185 129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54.00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20681 4602,'0'-3,"-1"0,1 0,-1-1,0 1,0 0,0 0,-1 0,1 0,-1 0,0 0,0 0,0 0,0 1,0-1,0 1,-1 0,-3-4,-57-37,32 24,-14-8,-1 1,-90-36,3 4,9-6,3-4,3-6,-139-114,-198-176,413 333,-54-31,-25-16,111 70,-217-154,168 124,-128-59,-47-17,-15-4,-238-115,312 139,97 55,3-3,-129-96,75 32,-223-138,217 169,-149-58,-29-2,228 97,2-4,-130-86,180 107,-155-111,-83-48,123 94,76 41,-1 4,-2 3,-82-28,-136-19,145 33,-177-52,44 39,-129-35,-198-55,481 124,-1 4,-1 7,-233-8,-166-28,82 3,-466 39,882 15,-36 2,1 4,0 2,-79 23,-126 13,-28 8,66 18,-25 7,170-56,6-4,1 4,-138 58,171-58,-223 118,224-114,-1-2,-84 28,41-17,28-9,-505 225,363-141,-232 117,199-123,65-30,-14 5,92-42,1 4,-123 75,90-30,34-23,-122 64,160-100,-82 40,-187 122,-470 416,785-598,-278 233,-183 138,157-149,207-152,-156 87,128-83,76-46,-398 233,350-213,-2-6,-172 56,-166 40,428-140,18-7,28-13,-29 15,45-25,-2-1,0-3,-2-1,-1-3,-2 0,-1-3,-2-1,34-46,-15 9,-4-1,-3-3,65-147,-19 31,7-15,-83 165,-1-1,19-87,-19 12,-6 0,-9-198,-1 278,0 6,-2 0,-1 1,-1-1,-13-46,17 79,-20-44,19 44,1 1,-1-1,1 0,-1 0,1 1,-1-1,1 0,-1 0,0 1,0-1,1 1,-1-1,0 1,0-1,1 1,-1 0,0-1,0 1,0 0,0-1,0 1,0 0,0 0,0 0,1 0,-1 0,0 0,0 0,0 0,0 0,0 1,0-1,0 0,0 0,1 1,-1-1,0 1,0-1,0 1,1-1,-1 1,0-1,1 1,-1 0,0-1,0 2,-11 15,1 0,0 1,1 1,1-1,1 2,1-1,-6 25,-152 510,28-197,108-288,-61 112,-5 12,85-169,1 1,2 0,0 0,2 1,1 0,-2 28,6-46,0 1,0 0,0-1,1 1,1 0,-1-1,1 1,1-1,0 0,0 0,0 0,1 0,0 0,1-1,0 1,0-1,0-1,1 1,0-1,0 0,1 0,0-1,0 1,0-2,1 1,-1-1,16 6,3 0,0-2,1-1,0-1,0-1,41 2,143-6,-169-2,586-17,-592 18,0 1,1 2,-1 2,62 16,-74-14,0 2,-1 0,1 2,-2 0,0 2,0 0,33 29,3 10,-40-34,0-1,1-1,1-1,0 0,29 14,-16-16,1-1,0-2,1-1,0-2,0-1,55 2,9-3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3:10.86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3:18.00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4726 0,'-30'0,"-192"7,188-4,-1 2,1 2,0 1,-44 16,36-6,0 2,-67 44,-74 67,89-62,37-26,2 2,3 3,-73 83,64-61,-116 147,106-110,-189 264,187-271,5 3,4 4,-66 150,-51 115,33-37,-79 165,-175 359,133-272,98-269,12-25,22-59,6-9,26 11,2-5,63-148,2 2,5 1,3 2,-19 99,2 35,-24 328,61-1,9-475,-4 0,-23 120,-52 134,9-45,48-158,6 0,-2 136,19 260,4-341,-5-42,-1-56,4 0,3 0,17 82,5-38,0-9,18 194,-35-201,4-1,6-1,36 118,5 12,15 55,-40-170,-5 2,25 227,-33-151,49 202,78 193,-103-437,77 175,-2-22,11 27,19 98,-56-137,132 367,-122-351,19 108,-73-232,112 270,-64-259,-21-47,-51-103,3-3,74 94,-62-89,58 98,-51-56,-28-51,2 0,2-2,59 76,-24-49,70 104,-67-78,5-3,79 86,52 76,-38-43,-158-208,8 10,0 0,0 0,10 21,-20-33,0-1,-1 1,1 0,-1 0,0-1,0 1,0 0,0 0,0 0,-1 0,1 0,-1 0,0 0,0 0,0 0,0 0,-1 0,1 0,-1 0,0 0,0 0,0 0,0-1,0 1,0 0,-1-1,1 1,-4 3,2-4,-1 0,1-1,-1 1,0-1,1 0,-1 0,0 0,0 0,0 0,0-1,0 0,0 0,0 0,0 0,0-1,1 0,-1 1,0-1,-7-3,-2 1,8 2,-57-12,1-1,-80-32,78 21,-81-38,124 53,1-2,1 0,0-1,0-1,-19-20,-15-25,-73-107,-28-33,89 135,35 36,-37-45,62 68,0 0,1-1,0 1,0-1,0 0,-2-6,5 11,-1 1,1 0,0 0,0-1,0 1,0 0,-1 0,1-1,0 1,0 0,0 0,0-1,0 1,0 0,0 0,0-1,0 1,0 0,0-1,0 1,0 0,0-1,0 1,0 0,0 0,0-1,0 1,0 0,0 0,1-1,-1 1,0 0,0 0,0-1,0 1,1 0,-1 0,0 0,0-1,1 1,-1 0,0 0,0 0,1 0,-1 0,0-1,0 1,1 0,-1 0,0 0,1 0,-1 0,0 0,0 0,1 0,-1 0,0 0,1 0,-1 0,0 0,1 0,9 3,1-1,-1 1,0 1,0 0,0 0,14 9,19 8,435 224,-16 34,-423-255,340 238,-74-46,156 99,-455-311,70 48,-69-47,1-1,0 0,0 0,0-1,0 0,1 0,13 1,-21-3,0-1,0 0,0 0,0 0,0 0,0 0,1 0,-1 0,0 0,0 0,0 0,0-1,0 1,0 0,0-1,0 1,0-1,0 1,0-1,0 1,0-1,-1 0,1 0,0 1,0-1,-1 0,1 0,0 0,-1 0,1 0,-1 0,1 0,-1 0,1 0,-1 0,0 0,0 0,1 0,-1 0,0 0,0 0,0-2,-1-6,0 1,0-1,-1 1,-4-14,3 12,-12-38,-3 1,-1 0,-42-71,-97-128,-33-58,17-41,132 255,-36-117,45 112,-54-107,63 156,1-1,3-1,2-1,-14-59,-43-187,25 110,32 126,-2 2,-45-86,-20-54,27 3,44 164,14 30,0 0,0-1,0 1,0 0,0 0,-1 0,1 0,0 0,0 0,0-1,0 1,0 0,-1 0,1 0,0 0,0 0,0 0,0 0,-1 0,1 0,0 0,0 0,0 0,0 0,-1 0,1 0,0 0,0 0,0 0,0 0,-1 0,1 0,0 0,0 0,0 0,0 0,-1 0,1 0,0 1,0-1,0 0,0 0,0 0,0 0,-1 0,1 1,0-1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6:11.07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42348 1,'0'28,"0"43,-2 1,-18 109,-2-88,-52 136,-21 79,11 1,63-231,4 0,-7 91,14-87,-41 157,-64 76,-29 99,117-311,-66 162,64-203,-1-1,-4-2,-69 95,-58 46,-103 144,211-262,3 1,5 3,-39 100,-6 37,-149 262,49-116,89-150,69-143,-68 120,-77 67,88-134,-110 206,117-163,-10 22,-168 264,190-345,5 3,-88 215,106-227,-77 121,61-117,47-79,-19 36,-2-1,-4-2,-93 110,-226 177,95-78,178-175,-183 157,-713 532,303-287,323-261,-164 104,-278 188,310-185,-185 150,535-402,-158 75,256-145,-493 235,422-213,-1-5,-1-5,-166 26,-143 35,-56 10,160-46,-296 44,231-38,241-35,-212 14,142-41,115-4,1 4,-98 16,46 5,-276 57,278-46,-219 22,-154-30,-1013-28,582-4,631 2,-407 10,257 41,107-7,-381-8,3-34,394-2,155 3,-456-7,3-39,394 9,-288-79,267 54,-339-34,-28-11,344 39,-376-97,-224-76,163 46,274 78,-216-63,-87-3,709 173,-368-47,283 42,47 3,-139-39,-83-46,5 1,182 65,-248-27,-133 34,424 24,0-4,1-4,0-2,-115-32,-252-126,96 30,293 119,-364-131,280 97,-197-44,181 51,-279-122,341 127,-347-161,343 154,-185-103,-10-4,-63 7,299 123,1-3,1-2,-75-53,-147-130,13 9,184 148,-235-170,247 169,2-3,-77-86,-156-223,92 107,85 108,-202-329,138 165,158 265,2-1,2-1,3-2,2 0,-25-109,-124-503,142 548,-22-224,-74-426,52 394,42 163,-10-59,3 94,9-1,-8-234,38-254,3 255,-6 340,-23-140,-36-70,53 247,-41-150,-22-111,54 205,-42-132,29 113,22 76,-1-1,-2 1,-1 1,-2 0,-23-40,35 71,0-1,0 0,-1 1,0-1,0 1,0 0,0 0,0 0,-1 1,1-1,-1 1,1-1,-1 1,0 0,0 1,0-1,0 1,-1 0,1 0,0 0,0 0,-1 1,1-1,0 1,-1 1,1-1,0 0,-1 1,1 0,0 0,0 0,-8 4,-5 3,1 1,-1 0,2 1,0 1,0 0,-19 20,19-16,0 0,2 1,0 1,0 1,2-1,0 2,-16 38,6 3,-20 82,31-97,-2-1,-2 0,-2-1,-33 64,-108 187,146-268,-17 31,27-54,-1 0,0 0,0 0,0 0,0-1,-1 1,1-1,-1 1,0-1,1 0,-1 0,-5 3,7-5,1 0,-1 0,0 0,1 0,-1 0,0 0,1 0,-1 0,0 0,1 0,-1 0,0-1,1 1,-1 0,0-1,1 1,-1 0,1-1,-1 1,0 0,1-1,-1 1,1-1,-1 1,1-1,0 0,-1 1,1-1,0 1,-1-1,1 0,0 1,0-1,-1 0,1 1,0-1,0 0,0 0,-6-23,1 1,1-1,2 0,0 0,2 0,3-36,-2 1,-1-4,-2 23,3 0,0 1,3-1,1 1,17-64,8 31,71-129,-82 166,0 4,1 0,2 1,0 1,2 2,2 0,0 1,1 2,2 1,0 1,2 1,0 2,1 1,1 2,0 0,68-19,-83 31,1 0,0 0,0 2,0 0,1 2,-1 0,0 1,0 1,32 7,-28-3,1 2,-2 1,1 0,-1 2,0 0,34 26,-17-7,-1 1,52 56,57 82,-111-126,-2 3,-2 1,39 75,-22-34,130 265,-125-239,-18-37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2:07:11.05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3851,'0'-7,"1"1,0-1,0 1,1 0,0-1,0 1,0 0,1 0,0 1,0-1,1 0,-1 1,9-9,7-7,42-35,-33 32,268-268,-270 265,286-352,-98 110,-176 223,2 2,2 2,1 2,59-41,186-156,-215 173,3-3,415-334,-365 305,-4-5,148-160,-219 213,105-75,29-26,70-136,-26 26,-194 225,-14 15,-1-1,-1-1,31-44,-48 62,0 1,-1-1,0 0,1 0,-1 0,0 0,0 0,-1 0,1 0,-1 0,1 0,-1 0,0-4,-1 5,1 0,-1 0,1 0,-1 0,0 1,1-1,-1 0,0 1,0-1,-1 1,1-1,0 1,0-1,-1 1,1 0,0 0,-3-2,-4-1,0 0,0 1,-1 0,0 0,1 1,-1 0,0 0,-14 0,-51-3,0 3,-108 11,-158 36,127-14,-953 187,1040-190,79-19,0 2,1 2,-54 23,56-9,43-27,0 1,1-1,-1 1,0-1,0 1,1-1,-1 1,1 0,-1-1,1 1,-1 0,1-1,-1 1,1 0,0 0,-1 0,1 0,0-1,-1 1,1 0,0 0,0 0,0 0,0 0,0-1,0 1,0 0,0 0,1 0,-1 0,0 0,0-1,1 1,-1 0,0 0,1 0,-1-1,1 1,-1 0,1-1,-1 1,1 0,0-1,-1 1,1-1,0 1,-1-1,1 1,1 0,6 3,1 0,0 0,0-1,0 0,0-1,0 0,12 1,73 3,-40-9,1-3,104-24,-73 12,5-5,-1-4,128-57,-112 41,116-31,-109 45,24-5,191-74,-311 101,28-13,1 2,0 3,53-12,-85 25,0-1,0 2,1 0,-1 1,0 0,0 1,1 1,-1 0,0 1,0 1,-1 0,1 0,-1 2,0 0,15 8,-3 3,-2 1,1 1,-2 1,-1 1,0 0,-2 2,0 1,-2 0,0 1,-2 1,-1 0,-1 1,13 39,6 34,-4 2,20 153,-32-162,34 235,5 32,-8-103,25 495,-71-642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2:07:15.29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7394 5343,'-35'-2,"0"-1,0-1,0-2,-62-19,-130-61,115 41,27 6,1-4,-107-72,111 65,-324-230,58 36,15 24,-402-236,703 441,-601-341,367 192,-40-28,124 83,5 2,110 61,-215-142,176 120,-105-88,62 42,-148-132,193 155,-33-38,-159-195,37 34,226 259,-2 1,-1 1,-1 2,-1 2,-2 1,0 2,-64-27,-262-138,361 186,-82-44,79 43,0 0,1 0,-1 0,0 0,0 1,0 0,-1 0,1 1,0-1,0 1,-12 2,17-2,0 0,-1 1,1-1,0 0,0 1,0-1,-1 1,1-1,0 1,0 0,0-1,0 1,0 0,0 0,0 0,0 0,0 0,0 0,1 0,-1 0,0 0,1 0,-1 0,0 0,1 0,0 1,-1-1,1 0,0 0,-1 1,1-1,0 0,0 3,1 1,0 1,1-1,-1 0,1 0,0 0,0 0,4 7,96 158,123 156,-206-299,12 18,-2 2,-3 1,33 82,40 161,-16-38,-53-160,-4 1,-4 1,17 188,-36-253,-2-52,-3-9,-1 1,-1-1,-2 1,-12-42,-52-121,23 71,-150-411,122 315,5 11,38 124,-48-115,63 161,-2 1,-2 1,-32-41,30 44,1-1,2-1,-18-41,-40-113,65 154,-56-131,66 160,1 0,0 1,0-1,0 0,1 0,0 0,0 0,0 0,1-1,-1 1,1 0,1 0,0-9,0 11,1 1,-1-1,1 0,0 0,0 1,0-1,0 1,0-1,0 1,1 0,-1 0,1 0,-1 0,1 0,0 0,0 1,0 0,0-1,0 1,0 0,0 1,5-2,26-5,0 2,1 1,-1 1,1 2,0 2,42 5,-4 4,133 38,-115-17,-2 4,84 47,-25-11,-15-7,-78-35,2-2,1-2,1-3,77 18,-42-20,94 32,-113-27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2:07:19.50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475 11513,'0'-5822,"5"5732,4 0,31-135,2-17,21-154,22-249,-82-213,-7 442,3 354,0-55,25-207,9 134,33-269,-63 176,3-26,0 259,26-95,-4 27,11-169,-36 238,-2 0,-3 0,-12-83,12 118,-1 0,-1 1,0 0,-6-13,9 24,1 1,-1-1,1 1,-1 0,0-1,0 1,0 0,1 0,-1 0,0 0,0-1,-1 1,1 1,0-1,0 0,0 0,-1 0,1 1,0-1,-1 0,1 1,-1-1,1 1,0 0,-1-1,1 1,-1 0,1 0,-1 0,1 0,-1 0,1 0,-1 1,1-1,-1 0,1 1,0-1,-1 1,-2 1,-3 3,-1 0,0 0,1 1,0 0,-8 10,0-1,-33 29,2 3,1 1,-58 85,-302 405,362-488,-44 66,84-111,0 1,0-1,0 1,1-1,0 1,0 0,-1 8,3-14,-1 1,1-1,0 0,0 1,0-1,0 0,0 1,0-1,0 1,0-1,0 0,0 1,0-1,0 0,0 1,0-1,0 1,0-1,1 0,-1 1,0-1,0 0,0 1,1-1,-1 0,0 1,0-1,1 0,-1 0,0 1,0-1,1 0,-1 0,0 1,1-1,-1 0,1 0,-1 0,0 0,1 0,-1 0,0 1,1-1,-1 0,1 0,-1 0,0 0,1 0,-1-1,0 1,1 0,-1 0,1 0,6-2,-1 1,0-2,0 1,0 0,0-1,-1 0,1-1,-1 1,1-1,-1 0,0 0,-1-1,6-6,12-15,27-41,-2 2,169-195,-197 237,0-1,-2 0,-1-1,-1-1,0-1,-3 0,0 0,13-47,-11 15,-6 21,21-57,-28 92,0-1,1 1,-1 0,1-1,-1 1,1 0,0 0,0 1,0-1,0 0,1 1,-1-1,1 1,0 0,0-1,4-1,-5 3,1 1,-1 0,1 0,-1 1,1-1,-1 0,0 1,1-1,-1 1,0 0,1 0,-1 0,0 0,0 0,0 0,0 1,0-1,0 1,0-1,0 1,-1 0,1 0,2 3,23 29,-1 0,-1 1,36 74,5 5,-8-14,-35-59,1-1,46 57,16-5,139 114,55 56,-203-174,-8-8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2:07:59.11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13399,'8'-14,"0"0,1 0,1 1,0 0,14-13,3-3,367-456,193-211,182-50,-248 242,-202 175,241-273,-410 417,142-169,24 27,-261 271,-2-3,87-126,-76 96,205-347,-133 199,-90 161,305-463,-208 336,95-122,-135 196,123-199,-124 161,103-178,143-206,-243 380,-78 123,2 0,1 2,62-70,426-385,-183 190,425-510,-267 322,-270 255,-88 88,190-161,-261 255,-2-3,74-104,-99 123,-15 21,1 1,1 2,47-36,8-5,8-11,148-96,-190 138,-3-2,72-72,-79 70,2 2,1 1,65-42,-50 44,-17 12,-1-2,-2-1,59-52,-9-3,-40 39,-1-1,-3-2,54-72,-88 105,0 1,0 0,-1-1,-1 0,1 0,-1 0,0-1,-1 1,0-1,0 1,0-11,-2 14,-1 0,0 0,0 0,0-1,0 1,-1 0,0 1,0-1,0 0,-1 0,1 1,-1-1,0 1,-1 0,1 0,-1 0,1 1,-1-1,-5-3,-12-8,0 1,-2 0,1 2,-2 0,1 2,-1 0,-1 2,0 1,-27-5,-33-2,-119-5,-559 16,446 9,292-6,51 0,774-1,-715-3,-1-4,150-35,-140 24,-79 16,13-3,1 1,-1 1,31 1,-52 3,1 0,0 1,-1 0,1 0,-1 0,1 1,-1 0,0 1,1 0,-1 0,-1 0,1 1,0 0,-1 0,0 1,10 9,-9-6,-1 1,0 0,0 0,-1 0,0 0,-1 1,0 0,0 0,2 12,2 14,5 56,5 484,-52 8,2-226,-89 403,-4-179,81-357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2:08:03.99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0,'0'38,"1"1,2-1,1 0,2-1,2 1,1-1,2-1,17 37,158 333,-150-333,4-1,3-2,3-2,96 109,253 216,-237-245,234 282,-135-136,-169-203,112 91,257 165,-280-219,-39-25,169 92,-72-75,44 25,-143-68,326 195,-376-222,180 73,-110-56,-87-34,5 2,130 42,-105-48,298 72,137 0,-11 35,-167-14,-257-90,-3 2,1-6,130 22,141-23,-36-5,1076 72,619-99,-1904 12,222 40,-58-5,164-10,-322-31,195-23,-88-11,503-43,-178 75,-418 2,-49-5,1-5,154-33,50-7,-55 37,-153 11,174-25,-147 2,131-23,96-21,-188 34,-50 15,1 5,141 0,-229 13,2 2,1-1,0-2,0 0,-1-1,1-2,32-10,-51 14,-1-1,1 0,-1 0,1 0,-1 0,0-1,0 1,0-1,0 0,0 0,0 0,-1 0,0-1,1 1,-1-1,-1 1,1-1,2-6,-3 3,1 1,-1-1,-1 0,0 1,0-1,0 0,0 0,-1 1,0-1,-3-9,-3-4,0 1,-2-1,0 1,-1 1,0 0,-20-24,-7-1,-3 3,-1 0,-1 3,-77-51,56 42,-344-237,-121-94,331 244,20 15,15 9,82 58,-107-50,140 77,-7 2,38 14,39 15,-2 2,0 1,-1 1,0 1,-1 1,23 19,32 22,259 188,-232-165,37 16,-80-56,75 62,301 302,-394-367,2-1,1-3,1-1,51 23,-19-9,-11-6,-22-14,-1 2,0 1,53 47,-85-64,-1 0,1 1,-2 0,1 1,-1 0,-1 0,0 1,-1-1,0 1,0 1,-2-1,1 1,-2 0,0 0,0 1,-1-1,0 16,-2-17,-1-1,0 1,-1-1,0 1,0-1,-2 0,1 0,-1 0,-1-1,0 1,0-1,-1 0,-1-1,1 1,-10 9,-11 9,-1-2,-1-1,-37 25,26-19,-259 178,37-66,177-100,-76 33,129-61,0 2,1 0,1 2,1 2,0 1,-49 49,4 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3:16.12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526 0,'3'185,"-9"221,1-363,-2-2,-2 1,-28 80,-62 113,91-219,-93 182,99-192,-1 0,1 0,0 0,0 1,0-1,1 0,0 1,1-1,-1 1,1 0,0-1,1 1,1 7,0-10,-1 0,1 0,0 0,0 0,1-1,-1 1,1-1,-1 0,1 0,0 0,0 0,1 0,-1 0,1-1,-1 0,1 0,0 0,0 0,-1 0,2-1,3 2,17 4,1-1,0-1,1-1,43 2,114-10,-108 1,-7-2,0-2,106-25,128-53,-183 47,2 5,136-17,-80 37,209 10,-342 4,-27 0,73-2,-83 1,1-1,-1 0,1-1,-1 0,0 0,1-1,9-4,-17 7,0 0,-1-1,1 1,0 0,-1 0,1-1,-1 1,1 0,-1-1,1 1,0-1,-1 1,0-1,1 1,-1-1,1 1,-1-1,1 0,-1 1,0-1,0 1,1-1,-1 0,0 1,0-1,0 0,1 1,-1-1,0 0,0 1,0-1,0 0,0 1,-1-1,1 0,0 1,0-1,0 0,-1 1,1-1,0 0,0 1,-1-1,1 1,-1-1,1 0,0 1,-1-1,1 1,-1 0,0-1,1 1,-1-1,1 1,-1 0,1-1,-1 1,0 0,1 0,-2-1,-43-18,2 5,-91-29,-257-46,303 79,1-4,1-4,1-3,-103-40,-163-67,135 53,79 26,-232-52,249 77,-120-42,160 39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3:27.1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1 158,'1801'0,"-1689"6,0 4,141 33,141 14,130-50,-446-8,-39 1,-1 1,0 2,1 2,-1 1,-1 3,1 0,59 25,487 153,-204-75,-280-80,-13-5,-1 3,85 45,-126-52,5 5,1-3,1-2,70 20,-31-22,1-4,0-5,97 2,288-18,-240-2,-30 7,187-8,-119-40,-45 5,-147 32,158-41,-215 44,-1-2,-1 0,1-2,-1 0,-1-2,0-1,-1 0,-1-2,0-1,22-22,-39 34,0 0,0 1,0-1,-1-1,0 1,0 0,-1-1,1 1,-1-1,-1 0,1 0,-1 0,0 0,0 0,0 0,-1 0,0 0,0 0,-1-1,0 1,0 0,0 0,-1 0,1 1,-2-1,1 0,-1 1,1-1,-6-6,-4-6,0 1,-1 0,-1 1,-1 1,0 0,-1 1,-21-15,-52-28,-150-73,74 43,160 85,-20-14,-1 2,-1 0,0 2,0 1,-2 2,-37-9,60 17,1 1,0-1,-1 1,1 0,0 0,-1 1,1 0,0 0,0 0,0 1,0-1,0 1,0 0,0 1,0-1,1 1,-1 0,1 0,0 0,0 1,0 0,0-1,1 1,-1 1,1-1,0 0,0 1,1-1,-5 11,0 5,1 0,0 1,2 0,0 0,1 0,0 25,1 48,4 1,3-1,5 0,39 161,-7-37,-14-67,-25-135,1-1,1 0,0 0,1 0,0 0,1-1,1 0,12 17,-16-27,-1 0,1 0,-1 0,1 0,0 0,1-1,-1 0,0 0,1 0,0 0,0-1,0 0,0 0,0 0,0-1,0 1,1-1,-1 0,1-1,-1 1,0-1,1 0,-1-1,1 1,-1-1,0 0,6-2,4-3,0-1,-1-1,0 0,0 0,-1-2,0 0,-1 0,0-1,14-16,43-36,62-33,114-89,-194 142,-2-2,66-78,-71 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3:31.7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8387 1742,'-712'0,"652"-1,-1-2,1-3,0-3,1-3,0-2,-90-35,-214-90,276 109,-1 3,-1 5,-124-15,138 24,-20-7,1-5,-116-47,83 27,63 25,0 4,-1 2,-103-8,-208 9,333 12,-78 0,-859 28,738 2,-687 47,-133-78,329-1,693 4,0 1,0 3,1 1,-1 1,1 3,1 1,0 2,-58 28,-134 94,102-55,125-78,-10 5,1 0,0 1,1 1,0 0,-12 12,20-18,0 0,1 0,0 1,0-1,0 1,0-1,0 1,1 0,-1 0,1-1,0 1,0 0,1 0,-1 0,1 0,0 1,0-1,0 0,1 0,-1 0,1 0,0 0,2 4,3 8,1-1,1 1,1-1,0-1,0 0,2 0,0-1,0 0,1-1,1-1,16 13,8 4,2-2,83 43,-47-33,1-3,1-3,125 31,61-2,-225-47,-23-7,0 0,0-1,1 0,0-1,0-1,0-1,29 0,-42-2,0 1,0-1,0 0,0 0,-1 0,1 0,-1-1,1 1,0-1,-1 1,0-1,1 0,-1 0,0 0,0 0,0 0,-1 0,1-1,0 1,-1-1,1 1,-1-1,0 0,0 1,0-1,0 0,-1 0,1 0,-1 1,1-1,-1 0,0-5,-1-7,0 0,-1 0,0-1,-8-25,-21-68,-2-8,-20-131,-8-81,30 179,-19-240,49 120,-3-59,-7 248,9 75,1 0,-1 0,0 0,-1 0,1 1,-1-1,0 1,-1-1,1 1,-8-8,10 12,-1-1,0 1,0-1,0 1,1 0,-1 0,0-1,0 2,-1-1,1 0,0 0,0 1,0-1,-1 1,1-1,0 1,0 0,-1 0,1 0,0 0,0 1,-1-1,1 1,0-1,-3 2,-2 1,1 0,0 0,-1 1,1 0,0 0,1 1,-7 5,-38 43,2 2,-77 115,-20 26,-73 41,165-173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3:37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7716 1,'-20'1,"1"2,-1 0,1 1,0 1,0 0,-23 11,7-3,-43 15,2 3,1 4,-74 46,-397 286,382-253,-163 127,205-139,-255 164,46-40,4-2,-10 3,290-191,-38 29,2 3,-140 150,192-180,-299 327,147-191,-315 321,357-339,-342 350,289-338,46-42,-174 143,88-75,2-11,124-102,-122 120,137-104,-98 91,-287 217,462-391,-5 4,1-1,-2-1,0-1,-44 22,62-36,0 1,0-1,0 0,0 0,-1 0,1 0,0-1,-1 1,1-1,0-1,-7 0,8 1,1-1,-1 0,1 0,0 0,-1 0,1 0,0 0,0-1,0 1,0-1,0 1,0-1,0 0,1 0,-3-3,1 0,0-1,1 0,-1 1,1-1,1 0,-1 0,1 0,0 0,1-1,-1 1,1 0,0 0,1 0,1-10,6-22,2 1,2-1,1 2,20-38,14-40,21-113,-29 84,2 2,27-86,-8 36,-34 98,5 1,68-140,-71 170,-2 0,-3-2,-3-1,-3 0,-3-1,8-92,-21 154,2-21,-2 51,-1-24,-13 456,-36 8,-8-178,-161 479,213-753,-26 92,29-98,0 1,1-1,0 1,1 0,0-1,0 1,1 0,0-1,4 15,-3-19,-1 1,1-1,0 0,1 0,-1 0,0-1,1 1,0 0,0-1,0 0,1 0,-1 0,1 0,-1 0,1 0,0-1,0 0,0 0,0 0,0 0,1-1,-1 0,1 0,-1 0,5 0,7 1,0-2,0 0,-1 0,1-2,30-6,66-22,-1-6,173-80,-73 27,239-105,-437 189,-1-1,0-1,-1 0,0-1,0 0,0-1,-1 0,-1 0,13-15,-18 18,-1 1,1 0,-1-1,0 0,-1 0,1 0,-1 0,-1 0,1-1,-1 1,0 0,0-1,-1 1,1-1,-2 1,1-1,-1 1,0-1,0 1,0 0,-4-8,1 4,0 1,-1 0,-1 0,1 0,-1 1,-1 0,0 0,0 0,0 1,-14-10,-13-8,-48-27,24 16,-73-66,103 76,-2 2,0 1,-2 2,-52-27,-18 10,8 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3:45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0,'841'0,"-755"5,0 4,149 33,-24-2,-124-24,141 46,-166-46,88 13,-93-20,111 32,143 91,-197-80,134 44,-126-60,267 94,-243-74,191 88,-258-105,2-3,138 41,0-4,250 122,-247-73,-21-11,-120-71,-1 3,137 100,-80-44,46 36,-136-92,-2 1,-2 3,66 92,24 27,49 27,86 99,96 108,-69-104,-137-138,234 182,-265-235,297 208,-171-134,199 170,-134-100,99 72,-118-85,-254-199,138 131,-104-92,-44-40,-1 1,-2 2,-1 1,37 66,79 183,-114-226,58 82,10 17,-88-137,-1 0,-1 0,-2 1,12 47,-19-63,-1-1,1 1,-2-1,1 1,-2 0,1-1,-1 1,0-1,-1 1,-6 17,6-23,1 0,-1 0,0 0,-1-1,1 1,0-1,-1 0,0 0,0 0,0 0,0 0,0 0,-1-1,1 0,-1 1,0-2,0 1,1 0,-1-1,0 1,0-1,-1 0,1 0,0-1,0 1,-7-1,-6-1,1 0,-1-1,1-1,0-1,0 0,0-1,-29-14,2-2,-61-41,-202-121,139 86,-137-64,248 133,-1 2,-2 3,-73-18,62 20,36 8,0-1,2-1,0-1,0-2,2-2,0-1,-46-41,-12-11,33 30,-81-83,127 116,1 0,0 0,1 0,0-1,1 0,0 0,0-1,2 0,-1 0,1 0,1 0,0-1,-1-14,4 16,0 0,0 0,1-1,1 1,0 0,0 1,1-1,1 0,-1 1,2-1,-1 1,2 1,-1-1,1 1,12-15,15-10,0 2,3 1,0 2,2 2,51-29,6-6,184-104,-228 138,168-80,-135 70,-2-4,94-62,-92 49,129-60,15-9,-179 93,61-36,-98 61,-1 1,1 0,0 1,0 0,1 1,-1 1,23-3,-30 5,0 1,1-1,-1 1,0 0,0 0,1 0,-1 1,0 0,0 0,-1 0,1 1,0-1,-1 1,1 0,-1 0,0 1,0 0,0-1,-1 1,1 0,-1 1,0-1,0 1,-1-1,1 1,-1 0,0 0,3 10,2 11,0 0,-2 0,-1 1,2 40,-10 483,-2-370,3-61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3:50.5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11127 0,'-6'0,"-1"1,0-1,1 1,-1 0,1 0,-1 1,-11 4,-12 5,-82 15,-1-5,-136 8,-108 18,157 2,3 7,2 10,3 8,-304 164,-636 349,1046-546,-486 247,-138 109,427-245,-63 36,227-109,-179 152,238-181,-21 22,4 5,3 2,3 4,-75 116,-117 161,156-220,-172 176,24-32,207-225,-125 144,128-155,-3-2,-56 42,-12-1,-415 342,374-287,-120 116,75-66,-35 35,15-4,183-190,-84 57,74-58,-54 48,-249 228,318-275,3 3,0 0,-44 72,66-94,-27 45,-36 84,41-78,-47 73,11-39,-1 1,-70 135,106-165,11-24,-32 54,50-95,0-1,0 1,-1 0,1-1,-1 0,0 0,0 0,0 0,-1 0,0-1,1 0,-8 3,11-5,0-1,0 0,0 1,-1-1,1 0,0 0,0 0,0 0,0 0,-1 0,1-1,0 1,0 0,0-1,0 1,0 0,0-1,0 1,0-1,0 0,0 1,-2-2,1-1,0 0,-1 1,1-1,0 0,1 0,-1 0,0-1,1 1,0 0,-2-7,-6-31,3-1,0 0,3 0,4-76,-1 47,9-865,2 714,41-223,8-132,-59 562,1-31,-3 69,1 39,-4 64,-6 1,-48 232,24-209,-68 346,9-22,44-246,42-181,2 0,2 85,3-122,1 1,0 0,1-1,0 1,1-1,0 0,0 0,1 0,1 0,5 9,-6-14,-1 0,1-1,0 1,0-1,1 0,-1 0,1 0,0-1,0 1,0-1,1-1,-1 1,1-1,-1 0,1 0,0 0,0-1,11 2,22-2,-1-1,1-2,-1-2,59-13,-22 4,17 1,-24 3,127-33,101-43,-284 82,-1-1,0 0,-1 0,1-1,-1-1,0 0,0 0,0-1,16-15,-21 15,1 1,-1-1,-1 0,1-1,-1 1,0-1,-1 0,0 0,0 0,-1-1,0 1,0 0,-1-1,1-9,-2-9,0 1,-2-1,0 1,-2-1,-1 1,-2 0,0 0,-1 1,-2 0,0 1,-25-41,7 19,-3 2,-1 1,-2 1,-2 2,-42-35,-14-11,-9-9,-152-111,201 170,-281-184,222 159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2:07.40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1,'-1'45,"0"22,3 1,20 126,-8-126,19 86,19 222,-48-149,2 27,1-197,3-1,20 61,8 47,-22-46,0 138,-17 121,-2-190,3-153,0 43,-3-1,-17 103,4-98,-17 80,-14 202,41 466,10-449,-4 221,0-497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4:01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8477 9317,'-5'-1,"0"0,1-1,-1 1,0-1,0 0,1 0,-1-1,1 1,0-1,0 0,0 0,0 0,0-1,1 0,-1 1,-3-6,-14-12,-11-7,0-1,3-1,0-1,-40-58,-19-63,-89-209,94 183,-297-603,217 392,68 146,-19-86,56 147,19 64,-38-103,62 184,-2 2,-2-1,-43-60,-133-141,112 141,-40-78,92 125,-2 1,-69-76,-273-295,288 314,-5 4,-4 4,-134-104,74 83,-178-102,-217-52,396 208,4-6,2-7,-207-144,-248-281,604 501,-35-30,-191-186,-38-101,-27-28,220 267,-122-128,110 131,-102-104,-19-30,-18-18,-33-28,212 221,-1 1,-83-48,-22-14,60 24,-110-112,160 150,36 33,4 3,19 19,28 29,-2 2,49 75,-36-48,60 109,-68-101,-21-34,-2 2,36 100,20 119,-43-131,-9-24,-18-62,3 0,39 92,-53-144,0 1,0-1,0 1,1-1,0 0,0-1,9 9,-11-12,0 1,0-1,1 1,-1-1,0 0,1 1,0-1,-1-1,1 1,0 0,-1-1,1 1,0-1,2 0,2-1,1 0,-1-1,0 0,0-1,-1 1,1-1,-1-1,1 1,-1-1,0 0,0-1,9-8,31-30,-1-3,-3-2,65-94,-1 1,-56 80,251-329,-282 363,-1-1,-2-1,0 0,-2-1,-1 0,15-56,-27 77,0 0,0 0,0 0,-1 0,-1 0,1 0,-2 0,1 0,-1 0,-1 0,1 1,-1-1,-1 1,0 0,0 0,0 0,-1 0,0 1,-1-1,0 2,0-1,0 0,-1 1,0 1,0-1,0 1,-11-6,-7-3,-1 1,-1 2,1 0,-2 2,1 1,-2 1,-34-4,-74-2,0 6,-181 15,144-2,112-6,0-2,1-3,0-3,0-3,1-2,1-3,-99-40,-28-19,104 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4:29.03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497 0,'0'5575,"-3"-5481,-5 0,-4 0,-4-1,-39 129,-100 476,79-316,17-155,-21 121,48 103,36 3,0-205,0 342,-1-527,3 0,3 0,22 82,-4-7,-5 1,5 174,-24 287,-5-440,-2 2000,5-1306,4-762,4 0,34 145,7 64,-34 393,-18-547,1-45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4:32.80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570 920,'-1'-7,"-1"0,0 1,0-1,-1 0,0 1,0 0,0-1,-1 1,0 1,0-1,-9-10,6 8,-10-11,-2 0,0 2,-1 0,-1 1,0 2,-30-16,24 14,2 0,-1-2,2-1,-29-28,17 7,-42-62,66 83,0 0,1 0,1-1,1-1,-13-40,20 55,1 0,0 0,0 0,1 0,-1-1,1 1,1 0,-1 0,1 0,0-1,0 1,1 0,0 0,0 1,0-1,1 0,0 1,0-1,0 1,1 0,-1 0,1 0,0 1,1-1,-1 1,1 0,0 0,0 1,0-1,1 1,-1 0,1 1,0-1,6-1,14-5,1 1,-1 1,1 1,1 1,32 0,145 3,-27 2,40-31,-65 7,-138 22,1 1,-1 1,19 2,-13 3,-16 2,-26 13,-43 32,2 3,2 3,-65 84,28-33,34-36,13-7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4:39.06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4842 1,'-43'0,"0"2,-50 8,71-5,-1 0,1 2,0 0,1 2,-1 0,-19 13,-51 38,2 4,-129 121,37-30,65-60,6 5,3 5,-143 182,-20 86,32 28,65-38,-54 103,63-145,-210 370,297-564,-31 50,-138 173,-1-11,107-140,44-61,-129 242,208-343,2 2,2 0,1 0,-12 74,-8 171,28-221,-3-1,-29 118,-38 65,31-105,-76 175,77-214,4 2,-39 163,59-136,-5 227,5-23,-70 821,87-1020,7 429,5-492,2-1,4 0,30 85,-10-37,4 25,100 306,-110-374,104 290,71 348,-100-331,39 119,-99-372,77 229,-30 10,-90-357,27 156,55 174,-58-261,167 481,-77-232,-58-160,-10-20,-30-86,3 0,3-2,2-1,36 61,31 18,6-4,171 184,-225-269,-2 1,-3 2,43 76,-30-30,50 129,112 195,-85-187,19 73,12 26,26-20,129 99,-42-59,-215-274,81 88,-49-65,113 173,-177-238,82 100,-33-45,-36-42,422 510,-190-246,-182-202,6-5,146 131,86 33,-226-185,92 105,78 117,-66-72,-16-12,12 15,-134-166,185 189,-237-251,569 548,-562-537,119 133,180 156,284 179,92 60,-592-456,107 125,15 15,-88-105,235 169,326 276,-587-480,204 132,146 43,-344-208,132 77,-94-55,-100-56,102 69,-100-54,-5-3,101 61,-12-27,279 165,-313-174,177 79,-18-11,-53-19,-68-39,230 162,-301-175,88 94,-95-88,36 36,5-6,4-4,146 92,-241-175,27 14,-2 2,-1 2,-1 3,46 45,-22-9,-10-12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4:40.89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766 1,'-11'0,"0"0,1 1,-1 0,0 0,0 2,1-1,-1 1,1 1,0-1,0 2,0 0,0 0,1 0,0 1,0 1,0 0,-7 8,-42 43,3 3,3 3,2 1,-62 110,-2-10,20-34,89-122,-1-1,1 1,1 0,0 1,0-1,1 1,0-1,1 1,0 0,0 0,1 0,0 1,1-1,0 0,1 0,0 0,1 0,-1 0,2 0,0 0,0-1,1 1,0-1,0 0,1 0,0 0,1-1,0 0,0 0,1 0,0-1,1 0,-1 0,1 0,13 7,3 0,1 0,1-2,0 0,49 13,10 5,-28-9,1-2,1-2,0-4,110 12,236 31,20 1,-393-53,1-3,-1-1,1-1,0-1,34-9,-63 11,0-1,-1 1,1-1,0 0,-1-1,1 1,-1-1,0 1,1-1,-1 0,0 0,0-1,0 1,0-1,-1 1,1-1,-1 0,1 0,-1 0,0 0,0 0,0-1,-1 1,1-1,-1 1,0-1,0 1,0-1,0 0,-1 0,0 1,1-1,-1 0,-1 0,1 1,0-1,-1 0,0 1,-1-6,-5-12,-1 1,0 0,-2 0,0 1,-17-24,25 41,-90-136,43 67,2-2,-41-90,45 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4:45.68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11106 0,'0'3,"-1"1,1-1,-1 0,0 1,0-1,0 0,0 0,-1 0,1 0,-1 0,0 0,0 0,0 0,-4 4,-39 32,40-35,-17 11,0-1,0-1,-1-2,-1 0,0-1,0-1,-38 8,-17-1,-87 7,-69-10,52-4,136-2,1 3,-1 1,2 2,0 3,-53 25,-91 29,165-63,-1-1,0-1,-1-2,1 0,-48-2,-89-24,125 16,1 1,-1 1,0 3,-57 2,-567 120,523-92,-243 17,-143-33,471-13,-1 3,1 2,0 3,0 1,1 4,0 1,1 2,0 3,-83 42,-135 103,-124 14,195-95,165-65,0 1,1 1,-57 45,-76 83,122-107,-256 259,251-250,-22 19,-3-3,-100 68,20-12,27-20,49-39,3 3,-100 112,-109 167,40-19,-49 70,6-9,238-330,21-26,-23 37,22-26,-2-2,-1 0,-69 64,10-22,-206 198,110-52,2-2,-39 17,-200 201,384-402,-42 56,52-59,-2-1,-51 46,39-42,3 2,-63 86,15-18,73-92,0 1,2 1,0 0,1 1,1 0,1 0,2 1,0 1,-8 40,5 7,-3 141,7-61,2-112,-1-1,-2 1,-1-1,-17 40,-67 139,67-160,-13 19,36-70,-1 0,0 0,0 0,-1-1,0 0,0 0,0 0,0 0,-9 4,13-8,0 0,0-1,-1 1,1-1,0 1,0-1,-1 1,1-1,0 0,-1 0,1 1,0-1,-1 0,1 0,0 0,-1-1,1 1,0 0,-1 0,1-1,0 1,0-1,-1 1,1-1,0 1,0-1,0 0,0 0,0 0,0 1,-2-3,0-1,0 0,0-1,1 1,-1 0,1-1,0 0,-2-7,-5-23,2-1,-4-46,-11-51,13 98,-4-25,-4 1,-34-81,-9-12,-56-212,91 278,7 25,18 45,5 14,12 25,5 35,-2 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4:48.15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2,'60'0,"-18"-2,1 3,-1 1,1 2,55 13,15 12,2-4,179 16,-182-30,141 35,-10-2,-233-42,189 34,-181-31,-1 0,1 1,-1 0,-1 2,0 0,0 1,0 0,24 21,-37-28,-1 0,1 0,-1 1,1-1,-1 1,0 0,0 0,0 0,0 0,-1 0,1 0,-1 0,0 1,0-1,0 0,0 1,-1-1,1 1,-1-1,0 0,0 1,0-1,0 1,-1-1,0 1,1-1,-1 1,0-1,-1 0,1 0,0 0,-1 1,0-1,0-1,0 1,0 0,0 0,-1-1,1 1,-3 1,-7 7,0 0,-1-2,0 1,-1-1,0-1,0-1,-23 9,-2-3,0-1,-1-2,0-2,-55 4,-168-5,38-2,204-2,1 0,0 1,0 0,0 2,1 0,-1 2,2 0,-1 1,-27 18,5 2,2 1,-59 60,10-1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4:55.51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0,'80'4,"0"3,116 26,-180-30,219 32,2-10,267-8,-360-9,271 50,-381-52,112 16,200 5,-289-23,-1 1,0 3,86 24,-15-4,149 14,61 12,145 76,-339-96,241 92,369 135,-465-169,-97-33,-61-21,187 83,-189-61,407 200,-15 29,-14 36,-417-266,-2 4,-3 4,82 84,86 73,6 6,-200-173,-3 3,60 83,-50-41,56 116,45 72,-147-263,81 123,121 137,-168-226,-1-1,95 87,80 34,130 117,-190-129,282 371,-413-486,-2 1,-3 2,-2 1,33 98,-26-64,-19-54,-3-1,-1 2,-1 0,-3 0,9 65,-18-95,0 1,-1 0,1-1,-2 1,1-1,-2 0,1 1,-1-1,-6 12,7-17,0 0,0 0,-1 0,0 0,0 0,0-1,0 1,0-1,-1 0,0 0,1 0,-1-1,0 1,-1-1,1 0,0 0,0 0,-1-1,1 1,-1-1,-5 0,-13 0,0 0,0-2,0-1,0-1,1-1,-24-7,-25-4,-34-8,1-6,-116-47,105 35,-234-95,-191-60,445 166,93 30,0-1,1 1,-1-1,0 1,1-1,-1 0,1 0,-1 0,1 0,-1 0,1 0,-1 0,1 0,0-1,0 1,0 0,0-1,0 1,0-1,0 1,0-1,0 0,1 1,-1-1,1 0,-1 1,1-1,-1 0,1 0,0 0,0 1,0-1,0 0,0 0,1 1,-1-1,1 0,-1 0,1 1,-1-1,1 0,0 1,0-1,0 1,0-1,2-2,6-6,0 0,0 0,1 1,22-16,-22 18,60-47,369-256,-285 217,182-97,-236 145,144-75,-205 98,0 2,2 1,0 2,1 2,47-11,-48 18,-1-1,0-3,-1-1,-1-1,50-27,-66 28,1 1,0 1,1 2,0 0,29-6,-46 13,0 1,1 0,-1 1,0 0,1 0,-1 0,1 1,-1 0,14 4,-16-3,-1 0,0 0,0 0,0 0,0 1,0 0,-1 0,1 0,-1 0,0 0,0 1,0-1,0 1,-1 0,1 0,-1 0,3 6,0 3,-1 1,0 0,-1 0,-1 0,0 1,0-1,-2 0,0 1,0-1,-1 0,-1 1,-1-1,0 0,-6 17,-9 23,-3-2,-37 66,43-86,-70 133,-75 155,119-229,-44 149,58-139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5:52.78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972 8577,'0'-2190,"5"2101,4 0,36-155,7-56,-44 228,-3 0,-3-1,-4 1,-3-1,-2 1,-29-117,-59-78,52 152,15 39,-82-249,10-60,77 271,-13-172,28-586,12 587,-3 225,4 0,1 0,4 1,17-59,-5 33,16-133,-26 143,35-119,-15 74,-14 36,-5 0,6-128,-19-174,-3 232,3 91,-5-112,4 170,1-1,-1 1,0-1,0 1,0-1,-1 1,0 0,0-1,0 1,-1 0,0 0,0 1,0-1,0 1,-1-1,-8-6,8 8,0 1,0 0,0 0,0 1,-1-1,1 1,-1 0,1 0,-1 1,1-1,-1 1,0 0,1 0,-1 0,0 1,1 0,-1 0,1 0,0 0,-6 3,-2 1,1 0,0 1,0 0,0 1,1 0,0 1,0 0,1 0,0 1,0 0,1 1,0 0,1 0,0 1,1 0,0 0,1 0,-7 19,-1 9,1 1,2 0,2 1,-4 58,11-93,-27 211,23-189,-2-1,-1 0,-1 0,-1-1,-24 45,16-43,-1 0,-1-2,-1 0,-1-1,-2-1,0-1,-2-1,0-2,-1 0,-31 16,47-31,-1 1,0 1,0 0,-17 14,28-20,-1 0,1 0,0 0,0 0,-1 0,1 0,0 1,0-1,0 0,0 1,0-1,1 0,-1 1,0-1,1 1,-1 0,1-1,-1 1,1-1,0 1,0 0,-1-1,1 1,0 0,1-1,-1 1,0-1,0 1,1 0,-1-1,1 1,-1-1,1 1,0-1,0 1,-1-1,3 2,2 2,1-1,-1 0,1 0,0 0,1-1,-1 0,1 0,-1 0,1-1,0 0,10 1,12 5,60 23,-31-10,85 18,10-17,2-6,215-6,-364-10,25 1,1-1,-1-2,0-2,42-9,-66 11,0 0,-1 0,0 0,1-1,-1 0,0 0,0 0,0-1,-1 0,1 0,-1-1,0 1,0-1,0 0,-1 0,0-1,0 0,0 1,-1-1,0 0,0-1,0 1,-1 0,0-1,0 0,1-8,-2-1,-1 0,0 1,-2-1,1 0,-2 1,0-1,-1 1,0 0,-11-23,-10-19,-34-56,45 89,1 2,-2 0,-1 0,0 2,-28-27,-88-71,91 83,-51-44,-127-107,127 115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6:16.555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6289 6590,'-3'0,"0"-1,-1 1,1-1,0 1,0-1,0 0,0 0,0-1,0 1,0 0,1-1,-1 0,0 0,1 0,-1 0,1 0,0 0,-1-1,-2-3,-9-9,-81-81,5-4,-149-213,152 189,-6 3,-112-110,-244-183,246 243,-259-280,35 22,305 312,-64-57,59 58,-217-254,-161-337,439 615,-4 3,-109-107,90 106,-173-165,147 143,-51-45,-111-63,-115-99,101 94,221 175,34 25,-2 3,-1 1,0 1,-45-14,5 7,-89-18,94 35,73 10,0 0,-1 0,1 0,-1 0,1 0,0 0,-1 0,1 1,0-1,-1 0,1 1,0-1,0 1,-1 0,1-1,0 1,0 0,0 0,0-1,-2 3,3-2,0 0,-1 0,1 0,0 0,-1 0,1 0,0 0,0 0,0 0,0 0,0 0,0 0,1 0,-1 0,0 0,0 0,1 0,-1 0,1 0,0 1,4 6,0 0,0 0,1 0,9 8,-11-12,180 230,-30-34,206 272,-294-370,-39-58,64 79,-88-119,0 0,0-1,0 0,1 1,-1-1,1 0,0-1,0 1,0-1,0 1,0-1,0 0,1-1,-1 1,1-1,5 1,-7-2,0-1,0 0,0 0,0 0,0 0,0-1,0 1,0-1,-1 0,1 0,-1 0,1 0,-1 0,1 0,-1-1,0 1,0-1,0 1,-1-1,1 0,-1 0,1 0,1-5,24-57,-3-1,-3 0,23-128,-6 22,50-272,-77 379,13-54,6 2,81-207,-83 240,-26 77,0-1,-1 0,0 1,0-1,-1 0,0 0,0 0,-2-12,1 17,0 0,0 0,0 1,0-1,-1 0,1 1,-1-1,0 1,1-1,-1 1,0 0,0 0,-1 0,1 0,0 0,-1 0,1 1,-1-1,1 1,-1 0,0-1,0 1,1 1,-1-1,0 0,0 1,0-1,0 1,0 0,0 0,0 0,-5 1,-9 1,0 0,1 1,-1 1,-20 8,34-11,-255 106,185-72,-1-4,-130 37,45-40,-35 9,172-31,-245 81,180-48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2:14.51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236 1,'0'5097,"-5"-5005,-4-1,-29 125,-3 26,-29 145,13-96,41-184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7364,'0'-860,"61"151,-1 80,-59-235,-5 391,5-1811,-8 2160,-44-243,1 26,36-347,15 663,0 52,0 14,-1 1,-3 0,-1-1,-11 51,-11 14,-77 267,86-325,-3-1,-1-1,-2-1,-3-1,-48 64,-9-17,55-62,-37 49,63-76,-1 1,1 0,1-1,-1 1,0 0,1 0,-1 1,1-1,0 0,0 0,0 1,0-1,1 0,0 1,-1-1,1 1,0-1,0 0,1 1,-1-1,3 7,-1-7,0 1,1-1,-1 0,1 0,0 0,0 0,0 0,0-1,0 1,1-1,-1 0,1 0,0 0,0 0,-1-1,1 1,8 1,30 6,1-2,0-2,0-1,66-4,-80 0,24-2,-1-2,1-3,-2-1,77-24,-70 16,1 2,0 3,1 2,1 3,118 4,-163 4,1-2,-1 0,1-1,25-5,-39 6,-1-1,1 1,-1-1,1 1,-1-1,1 0,-1 0,0 0,0-1,1 1,-1 0,0-1,0 1,0-1,0 0,-1 0,1 0,0 0,-1 0,1 0,-1 0,0 0,0-1,0 1,0 0,0-1,0 1,-1-1,1 1,-1-1,1 1,-1-1,0 1,0-1,0 1,-1-5,-1-2,-1 0,0 0,0 0,-1 0,0 1,0-1,-1 1,0 0,-8-9,-63-65,55 61,-128-119,-50-52,55 47,71 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1,'-1'45,"0"22,3 1,20 126,-8-126,19 86,19 222,-48-149,2 27,1-197,3-1,20 61,8 47,-22-46,0 138,-17 121,-2-190,3-153,0 43,-3-1,-17 103,4-98,-17 80,-14 202,41 466,10-449,-4 221,0-497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236 1,'0'5097,"-5"-5005,-4-1,-29 125,-3 26,-29 145,13-96,41-184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 1,'0'3154,"8"-2993,41 236,1-16,-50-379,16 259,-16-207,-2 0,-16 96,-7-31,-5 26,-15 187,41-178,5-96,-3-1,-3 1,-15 75,2-59,-56 140,33-126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808 1048,'-6'-1,"0"0,0 0,0-1,0 0,1 0,-1-1,1 1,-1-1,1 0,0-1,0 1,-4-5,-15-9,-13-8,0-3,2 0,1-2,2-2,1-1,1-2,-39-59,49 65,-261-351,266 363,1 0,1-1,0-1,-18-36,28 49,1-1,0 1,0-1,0 0,1 0,-1 0,2 1,-1-12,1 14,1 1,-1-1,1 0,0 0,0 1,0-1,1 0,-1 1,1 0,0-1,0 1,0 0,0 0,0 0,1 0,3-3,-2 3,-1 0,1 1,0 0,0-1,0 2,0-1,0 0,0 1,1 0,-1 0,0 0,1 0,-1 1,1 0,8 0,7 2,0 0,26 8,-13-3,22 5,-1 4,68 27,27 10,-17-13,-18-3,1-6,213 31,30-46,-351-16,-1 1,1 0,-1 0,1 0,-1 1,0 0,0 0,0 1,0-1,0 1,-1 1,1-1,4 5,-8-7,-1 1,0-1,0 1,0-1,0 1,0 0,0-1,0 1,0 0,-1 0,1-1,-1 1,1 0,-1 0,0 0,0 0,0 0,0 2,-1 0,0 0,0 0,0 0,0 0,-1-1,0 1,0 0,0-1,0 1,0-1,-5 5,-18 20,-2 0,-2-2,0-1,-1-1,-59 35,-181 81,236-124,-80 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1,'-6'6,"0"0,1 1,0 0,0 0,1 1,0-1,0 1,-4 14,-15 67,18-63,-13 74,-10 166,21 106,6-296,3 1823,1-679,-3 617,1-1782,2 0,2 0,3 0,2 0,33 103,144 458,-152-493,-12-35,-4 1,-3 1,5 144,-15-116,4 0,6 0,46 171,-36-201,62 260,-81-307,1 0,2 0,2-1,2 0,2-1,23 43,20 34,-5 2,40 127,-33-81,148 433,-178-492,13 44,34 203,-64-256,4-1,4 0,45 117,16 13,-29-74,6-2,94 168,77 135,-140-263,94 221,-141-313,-33-68,1-1,2 0,0-1,2 0,1-2,1 0,33 36,71 63,38 34,-51-54,145 179,-211-233,23 21,-6-15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1726 0,'1'11,"1"0,0 0,0 0,1-1,1 1,0-1,6 14,9 24,8 33,2-2,46 84,30 57,144 431,-122-310,21 67,-2 36,-104-324,-16-36,-4 1,-4 0,-3 2,3 107,-15 355,-7-350,2-93,-2 63,27 245,9-190,36 390,-67 212,-5-381,4 89,-6-432,-4 0,-38 164,16-106,-56 266,-162 463,-220 389,431-1178,-5 30,-42 204,49-171,10-73,-3-1,-43 90,0 25,40-105,-15 47,-77 196,15-128,-140 201,55-98,52-93,-12 21,125-191,2 1,-33 97,17-10,22-62,-4-1,-38 78,38-105,-35 73,-85 129,94-177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731 1,'-24'19,"0"0,-2-2,0 0,-54 24,20-10,25-11,0 1,2 2,0 1,2 2,1 1,1 1,-26 33,24-23,2 0,2 2,-35 68,51-86,1 1,2 1,0-1,1 2,2-1,0 1,2-1,-1 41,4-55,1 0,0 0,0 0,1-1,0 1,1 0,0-1,0 1,1-1,0 0,1 0,0 0,1-1,-1 0,9 9,-7-11,-1 0,0 0,1-1,0 0,0-1,1 0,-1 0,1 0,0-1,0 0,0 0,0-1,1 0,-1-1,1 0,-1 0,1-1,9 0,24-4,-1-1,0-2,41-13,121-45,-97 29,-27 13,2 3,1 4,99-8,251 12,-405 12,0 1,0 1,0 1,0 2,0 0,-1 2,0 1,0 1,-1 1,26 15,-12-3,1-2,47 16,-85-35,-1 0,1 0,0-1,0 1,-1 0,1-1,0 0,0 1,0-1,-1 0,1 0,0 0,0 0,0-1,0 1,2-1,-4 0,0 1,1-1,-1 0,0 0,0 1,0-1,0 0,0 1,0-1,0 0,0 0,-1 1,1-1,0 0,0 1,-1-1,1 0,0 1,-1-1,1 1,0-1,-1 0,1 1,-1-1,1 1,-2-2,-49-48,-213-174,189 164,-127-76,115 81,-91-75,77 33,67 63,-53-44,57 58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1,'20'0,"28"0,26 0,21 0,15 0,9 20,5 7,-18-1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692 444,'-3'1,"0"-1,0 0,0 1,0 0,0 0,0 0,0 0,0 0,0 0,1 1,-1-1,1 1,-1 0,1 0,-1 0,1 0,0 0,0 0,0 1,0-1,1 1,-1-1,-1 4,-4 8,1 1,0-1,-5 23,2-10,-73 232,24-68,-116 256,54-164,56-126,37-93,-32 110,56-165,2 0,-1 0,1 0,0 16,1-24,0 0,0 1,0-1,0 0,0 0,1 1,-1-1,0 0,1 0,-1 0,1 0,-1 0,1 0,-1 0,1 1,0-1,-1-1,1 1,0 0,0 0,0 0,0 0,0-1,0 1,0 0,0-1,0 1,0-1,0 1,0-1,1 1,-1-1,0 0,0 0,0 0,1 1,-1-1,0 0,0-1,1 1,-1 0,1 0,18-7,-1 0,0-1,-1-1,0-1,0 0,25-21,40-31,99-98,-157 138,1 1,0 1,2 1,0 1,1 2,0 1,45-16,241-119,-219 99,191-71,-217 100,-6 2,118-52,-175 68,1 0,-1 0,0-1,0 1,-1-2,1 1,-1-1,0 0,-1 0,1-1,-1 1,7-14,-10 14,1 1,-2-1,1 0,-1 0,1 0,-2 0,1 0,-1 0,0 0,0 0,0 0,-1 0,0 0,0 1,-1-1,1 0,-1 0,-4-7,-7-12,-2 1,0 1,-1 0,-2 1,-24-24,18 18,-312-345,101 121,97 107,107 112,-76-76,47 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2:18.36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 1,'0'3154,"8"-2993,41 236,1-16,-50-379,16 259,-16-207,-2 0,-16 96,-7-31,-5 26,-15 187,41-178,5-96,-3-1,-3 1,-15 75,2-59,-56 140,33-126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0,'0'1874,"8"-1701,43 244,1-17,-42-127,1-7,-2-186,23 85,-8-50,13 54,93 261,-63-258,14 40,-53-129,3-1,3-1,5-2,2-1,4-3,99 127,591 677,-594-705,88 101,-196-237,45 50,4-3,105 84,13-21,94 76,-158-111,210 186,-273-225,94 121,43 97,5 4,287 368,-434-576,5-4,3-3,153 127,105 87,-278-243,28 22,-38-36,55 61,0 16,14 17,154 138,8-46,-171-140,168 110,-31-24,-139-88,101 75,218 113,-122-80,463 217,-513-285,-78-44,-92-44,83 48,-13 8,306 130,-169-90,-72-29,-173-82,44 19,147 43,-100-46,-1 5,-3 7,149 74,-251-106,403 184,-181-102,174 59,-180-74,173 50,-311-104,217 27,-240-45,160 39,-162-29,0-4,162 10,-184-22,0 4,-1 1,73 23,-23-4,-42-13,68 27,-1 10,151 53,148 38,-52-6,-110-42,195 61,229 91,-629-219,1-3,1-3,1-3,0-4,95 11,247-16,-10-1,-339-4,-1 3,0 3,-1 2,89 33,57 53,-31-13,-57-36,225 64,-133-54,-12-3,-125-42,1-3,97 2,-72-10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21763 0,'0'3,"0"0,0-1,-1 1,1-1,-1 1,0 0,0-1,0 1,0-1,0 0,0 1,-3 3,-6 11,-67 161,28-86,-4-1,-4-3,-3-3,-119 130,65-92,5 6,-100 153,167-216,-56 91,-193 235,82-172,-29 31,-108 181,264-328,-122 185,139-192,-102 199,37-59,56-117,5 3,-88 220,136-294,-1-1,-3-1,-2-1,-1-1,-39 45,-190 191,119-151,69-67,-115 136,45-9,66-87,-140 154,-370 242,574-491,-189 165,147-132,-248 212,237-195,3 3,-83 109,95-103,-73 94,67-99,-182 211,157-190,-100 82,62-65,-101 114,111-102,-197 222,149-142,-462 530,571-676,-108 112,-184 146,241-219,-90 100,97-93,-118 97,-89 20,262-186,-280 152,139-85,-239 129,139-88,-5 2,181-84,-169 55,-227 89,153-49,232-94,58-25,-80 27,-308 74,357-101,-112 51,-80 57,-326 228,225-123,282-183,-3-3,-2-5,-1-4,-142 40,-276 72,355-100,-292 110,353-123,3 5,-129 83,25 9,-64 40,191-133,-133 58,30-33,-261 67,5-47,298-58,-1-5,-225 15,305-39,0 2,1 3,-81 23,36-6,49-14,-91 34,3 19,-65 24,189-82,-130 43,-182 90,265-110,-1-4,-81 22,55-19,-282 78,-97 53,370-123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739 592,'-6'0,"-1"1,0 0,0 0,1 1,-1 0,0 0,1 0,0 1,0 0,-7 4,-52 41,-71 71,-144 164,260-259,1 0,1 1,2 1,0 1,1 0,2 1,1 0,1 1,2 0,1 1,1 0,1 0,-2 48,7-56,0 0,2 0,0 1,1-1,2 0,0 0,2-1,0 1,1-1,1-1,1 1,1-1,1-1,0 0,1 0,2-1,0-1,0 0,23 19,37 19,2-3,136 68,-26-35,-126-60,-2 2,0 2,54 39,21 15,-39-26,43 18,-40-25,-89-45,6 4,1-1,-1-1,1-1,18 6,-30-11,1 0,0 0,-1-1,1 1,0-1,0 0,0 0,-1 0,1 0,0-1,0 1,-1-1,1 0,0 0,-1 0,1-1,-1 1,1-1,-1 0,0 0,0 0,0-1,5-3,-2-1,-1-1,0 1,0-1,0 0,-1 0,0-1,-1 1,0-1,0 0,-1 1,2-14,1-16,0-54,-4 60,-6-659,-2 310,1 282,-4 0,-30-126,2 12,-28-102,5 37,46 174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526 0,'3'185,"-9"221,1-363,-2-2,-2 1,-28 80,-62 113,91-219,-93 182,99-192,-1 0,1 0,0 0,0 1,0-1,1 0,0 1,1-1,-1 1,1 0,0-1,1 1,1 7,0-10,-1 0,1 0,0 0,0 0,1-1,-1 1,1-1,-1 0,1 0,0 0,0 0,1 0,-1 0,1-1,-1 0,1 0,0 0,0 0,-1 0,2-1,3 2,17 4,1-1,0-1,1-1,43 2,114-10,-108 1,-7-2,0-2,106-25,128-53,-183 47,2 5,136-17,-80 37,209 10,-342 4,-27 0,73-2,-83 1,1-1,-1 0,1-1,-1 0,0 0,1-1,9-4,-17 7,0 0,-1-1,1 1,0 0,-1 0,1-1,-1 1,1 0,-1-1,1 1,0-1,-1 1,0-1,1 1,-1-1,1 1,-1-1,1 0,-1 1,0-1,0 1,1-1,-1 0,0 1,0-1,0 0,1 1,-1-1,0 0,0 1,0-1,0 0,0 1,-1-1,1 0,0 1,0-1,0 0,-1 1,1-1,0 0,0 1,-1-1,1 1,-1-1,1 0,0 1,-1-1,1 1,-1 0,0-1,1 1,-1-1,1 1,-1 0,1-1,-1 1,0 0,1 0,-2-1,-43-18,2 5,-91-29,-257-46,303 79,1-4,1-4,1-3,-103-40,-163-67,135 53,79 26,-232-52,249 77,-120-42,160 39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1 158,'1801'0,"-1689"6,0 4,141 33,141 14,130-50,-446-8,-39 1,-1 1,0 2,1 2,-1 1,-1 3,1 0,59 25,487 153,-204-75,-280-80,-13-5,-1 3,85 45,-126-52,5 5,1-3,1-2,70 20,-31-22,1-4,0-5,97 2,288-18,-240-2,-30 7,187-8,-119-40,-45 5,-147 32,158-41,-215 44,-1-2,-1 0,1-2,-1 0,-1-2,0-1,-1 0,-1-2,0-1,22-22,-39 34,0 0,0 1,0-1,-1-1,0 1,0 0,-1-1,1 1,-1-1,-1 0,1 0,-1 0,0 0,0 0,0 0,-1 0,0 0,0 0,-1-1,0 1,0 0,0 0,-1 0,1 1,-2-1,1 0,-1 1,1-1,-6-6,-4-6,0 1,-1 0,-1 1,-1 1,0 0,-1 1,-21-15,-52-28,-150-73,74 43,160 85,-20-14,-1 2,-1 0,0 2,0 1,-2 2,-37-9,60 17,1 1,0-1,-1 1,1 0,0 0,-1 1,1 0,0 0,0 0,0 1,0-1,0 1,0 0,0 1,0-1,1 1,-1 0,1 0,0 0,0 1,0 0,0-1,1 1,-1 1,1-1,0 0,0 1,1-1,-5 11,0 5,1 0,0 1,2 0,0 0,1 0,0 25,1 48,4 1,3-1,5 0,39 161,-7-37,-14-67,-25-135,1-1,1 0,0 0,1 0,0 0,1-1,1 0,12 17,-16-27,-1 0,1 0,-1 0,1 0,0 0,1-1,-1 0,0 0,1 0,0 0,0-1,0 0,0 0,0 0,0-1,0 1,1-1,-1 0,1-1,-1 1,0-1,1 0,-1-1,1 1,-1-1,0 0,6-2,4-3,0-1,-1-1,0 0,0 0,-1-2,0 0,-1 0,0-1,14-16,43-36,62-33,114-89,-194 142,-2-2,66-78,-71 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8387 1742,'-712'0,"652"-1,-1-2,1-3,0-3,1-3,0-2,-90-35,-214-90,276 109,-1 3,-1 5,-124-15,138 24,-20-7,1-5,-116-47,83 27,63 25,0 4,-1 2,-103-8,-208 9,333 12,-78 0,-859 28,738 2,-687 47,-133-78,329-1,693 4,0 1,0 3,1 1,-1 1,1 3,1 1,0 2,-58 28,-134 94,102-55,125-78,-10 5,1 0,0 1,1 1,0 0,-12 12,20-18,0 0,1 0,0 1,0-1,0 1,0-1,0 1,1 0,-1 0,1-1,0 1,0 0,1 0,-1 0,1 0,0 1,0-1,0 0,1 0,-1 0,1 0,0 0,2 4,3 8,1-1,1 1,1-1,0-1,0 0,2 0,0-1,0 0,1-1,1-1,16 13,8 4,2-2,83 43,-47-33,1-3,1-3,125 31,61-2,-225-47,-23-7,0 0,0-1,1 0,0-1,0-1,0-1,29 0,-42-2,0 1,0-1,0 0,0 0,-1 0,1 0,-1-1,1 1,0-1,-1 1,0-1,1 0,-1 0,0 0,0 0,0 0,-1 0,1-1,0 1,-1-1,1 1,-1-1,0 0,0 1,0-1,0 0,-1 0,1 0,-1 1,1-1,-1 0,0-5,-1-7,0 0,-1 0,0-1,-8-25,-21-68,-2-8,-20-131,-8-81,30 179,-19-240,49 120,-3-59,-7 248,9 75,1 0,-1 0,0 0,-1 0,1 1,-1-1,0 1,-1-1,1 1,-8-8,10 12,-1-1,0 1,0-1,0 1,1 0,-1 0,0-1,0 2,-1-1,1 0,0 0,0 1,0-1,-1 1,1-1,0 1,0 0,-1 0,1 0,0 0,0 1,-1-1,1 1,0-1,-3 2,-2 1,1 0,0 0,-1 1,1 0,0 0,1 1,-7 5,-38 43,2 2,-77 115,-20 26,-73 41,165-173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7716 1,'-20'1,"1"2,-1 0,1 1,0 1,0 0,-23 11,7-3,-43 15,2 3,1 4,-74 46,-397 286,382-253,-163 127,205-139,-255 164,46-40,4-2,-10 3,290-191,-38 29,2 3,-140 150,192-180,-299 327,147-191,-315 321,357-339,-342 350,289-338,46-42,-174 143,88-75,2-11,124-102,-122 120,137-104,-98 91,-287 217,462-391,-5 4,1-1,-2-1,0-1,-44 22,62-36,0 1,0-1,0 0,0 0,-1 0,1 0,0-1,-1 1,1-1,0-1,-7 0,8 1,1-1,-1 0,1 0,0 0,-1 0,1 0,0 0,0-1,0 1,0-1,0 1,0-1,0 0,1 0,-3-3,1 0,0-1,1 0,-1 1,1-1,1 0,-1 0,1 0,0 0,1-1,-1 1,1 0,0 0,1 0,1-10,6-22,2 1,2-1,1 2,20-38,14-40,21-113,-29 84,2 2,27-86,-8 36,-34 98,5 1,68-140,-71 170,-2 0,-3-2,-3-1,-3 0,-3-1,8-92,-21 154,2-21,-2 51,-1-24,-13 456,-36 8,-8-178,-161 479,213-753,-26 92,29-98,0 1,1-1,0 1,1 0,0-1,0 1,1 0,0-1,4 15,-3-19,-1 1,1-1,0 0,1 0,-1 0,0-1,1 1,0 0,0-1,0 0,1 0,-1 0,1 0,-1 0,1 0,0-1,0 0,0 0,0 0,0 0,1-1,-1 0,1 0,-1 0,5 0,7 1,0-2,0 0,-1 0,1-2,30-6,66-22,-1-6,173-80,-73 27,239-105,-437 189,-1-1,0-1,-1 0,0-1,0 0,0-1,-1 0,-1 0,13-15,-18 18,-1 1,1 0,-1-1,0 0,-1 0,1 0,-1 0,-1 0,1-1,-1 1,0 0,0-1,-1 1,1-1,-2 1,1-1,-1 1,0-1,0 1,0 0,-4-8,1 4,0 1,-1 0,-1 0,1 0,-1 1,-1 0,0 0,0 0,0 1,-14-10,-13-8,-48-27,24 16,-73-66,103 76,-2 2,0 1,-2 2,-52-27,-18 10,8 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9:31.30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5924 15099,'-61'-219,"23"71,-271-758,149 463,-3-153,130 456,-22-127,38 146,-5 0,-68-208,78 294,-23-58,-32-142,23 66,-126-316,85 263,-163-356,-37 12,273 544,-96-216,-8-13,-82-199,181 407,-22-44,-68-111,1 4,-62-182,40 60,49 116,-22-67,-92-380,37 99,115 412,15 57,-4 0,-54-100,-103-133,156 264,3 0,1-2,3-1,2-1,-23-82,-57-219,-58-216,78 268,-66-260,102 406,-7 1,-75-152,7 19,-185-446,269 660,-75-110,-8-12,-55-162,132 266,38 79,-1 0,0 1,-1 0,0 0,-16-18,21 28,1-1,0 1,-1-1,0 1,1 0,-1 0,0 0,0 0,1 0,-1 0,0 0,0 1,0-1,0 0,0 1,0 0,0-1,0 1,0 0,-1 0,1 0,0 1,0-1,0 0,0 1,0 0,0-1,0 1,0 0,1 0,-1 0,0 0,0 0,1 0,-1 0,0 1,1-1,0 1,-1-1,1 1,0 0,0-1,-2 3,-4 6,0 1,1 0,0 0,1 0,0 1,0-1,2 1,-5 21,-10 107,17-123,-8 188,8-116,-20 135,-9-67,11-71,3 1,5 1,-1 109,12-185,1 0,0 0,1 0,1 0,0-1,0 1,1-1,0 0,9 16,-8-19,0-1,1 0,-1 0,2 0,-1-1,1 1,0-2,0 1,0-1,1 0,0 0,0-1,8 3,2 0,0-1,0-1,0 0,1-1,-1-2,1 0,0 0,0-2,35-3,1-6,108-33,-97 24,502-167,-81-7,-458 182,-1-2,0-2,-1 0,0-2,-1-1,-1 0,31-30,-46 38,-2 0,1 0,-1-1,0 0,-1-1,0 1,-1-1,0-1,-1 1,0-1,-1 0,0 0,-1 0,-1-1,0 1,0-1,-1 1,-1-1,0 0,-2-18,0 19,-1 1,0 0,0-1,-1 2,-1-1,0 0,0 1,-1 0,0 0,-10-12,3 8,-1 0,0 1,0 0,-1 1,-27-17,-8 2,-1 2,-1 2,-66-19,112 40,-107-37,-1 4,-164-27,178 46,-123-37,31 10,104 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9:36.42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0,'1'16,"1"-1,1 0,1 0,0 0,1 0,0-1,2 1,12 21,0 3,126 266,-96-212,75 104,-52-94,232 313,-204-275,85 162,-120-191,329 619,-367-679,75 170,11 22,-95-210,46 86,69 179,-67-120,116 221,-108-264,-22-43,-3 3,55 155,-98-233,126 372,-111-343,46 76,2 4,1 31,57 186,-87-236,4-2,111 190,-117-221,57 156,-42-93,-33-86,-1 0,-3 1,13 78,62 315,-63-320,63 219,-2-10,95 443,-137-592,-18-80,29 211,-51-146,-7-111,3-1,19 109,0-79,1 8,13 112,-34-195,0 0,-2-1,1 1,-2 0,1 0,-2-1,0 1,-1 0,0-1,-1 0,0 0,-12 23,13-32,0 1,0-1,0 0,-1 0,0-1,1 1,-2-1,1 1,0-1,0-1,-1 1,0 0,1-1,-1 0,0 0,0-1,0 1,0-1,-1 0,1-1,0 1,0-1,-1 0,1 0,0-1,0 1,0-1,-1 0,-8-4,-7-2,0-1,0-1,0-1,1-1,-28-20,-19-12,-2 4,-1 3,-1 2,-2 4,-2 3,0 3,-102-17,95 26,-10-2,-153-46,234 59,0 0,1 0,0-1,0 0,0-1,1-1,0 1,-10-10,17 14,0 0,0-1,0 1,1 0,-1-1,1 1,-1-1,1 0,0 1,0-1,0 0,1 0,-1 1,1-1,-1 0,1 0,0 0,0 0,0 0,0 0,1 0,-1 1,1-1,0 0,0 0,0 0,0 1,0-1,0 1,1-1,0 1,-1-1,1 1,0 0,2-2,4-6,1 2,0-1,0 1,1 1,0-1,0 2,1-1,-1 1,24-8,8 0,63-13,-70 18,67-15,260-56,3-9,-268 64,183-21,40-9,-191 16,158-69,-199 75,-62 30,-26 3,1 0,-1 0,0 0,1 0,-1 1,0-1,0 0,1 0,-1 0,0 1,0-1,1 0,-1 0,0 0,0 1,1-1,-1 0,0 0,0 1,0-1,0 0,0 1,1-1,-1 0,0 1,0-1,0 0,0 0,0 1,0-1,0 0,0 1,0-1,0 0,0 1,0 0,-2 3,0 1,0-1,-1 0,1 1,-1-1,-6 7,-23 23,-1-1,-1-1,-61 42,11-8,-130 124,46-38,-66 74,215-205,2 0,0 1,1 0,1 2,-12 24,-7 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9:43.77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18368 826,'-1620'0,"1492"-5,-236-37,363 42,-313-47,246 41,0 4,-114 8,-108 28,-280 22,-290-47,735-10,-36-8,-225-41,-2-1,-625 34,671 22,75-7,-507 26,547 4,-571 44,-260-70,489-7,-1586 6,1891 9,-456 79,444-30,-27 3,164-38,-248 77,254-62,-1-6,-2-6,-1-6,-215 5,88-26,-369-48,-410-35,357 87,653-3,54-1,653 0,-623 0,0-2,-1-2,1-3,-1-2,0-2,-1-2,88-37,-67 21,1 2,2 4,0 3,127-18,67-7,-223 34,1-2,-1-2,77-37,-101 40,0-1,-1-1,-1-1,0 0,-1-2,24-28,-17 15,-2-2,0 0,21-45,-28 42,-2 1,-1-2,-2 0,-2 0,-1-1,-1 0,-2 0,-2 0,-4-50,2 79,-1 0,0 0,0 0,-1 1,0-1,-1 0,0 1,-6-14,7 19,1 1,0-1,-1 0,1 0,-1 1,1-1,-1 1,0 0,0-1,0 1,0 0,0 0,0 0,0 0,0 0,0 1,0-1,0 1,0-1,-1 1,1 0,0 0,0 0,-1 0,1 0,0 0,0 1,0-1,0 1,-1-1,1 1,0 0,0 0,-3 2,-8 4,-1 1,1 1,-20 17,-11 8,21-20,-1 0,0-2,-1-1,-47 16,-107 15,134-33,9 1,1 1,1 2,0 1,-54 32,18-10,22-13,-110 59,136-68,0 0,1 1,1 1,-32 32,-57 91,73-101,-55 43,72-66,0-1,-2-1,0-1,0-1,-27 11,10-9,23-9,1 0,0 2,0-1,1 2,0 0,-15 10,27-17,0 1,0-1,0 1,0-1,0 1,1 0,-1-1,0 1,0 0,0 0,1 0,-1 0,0-1,1 1,-1 0,1 0,-1 0,1 0,0 0,-1 0,1 0,0 0,0 1,-1-1,1 0,0 0,0 0,0 0,0 0,1 0,-1 0,0 0,0 0,1 0,-1 0,0 0,1 0,-1 0,2 1,1 1,0 0,1-1,0 1,-1-1,1 0,0 0,0 0,0-1,6 2,27 7,1-1,0-2,55 3,124-4,-154-6,13 0,6 0,96 12,-152-9,-1 2,0 0,0 2,0 1,-1 1,0 1,-1 1,23 14,-9 2,-1 1,-1 2,43 49,-47-45,3-1,0-2,55 37,-57-48,-2 2,0 1,41 41,-58-50,1 2,-2 0,0 1,-1 0,-1 0,0 1,-2 1,10 25,-13-27,0 0,-2 1,0-1,0 1,-2-1,0 1,-1 0,-4 24,4-37,-1 0,1 1,-2-1,1 0,0 0,-1 0,0 0,0 0,-1 0,1-1,-1 1,0-1,0 0,-1 0,1 0,-1 0,0 0,0-1,0 0,0 1,-1-2,1 1,-1 0,0-1,0 0,0 0,0 0,0-1,0 0,0 0,-9 1,2-3,0 1,1-1,-1-1,1 0,-1-1,1 0,0-1,0 0,1 0,-15-9,-13-9,-48-38,16 2,2-4,3-3,-57-74,84 95,1 7,-1 0,-3 3,-63-43,96 71,-47-29,-99-47,-37-23,97 39,7-1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2:22.09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808 1048,'-6'-1,"0"0,0 0,0-1,0 0,1 0,-1-1,1 1,-1-1,1 0,0-1,0 1,-4-5,-15-9,-13-8,0-3,2 0,1-2,2-2,1-1,1-2,-39-59,49 65,-261-351,266 363,1 0,1-1,0-1,-18-36,28 49,1-1,0 1,0-1,0 0,1 0,-1 0,2 1,-1-12,1 14,1 1,-1-1,1 0,0 0,0 1,0-1,1 0,-1 1,1 0,0-1,0 1,0 0,0 0,0 0,1 0,3-3,-2 3,-1 0,1 1,0 0,0-1,0 2,0-1,0 0,0 1,1 0,-1 0,0 0,1 0,-1 1,1 0,8 0,7 2,0 0,26 8,-13-3,22 5,-1 4,68 27,27 10,-17-13,-18-3,1-6,213 31,30-46,-351-16,-1 1,1 0,-1 0,1 0,-1 1,0 0,0 0,0 1,0-1,0 1,-1 1,1-1,4 5,-8-7,-1 1,0-1,0 1,0-1,0 1,0 0,0-1,0 1,0 0,-1 0,1-1,-1 1,1 0,-1 0,0 0,0 0,0 0,0 2,-1 0,0 0,0 0,0 0,0 0,-1-1,0 1,0 0,0-1,0 1,0-1,-5 5,-18 20,-2 0,-2-2,0-1,-1-1,-59 35,-181 81,236-124,-80 39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9:50.25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3423 26376,'-43'-853,"14"466,-23-1509,52 1763,-7-1,-6 0,-34-152,-5 50,-125-487,118 536,-111-429,135 403,-11-286,34-215,-4-71,-69-195,-161-533,99 594,123 740,-13-127,-12-84,-36-413,61-1,-23-285,-59 4,16-935,97-790,65 1554,-21 126,-41 930,41-236,-19 206,1-279,-36 0,-1 185,4 292,-1-40,13-102,-8 150,0 0,2 0,1 0,0 1,2 0,1 1,0 0,16-23,-3 12,1 2,1 0,2 1,1 2,1 1,1 1,2 2,62-38,-9 11,115-90,-197 139,0 0,0-1,0 1,0-1,0 0,0 0,-1 0,0 0,1 0,-1 0,0-1,-1 1,1-1,2-6,-4 9,0 0,-1 0,1 1,0-1,0 0,0 0,0 0,-1 0,1 0,0 0,-1 0,1 0,-1 0,1 1,-1-1,0 0,1 0,-1 1,0-1,1 0,-2 0,-2-2,1 2,-1-1,1 0,-1 1,1-1,-1 1,-8-1,-19-3,0 2,0 1,-1 1,1 2,-1 2,1 0,0 2,0 2,1 0,0 2,-49 22,-14 12,2 4,-107 75,113-67,-353 242,352-238,-129 67,25-17,92-54,-128 52,-20 10,207-95,0 1,-36 30,63-44,2 0,-1 0,1 1,0 1,1 0,0 0,1 1,1 0,-1 0,-7 20,14-29,-1 0,1 0,0 0,0 0,1 0,-1 0,1 0,-1 0,1 0,0 0,0 0,0 0,1 0,-1 0,1 0,-1 0,1 0,0 0,0 0,1 0,-1 0,1 0,-1-1,1 1,0-1,0 1,0-1,0 0,0 0,0 0,5 4,0-3,0 1,1-1,-1-1,1 1,-1-1,1 0,0-1,0 0,0 0,-1-1,13 0,77-9,97-21,24-3,-138 24,0 4,1 3,135 13,12 28,186 21,174-52,-457-9,-91 0,-1 2,0 2,63 13,-74-9,-1-1,1-1,1-1,37-1,-59-3,-1 0,1-1,0 0,0 0,0-1,-1 0,1 0,0 0,-1-1,0 0,0 0,0 0,0-1,0 0,-1 0,1-1,-1 0,-1 1,1-2,0 1,-1 0,0-1,4-8,-3 2,-1 0,0 0,-1 0,0 0,-1-1,0 1,-1-1,0 1,-1-1,-2-14,-2-10,-2 0,-11-41,-5 7,-4 1,-48-93,-63-92,107 197,-67-94,81 131,0 2,-1 0,-1 1,0 1,-2 1,0 0,-32-18,-31-8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9:55.08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13176,'13'-11,"0"1,0 0,1 1,0 0,30-12,9-6,47-36,103-84,-164 118,2 2,1 1,75-33,143-42,-16 7,-36-5,-119 54,1 4,2 3,133-35,-171 61,146-38,-162 38,0-2,-1-1,41-24,116-82,-25 13,497-260,-52 24,-513 275,99-88,80-95,10-9,-201 193,144-85,-68 50,-120 74,2 3,0 1,1 3,2 2,75-21,614-145,-315 122,-286 48,-99 10,-2-1,1-3,45-17,106-54,-62 25,978-312,-944 314,248-118,-298 117,-71 33,2 2,0 1,1 3,64-17,24 3,-1-6,-2-6,-2-5,187-99,657-319,-739 359,865-345,-541 267,527-187,-891 296,-4-7,215-130,-308 148,-2-4,-3-4,82-88,-18 18,515-487,-578 535,286-279,-204 226,205-133,-249 186,121-114,-205 173,1 3,57-32,46-33,-92 58,1 2,124-59,135-32,-100 43,-59 24,62-27,-133 52,117-31,16-7,-171 51,-1-3,0-1,-3-2,49-41,-39 28,102-59,-107 78,64-21,-80 33,0-1,-2-1,0-2,0-1,50-36,130-103,-160 120,2 4,1 1,81-31,-77 36,-1-1,-1-4,55-38,13-31,48-35,212-78,-87 54,-173 84,32-20,172-75,-131 81,297-180,-420 222,105-73,-171 114,-1-1,0-1,0 1,0-1,-1 0,0-1,-1 0,0 0,8-15,-12 21,-1 0,1 0,0 0,-1 0,0 0,0 0,1 0,-1-1,0 1,-1 0,1 0,0 0,-1 0,1 0,-1 0,1 0,-1 0,-1-3,-1 2,1 0,-1 0,1 0,-1 1,0-1,0 1,0 0,0 0,0 0,0 0,-1 0,1 1,-1 0,-3-2,-20-5,-1 2,0 0,-56-4,-94 7,128 3,-1067 16,1048-17,1-4,-1-2,1-4,1-2,0-4,-113-43,162 53,-183-65,181 66,-1 1,0 1,-1 0,1 2,-1 1,1 0,-32 5,48-4,1 1,-1 0,1 0,0 0,-1 1,1-1,-6 4,9-4,1-1,-1 0,0 1,1-1,-1 1,1 0,-1-1,0 1,1-1,-1 1,1 0,0-1,-1 1,1 0,-1 0,1-1,0 1,0 0,-1 0,1-1,0 1,0 0,0 0,0 0,0 1,2 2,0 0,0-1,0 1,0-1,1 0,0 1,-1-1,1 0,0 0,1-1,-1 1,0-1,1 0,5 3,121 70,-73-44,61 42,356 332,-291-239,115 64,-169-136,167 104,-204-139,-60-39,0-1,1-1,1-2,64 22,-87-35,0 0,0 0,0-1,0-1,0 0,1 0,-1-1,0-1,0 0,0 0,1-1,-1-1,-1 0,1 0,0-1,-1 0,0-1,0 0,18-13,-8 1,-1 0,-1-1,0-1,16-25,56-89,-70 100,210-345,-178 274,69-192,-103 248,12-38,-3-1,-4-1,-4-1,-4-1,5-127,-18 113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9:58.64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1080,'67'0,"50"-1,204 24,262 70,-410-56,191 68,-284-80,-53-16,1-1,0-2,0-1,0-1,1-1,38-2,-57-2,1 1,-1-2,1 0,-1 0,0-1,0 0,0-1,0 0,-1 0,0-1,0 0,0-1,0 0,-1 0,0-1,0 0,-1-1,1 0,-2 0,1 0,5-11,29-54,-4-3,34-94,37-168,-57 182,-27 89,29-137,-40 101,-5 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0:02.17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212 0,'2'184,"-8"223,-4-336,-3-1,-4 0,-3-1,-30 72,-19 63,61-175,1 1,2-1,1 1,1 0,1 0,2 0,1 0,2 0,8 43,-8-60,0 0,1 0,1 0,0 0,0 0,1-1,1 0,0 0,1-1,0 0,0 0,1-1,1 0,0-1,0 0,1 0,0-1,0-1,1 1,0-2,0 0,23 8,-17-10,0 1,0-2,1-1,-1 0,1-1,-1-1,20-2,129-27,-126 19,1 2,0 1,61 0,-42 10,-1 3,84 18,112 43,-130-34,82 27,-86-16,-53-21,-2 2,0 4,96 57,-90-33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0:05.60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3133 0,'0'1220,"0"-1174,-2 0,-11 64,10-94,0-1,-2 0,1 1,-2-2,0 1,-1-1,0 1,-1-2,0 1,-19 21,6-15,0 0,-1-2,-1-1,-1 0,0-2,-1-1,-1-1,0-1,-1-1,0-1,-54 11,4-7,-2-4,1-4,-87-3,46 3,-205 36,81-6,39-20,100-10,-125 23,176-18,-107 22,-231 19,34-46,253-7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0:08.33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1458,'21'-1,"0"-1,-1 0,1-2,-1-1,0 0,0-1,0-2,-1 0,34-19,7-11,87-71,10-6,70-36,-6-9,299-281,-504 427,47-47,2 3,134-90,-173 133,0 1,1 1,0 1,1 2,30-8,-39 14,1 1,-1 0,1 2,-1 0,1 1,0 1,-1 0,32 8,-27-3,-1 2,-1 0,1 1,-1 1,-1 2,0 0,-1 1,0 1,20 18,15 19,76 93,-121-132,31 37,-2 1,46 79,-66-94,-1 1,-2 1,-2 0,-1 1,8 39,-12-34,76 373,-64-283,5 155,-25 433,-5-358,4-260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0:11.56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1211 3914,'-50'-63,"1"1,-78-74,-162-225,119 93,150 232,-6-10,2-1,2-1,-16-52,-4-47,6-2,-23-212,21 63,26 235,-3 1,-39-104,19 76,-31-131,53 166,3-2,2 1,0-105,53-248,-23 261,-17 101,-2 20,0-1,1 0,2 1,1 0,1 1,17-41,-24 65,0 0,0 1,0-1,0 0,1 1,-1-1,0 0,1 1,-1 0,1-1,-1 1,1 0,0 0,0 0,-1 0,1 0,0 0,2-1,-2 2,-1 0,1 0,0 0,-1 1,1-1,-1 0,1 1,-1-1,1 1,-1-1,1 1,-1-1,1 1,-1 0,0 0,1 0,-1 0,2 1,5 7,-1 0,0 1,0-1,0 1,4 12,-4-11,46 87,-24-42,62 87,49 22,-88-108,6 6,112 90,81 38,-127-99,69 30,-128-85,75 57,-117-78,-1 0,2-2,0-1,0-1,1-1,1-1,0-1,49 9,-6-7,0-4,90-1,-115-6,0-2,0-1,64-15,-2-11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0:12.84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1356 0,'-1'22,"-1"-1,-1 0,-1 0,-1 0,-1-1,-15 39,-67 115,53-111,-117 202,37-67,78-131,-3-2,-2-2,-71 80,-35 48,111-138,-2-1,-63 63,40-58,-2-3,-97 63,82-70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0:16.64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1156 0,'0'41,"1"0,2 0,15 74,-3-51,-6-18,2-1,3 0,36 84,161 209,-161-264,66 91,244 268,-317-388,79 90,-107-117,-2 0,0 1,-1 1,-1 0,13 34,-23-52,0 1,0-1,0 1,0-1,-1 1,1-1,-1 1,0 0,0-1,0 1,0 0,0-1,0 1,-1 0,1-1,-1 1,0-1,0 1,-1 3,0-4,1-1,-1 1,0 0,1-1,-1 1,0-1,0 0,0 0,0 0,0 0,-1 0,1 0,0 0,0-1,-1 1,1-1,-4 1,-7-1,-1 0,1-1,-1-1,1 0,0 0,-15-6,-31-11,1-3,-59-31,-110-70,95 49,-47-29,-37-21,-205-107,333 175,2-3,-126-113,93 46,41 40,62 69,1 1,0-2,1 0,2-1,-1 0,2-1,-10-25,19 40,0 0,0-1,1 1,0-1,0 0,1 1,-1-1,1 0,0 0,1 1,-1-1,1 0,0 1,3-7,-2 7,1 0,0 0,0 0,0 1,1-1,-1 1,1 0,0 0,0 0,1 0,-1 1,1 0,0 0,0 0,0 1,0-1,6-1,15-5,0 1,0 1,1 2,-1 0,35 0,141 3,-148 3,-47-1,33 1,0 1,41 8,-69-8,0 1,-1 0,1 0,-1 2,0-1,0 1,0 1,-1 0,0 1,0 0,13 12,-8-3,0 1,-1 0,0 2,-2-1,16 33,39 108,-23-48,77 198,-95-239,9 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18.39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6431 1,'-12'15,"0"0,1 0,1 2,1-1,0 1,-11 31,-14 27,-240 384,222-380,8-9,-3-3,-77 87,5-26,6 5,6 6,6 3,-108 207,183-303,-1 0,-2-2,-2-1,-1-2,-3-1,-1-2,-69 57,30-35,-199 163,188-146,-80 92,142-140,-404 424,343-382,-2-4,-103 59,84-58,-111 92,16 15,-356 287,-174 17,335-231,169-112,-73 50,247-148,-2-3,-1-2,-2-3,-1-2,-63 20,113-45,0-1,-1 0,1 0,0-1,-1 0,1 0,0-1,-1 0,1-1,-18-3,21 2,1 0,-1 0,1-1,0 1,0-1,0-1,0 1,1 0,-1-1,1 0,0 0,0-1,0 1,0-1,1 0,0 1,0-2,-3-6,-2-6,1-1,1 0,1 0,0 0,-3-38,4-101,4 105,11-551,0 9,-12 541,-1 25,2-1,6-46,-6 75,0 0,0 0,0 0,0 1,0-1,0 0,0 0,0 0,0 0,0 0,1 0,-1 1,0-1,1 0,-1 0,0 0,1 1,-1-1,1 0,0 1,-1-1,1 0,-1 1,1-1,0 1,0-1,-1 1,1-1,0 1,0-1,-1 1,1 0,0-1,0 1,0 0,0 0,1 0,0 1,0 0,0 0,0 0,-1 0,1 1,0-1,-1 1,1 0,-1-1,0 1,1 0,-1 0,0 0,1 2,6 13,0 1,-1 0,-2-1,1 2,2 20,9 103,-16-127,2 42,-2-1,-12 97,-32 117,-10 89,46-257,8 151,1-240,-1 0,2 1,-1-2,2 1,0 0,0-1,1 1,10 16,-9-21,-1 0,1 0,0-1,1 0,0 0,0-1,0 0,1 0,0-1,0 0,0 0,13 5,13 1,1-1,0-2,0-1,1-2,0-1,40-2,84 12,83 23,262 5,-460-41,1 3,63 12,-85-11,0 1,-1 2,0 1,0 0,-1 2,27 16,50 35,-23-16,108 86,-118-79,-7-9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2:31.68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1,'-6'6,"0"0,1 1,0 0,0 0,1 1,0-1,0 1,-4 14,-15 67,18-63,-13 74,-10 166,21 106,6-296,3 1823,1-679,-3 617,1-1782,2 0,2 0,3 0,2 0,33 103,144 458,-152-493,-12-35,-4 1,-3 1,5 144,-15-116,4 0,6 0,46 171,-36-201,62 260,-81-307,1 0,2 0,2-1,2 0,2-1,23 43,20 34,-5 2,40 127,-33-81,148 433,-178-492,13 44,34 203,-64-256,4-1,4 0,45 117,16 13,-29-74,6-2,94 168,77 135,-140-263,94 221,-141-313,-33-68,1-1,2 0,0-1,2 0,1-2,1 0,33 36,71 63,38 34,-51-54,145 179,-211-233,23 21,-6-15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22.32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0,'19'1,"-1"1,1 0,-1 1,0 1,0 1,0 1,-1 0,22 11,12 11,61 42,-84-51,259 184,-52-34,6 4,272 252,-191-136,114 106,292 266,-618-566,5-5,142 86,-38-44,-197-117,-1 1,0 1,-2 1,0 0,-1 2,0 0,-2 1,0 1,-2 0,21 44,0 15,47 163,-14-33,91 135,-148-325,61 116,137 191,-182-285,-2 1,-1 2,28 78,-11-24,116 303,-116-289,17 66,47 256,-71-277,-6-14,-6 1,4 178,-30-299,4-25,0 0,-1 1,1-1,0 0,0 0,-1 0,1 1,0-1,-1 0,1 0,0 0,-1 0,1 0,0 0,-1 0,1 0,0 0,-1 1,1-1,0-1,-1 1,1 0,0 0,-1 0,1 0,0 0,0 0,-1 0,1 0,0 0,-1-1,1 1,0 0,-1 0,1 0,0-1,-32-34,21 21,-27-27,-81-66,20 21,5-6,36 34,-103-81,12 41,84 58,2-3,-60-54,-5-33,-159-207,70 74,207 250,16 12,22 18,-19-11,128 94,159 148,-166-120,166 155,-193-187,-62-54,2-3,2-1,54 34,-25-26,-2 2,71 64,-96-69,8 6,93 66,-131-104,0 0,0-1,1-1,0-1,1-1,0 0,0-2,0 0,1-1,32 3,-40-7,0-1,0 0,-1-1,1 0,0 0,-1-1,1-1,-1 0,0-1,0 0,-1 0,1-1,-1 0,-1-1,1-1,-1 1,0-1,-1-1,0 1,0-2,-1 1,8-13,10-22,-1 0,-2-2,30-96,-26 69,16-46,31-78,-1 0,-11 27,-28 86,41-86,-49 121,22-66,-21 38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28.30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0,'1'20,"1"0,0-1,2 1,0-1,2 0,0 0,1 0,17 32,10 9,50 67,-23-38,36 58,112 188,-165-257,2-2,4-2,2-3,4-1,3-4,87 78,-12-30,-17-16,187 204,-178-158,-38-47,122 177,-147-184,90 99,-81-105,-21-17,50 86,-38-54,-33-54,38 61,141 165,101 54,-274-284,-2 1,46 74,-49-68,2-1,44 48,193 192,-236-255,2-1,54 35,49 41,-77-50,3-2,2-3,2-3,2-3,117 55,-91-59,1-5,200 47,-110-44,410 92,-439-100,2-8,0-6,272-6,-353-14,167 4,-205 1,-1 2,0 1,76 24,53 39,-119-46,2-1,83 22,69 15,-21-6,-108-37,0-4,84 2,-87-14,-72 0,0 0,0 0,0 0,0 0,0 0,0 0,0 0,0-1,0 1,-1 0,1-1,0 1,0 0,0-1,0 0,0 1,-1-1,1 1,0-1,-1 0,1 1,0-1,-1 0,1 0,-1 1,1-1,-1 0,1 0,-1 0,0 0,1 0,-1 0,0 0,0 0,0 0,0 0,1 0,-1 1,-1-3,0-1,-1-1,1 0,-1 1,0-1,-1 1,-3-6,1 2,-26-39,-3 1,-1 1,-68-66,-147-103,158 139,-107-113,-63-103,210 222,3-2,-55-106,100 170,-8-17,24 33,2 3,0 0,299 273,151 192,-336-363,-97-90,-1 2,-1 1,-1 1,46 61,-68-80,-1 0,0 0,0 1,-1 0,0 0,-1 0,0 0,0 0,-1 1,-1-1,1 13,-2-15,-1 0,0-1,0 1,0 0,-1-1,-1 1,1-1,-1 1,0-1,-1 0,0 0,0-1,0 1,-1-1,0 0,-6 6,-36 34,-2-3,-55 38,-118 67,85-58,105-69,0-1,-2-2,0-1,0-2,-2-2,0 0,0-3,-1-1,-50 5,-106 16,167-23,-1 0,1 2,1 1,-1 1,-27 17,-7 5,-125 49,173-78,1 0,-1 1,1 1,-1 0,2 1,-1 0,1 0,0 1,-11 11,3 13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34.08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6380 1,'-14'13,"-2"0,-25 17,-15 11,1 1,-1-4,-2-1,-83 38,-199 66,256-105,-124 72,31-13,94-56,27-14,2 2,-67 45,-34 49,-273 278,262-212,-16 16,111-129,-96 127,-39 95,-66 86,41-52,68-87,86-119,-6 7,-76 70,-65 89,101-136,32-43,-78 86,99-120,-94 135,-69 217,48-77,126-240,37-68,-49 74,-18 3,-101 148,155-214,3 3,3 0,-25 68,14-8,4 2,-38 243,69-330,0 17,-3-1,-18 63,24-105,0 1,-1-2,0 1,0 0,-1 0,-7 9,10-15,1 0,-1-1,1 1,0-1,-1 1,1-1,-1 1,0-1,1 1,-1-1,1 1,-1-1,0 0,1 1,-1-1,0 0,1 0,-1 1,0-1,1 0,-1 0,0 0,0 0,1 0,-1 0,0 0,0 0,1 0,-1 0,0-1,1 1,-1 0,0 0,1-1,-1 1,0 0,1-1,-1 1,1-1,-1 1,1-1,-1 1,1-1,-1 1,1-1,-1 1,1-1,-1 0,1 1,-1-2,-13-39,2-27,4-2,2 1,6-98,0 98,5-573,-5 601,-1 0,-2 1,-2-1,-11-42,13 71,0 0,-1 0,-1 0,1 0,-2 0,0 1,0 0,-1 0,-1 1,0 0,0 0,0 1,-2 0,1 0,-1 1,0 1,-15-10,9 9,1 1,-1 0,-1 2,1-1,-1 2,-28-4,44 8,0 0,0-1,0 1,1 0,-1 0,0 1,0-1,0 0,0 0,0 0,0 1,1-1,-1 0,0 1,0-1,0 1,1-1,-1 1,0-1,0 1,1-1,-1 1,1 0,-1-1,0 1,1 0,-1 0,1 0,0-1,-1 1,1 0,0 0,-1 0,1 0,0-1,0 1,0 0,0 0,0 0,0 1,9 35,0-19,1 0,18 24,6 10,300 480,-306-488,-2 2,-3 0,35 96,-53-127,1 1,1-1,1-1,0 0,19 26,-23-35,1 0,-1-1,1 1,-1-1,1-1,0 1,1-1,-1 1,1-1,-1-1,1 1,0-1,0 0,0-1,0 1,0-1,0 0,10 0,2-2,0-1,0-1,-1 0,1-1,-1-1,0-1,23-10,7-6,59-40,93-70,93-56,-185 129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54.00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20681 4602,'0'-3,"-1"0,1 0,-1-1,0 1,0 0,0 0,-1 0,1 0,-1 0,0 0,0 0,0 0,0 1,0-1,0 1,-1 0,-3-4,-57-37,32 24,-14-8,-1 1,-90-36,3 4,9-6,3-4,3-6,-139-114,-198-176,413 333,-54-31,-25-16,111 70,-217-154,168 124,-128-59,-47-17,-15-4,-238-115,312 139,97 55,3-3,-129-96,75 32,-223-138,217 169,-149-58,-29-2,228 97,2-4,-130-86,180 107,-155-111,-83-48,123 94,76 41,-1 4,-2 3,-82-28,-136-19,145 33,-177-52,44 39,-129-35,-198-55,481 124,-1 4,-1 7,-233-8,-166-28,82 3,-466 39,882 15,-36 2,1 4,0 2,-79 23,-126 13,-28 8,66 18,-25 7,170-56,6-4,1 4,-138 58,171-58,-223 118,224-114,-1-2,-84 28,41-17,28-9,-505 225,363-141,-232 117,199-123,65-30,-14 5,92-42,1 4,-123 75,90-30,34-23,-122 64,160-100,-82 40,-187 122,-470 416,785-598,-278 233,-183 138,157-149,207-152,-156 87,128-83,76-46,-398 233,350-213,-2-6,-172 56,-166 40,428-140,18-7,28-13,-29 15,45-25,-2-1,0-3,-2-1,-1-3,-2 0,-1-3,-2-1,34-46,-15 9,-4-1,-3-3,65-147,-19 31,7-15,-83 165,-1-1,19-87,-19 12,-6 0,-9-198,-1 278,0 6,-2 0,-1 1,-1-1,-13-46,17 79,-20-44,19 44,1 1,-1-1,1 0,-1 0,1 1,-1-1,1 0,-1 0,0 1,0-1,1 1,-1-1,0 1,0-1,1 1,-1 0,0-1,0 1,0 0,0-1,0 1,0 0,0 0,0 0,1 0,-1 0,0 0,0 0,0 0,0 0,0 1,0-1,0 0,0 0,1 1,-1-1,0 1,0-1,0 1,1-1,-1 1,0-1,1 1,-1 0,0-1,0 2,-11 15,1 0,0 1,1 1,1-1,1 2,1-1,-6 25,-152 510,28-197,108-288,-61 112,-5 12,85-169,1 1,2 0,0 0,2 1,1 0,-2 28,6-46,0 1,0 0,0-1,1 1,1 0,-1-1,1 1,1-1,0 0,0 0,0 0,1 0,0 0,1-1,0 1,0-1,0-1,1 1,0-1,0 0,1 0,0-1,0 1,0-2,1 1,-1-1,16 6,3 0,0-2,1-1,0-1,0-1,41 2,143-6,-169-2,586-17,-592 18,0 1,1 2,-1 2,62 16,-74-14,0 2,-1 0,1 2,-2 0,0 2,0 0,33 29,3 10,-40-34,0-1,1-1,1-1,0 0,29 14,-16-16,1-1,0-2,1-1,0-2,0-1,55 2,9-3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3:10.86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3:18.00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4726 0,'-30'0,"-192"7,188-4,-1 2,1 2,0 1,-44 16,36-6,0 2,-67 44,-74 67,89-62,37-26,2 2,3 3,-73 83,64-61,-116 147,106-110,-189 264,187-271,5 3,4 4,-66 150,-51 115,33-37,-79 165,-175 359,133-272,98-269,12-25,22-59,6-9,26 11,2-5,63-148,2 2,5 1,3 2,-19 99,2 35,-24 328,61-1,9-475,-4 0,-23 120,-52 134,9-45,48-158,6 0,-2 136,19 260,4-341,-5-42,-1-56,4 0,3 0,17 82,5-38,0-9,18 194,-35-201,4-1,6-1,36 118,5 12,15 55,-40-170,-5 2,25 227,-33-151,49 202,78 193,-103-437,77 175,-2-22,11 27,19 98,-56-137,132 367,-122-351,19 108,-73-232,112 270,-64-259,-21-47,-51-103,3-3,74 94,-62-89,58 98,-51-56,-28-51,2 0,2-2,59 76,-24-49,70 104,-67-78,5-3,79 86,52 76,-38-43,-158-208,8 10,0 0,0 0,10 21,-20-33,0-1,-1 1,1 0,-1 0,0-1,0 1,0 0,0 0,0 0,-1 0,1 0,-1 0,0 0,0 0,0 0,0 0,-1 0,1 0,-1 0,0 0,0 0,0 0,0-1,0 1,0 0,-1-1,1 1,-4 3,2-4,-1 0,1-1,-1 1,0-1,1 0,-1 0,0 0,0 0,0 0,0-1,0 0,0 0,0 0,0 0,0-1,1 0,-1 1,0-1,-7-3,-2 1,8 2,-57-12,1-1,-80-32,78 21,-81-38,124 53,1-2,1 0,0-1,0-1,-19-20,-15-25,-73-107,-28-33,89 135,35 36,-37-45,62 68,0 0,1-1,0 1,0-1,0 0,-2-6,5 11,-1 1,1 0,0 0,0-1,0 1,0 0,-1 0,1-1,0 1,0 0,0 0,0-1,0 1,0 0,0 0,0-1,0 1,0 0,0-1,0 1,0 0,0-1,0 1,0 0,0 0,0-1,0 1,0 0,0 0,1-1,-1 1,0 0,0 0,0-1,0 1,1 0,-1 0,0 0,0-1,1 1,-1 0,0 0,0 0,1 0,-1 0,0-1,0 1,1 0,-1 0,0 0,1 0,-1 0,0 0,0 0,1 0,-1 0,0 0,1 0,-1 0,0 0,1 0,9 3,1-1,-1 1,0 1,0 0,0 0,14 9,19 8,435 224,-16 34,-423-255,340 238,-74-46,156 99,-455-311,70 48,-69-47,1-1,0 0,0 0,0-1,0 0,1 0,13 1,-21-3,0-1,0 0,0 0,0 0,0 0,0 0,1 0,-1 0,0 0,0 0,0 0,0-1,0 1,0 0,0-1,0 1,0-1,0 1,0-1,0 1,0-1,-1 0,1 0,0 1,0-1,-1 0,1 0,0 0,-1 0,1 0,-1 0,1 0,-1 0,1 0,-1 0,0 0,0 0,1 0,-1 0,0 0,0 0,0-2,-1-6,0 1,0-1,-1 1,-4-14,3 12,-12-38,-3 1,-1 0,-42-71,-97-128,-33-58,17-41,132 255,-36-117,45 112,-54-107,63 156,1-1,3-1,2-1,-14-59,-43-187,25 110,32 126,-2 2,-45-86,-20-54,27 3,44 164,14 30,0 0,0-1,0 1,0 0,0 0,-1 0,1 0,0 0,0 0,0-1,0 1,0 0,-1 0,1 0,0 0,0 0,0 0,0 0,-1 0,1 0,0 0,0 0,0 0,0 0,-1 0,1 0,0 0,0 0,0 0,0 0,-1 0,1 0,0 0,0 0,0 0,0 0,-1 0,1 0,0 1,0-1,0 0,0 0,0 0,0 0,-1 0,1 1,0-1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5:52.08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491 895,'-7'6,"1"1,0 0,0 0,0 1,1 0,0-1,1 2,0-1,-5 16,-3 5,-23 63,4 2,4 0,4 2,-13 127,17-21,8 226,10-381,-1 0,-3 0,-1 0,-23 79,-33 160,34-141,-15 113,10 2,3 460,36 420,2-989,53 294,-58-425,13 58,4-1,37 95,5 22,-40-118,3-1,47 99,0-39,45 90,209 363,-315-569,113 176,-96-156,1-1,63 61,18 4,358 324,-38-8,-172-155,-23-25,-165-170,2-3,89 61,63 57,-7 32,-81-77,-114-117,120 119,251 194,-177-167,119 82,-211-171,442 262,-370-237,319 226,-451-287,131 66,-114-66,-25-17,1-1,76 20,15 6,-47-14,74 32,59 59,-11-4,-163-94,228 111,-213-109,150 43,94-13,-194-42,176 52,240 133,-191-66,-345-138,104 40,150 77,-220-97,1 0,0-3,2-1,0-3,1-1,0-2,55 7,-14-8,-1 4,142 42,-81-11,1-7,1-6,209 18,53 6,-256-29,174 7,4-31,-134-5,198 26,-152 10,394 33,-142-16,-154-10,897-14,-896-29,-274 4,0 3,88 17,129 44,-92-19,-7-6,323 117,-436-128,2-3,2-3,0-3,1-4,150 14,-49-27,-80-3,123 16,129 66,-61-12,-106-42,293 9,189-40,-303-3,-230-2,243-45,65-6,-308 53,214-20,125-49,-377 56,-1-5,-1-3,109-48,-118 43,152-35,-64 20,-70 16,385-95,25 56,-59 11,192-75,-514 97,132-56,15-5,-133 52,235-61,-344 99,6-1,0-2,62-24,23-22,102-39,-59 34,89-26,-181 71,1 3,123-3,48-7,449-60,206-19,-845 94,88-14,-1-6,-1-6,190-71,25-47,195-69,-340 155,117-39,-230 70,1 4,139-22,-81 28,167-47,-203 37,-2-6,167-79,194-132,-326 171,-72 39,132-87,21-60,518-381,-444 323,-300 236,92-84,118-139,-90 90,57-61,298-285,-197 250,57-49,-272 219,133-160,36-97,-197 261,40-58,106-137,-123 166,-4-2,65-125,17-27,148-271,-294 513,246-517,-139 282,-71 168,85-121,-72 120,57-111,5-70,21-44,-20 113,-37 66,-47 70,-11 21,-3 0,0-1,21-58,113-459,-96 328,-27 100,-7-1,13-221,-34-249,-5 302,4-831,-2 1038,-3 0,-32-148,6 22,22 129,-3 1,-23-77,3 66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5:56.58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1100 101,'-51'63,"3"-1,-67 53,33-33,-121 152,186-210,-97 132,-179 192,148-196,144-149,-2-1,1 1,0-1,0 0,-1 0,1 0,-1 0,0 0,1 0,-4 1,3-10,13-15,63-108,6 5,106-131,114-189,-124 170,-173 272,6-10,1 1,0 0,1 0,0 1,15-12,-23 21,0 1,0-1,1 1,-1-1,0 1,1 0,-1 0,1 0,0 0,-1 0,1 1,0-1,-1 1,1-1,0 1,0 0,-1 0,1 1,0-1,-1 0,1 1,0 0,-1 0,1-1,0 2,-1-1,0 0,1 0,-1 1,0-1,1 1,-1 0,0 0,0 0,1 2,9 10,-1 1,-1 0,0 1,-1 0,-1 0,0 1,9 32,26 52,15 5,52 104,-90-166,95 192,-84-181,2 0,45 55,119 116,-114-137,-5 4,126 197,-172-241,-3 1,33 81,-49-98,-1 0,-2 0,-2 1,-1 0,4 49,-10-72,-1-1,0 1,-1-1,0 1,-1-1,0 1,0-1,-1 0,0 0,-1 0,0-1,-1 1,0-1,-11 15,11-18,0-1,0 1,-1-1,0 0,0-1,0 1,-1-1,0-1,1 1,-1-1,0 0,-1 0,1-1,0 0,-1-1,0 1,1-1,-1-1,1 1,-14-2,2-1,0-1,0-1,0-1,0 0,1-1,0-1,0-1,1-1,-20-12,-19-17,-68-58,-10-8,-4 17,-69-49,35 23,129 89,1-3,2-1,0-1,2-3,-50-53,-15-55,67 87,-49-55,35 58,-94-74,60 55,12 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7364,'0'-860,"61"151,-1 80,-59-235,-5 391,5-1811,-8 2160,-44-243,1 26,36-347,15 663,0 52,0 14,-1 1,-3 0,-1-1,-11 51,-11 14,-77 267,86-325,-3-1,-1-1,-2-1,-3-1,-48 64,-9-17,55-62,-37 49,63-76,-1 1,1 0,1-1,-1 1,0 0,1 0,-1 1,1-1,0 0,0 0,0 1,0-1,1 0,0 1,-1-1,1 1,0-1,0 0,1 1,-1-1,3 7,-1-7,0 1,1-1,-1 0,1 0,0 0,0 0,0 0,0-1,0 1,1-1,-1 0,1 0,0 0,0 0,-1-1,1 1,8 1,30 6,1-2,0-2,0-1,66-4,-80 0,24-2,-1-2,1-3,-2-1,77-24,-70 16,1 2,0 3,1 2,1 3,118 4,-163 4,1-2,-1 0,1-1,25-5,-39 6,-1-1,1 1,-1-1,1 1,-1-1,1 0,-1 0,0 0,0-1,1 1,-1 0,0-1,0 1,0-1,0 0,-1 0,1 0,0 0,-1 0,1 0,-1 0,0 0,0-1,0 1,0 0,0-1,0 1,-1-1,1 1,-1-1,1 1,-1-1,0 1,0-1,0 1,-1-5,-1-2,-1 0,0 0,0 0,-1 0,0 1,0-1,-1 1,0 0,-8-9,-63-65,55 61,-128-119,-50-52,55 47,71 87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1,'-1'45,"0"22,3 1,20 126,-8-126,19 86,19 222,-48-149,2 27,1-197,3-1,20 61,8 47,-22-46,0 138,-17 121,-2-190,3-153,0 43,-3-1,-17 103,4-98,-17 80,-14 202,41 466,10-449,-4 221,0-497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2:34.83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1726 0,'1'11,"1"0,0 0,0 0,1-1,1 1,0-1,6 14,9 24,8 33,2-2,46 84,30 57,144 431,-122-310,21 67,-2 36,-104-324,-16-36,-4 1,-4 0,-3 2,3 107,-15 355,-7-350,2-93,-2 63,27 245,9-190,36 390,-67 212,-5-381,4 89,-6-432,-4 0,-38 164,16-106,-56 266,-162 463,-220 389,431-1178,-5 30,-42 204,49-171,10-73,-3-1,-43 90,0 25,40-105,-15 47,-77 196,15-128,-140 201,55-98,52-93,-12 21,125-191,2 1,-33 97,17-10,22-62,-4-1,-38 78,38-105,-35 73,-85 129,94-177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236 1,'0'5097,"-5"-5005,-4-1,-29 125,-3 26,-29 145,13-96,41-184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 1,'0'3154,"8"-2993,41 236,1-16,-50-379,16 259,-16-207,-2 0,-16 96,-7-31,-5 26,-15 187,41-178,5-96,-3-1,-3 1,-15 75,2-59,-56 140,33-126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808 1048,'-6'-1,"0"0,0 0,0-1,0 0,1 0,-1-1,1 1,-1-1,1 0,0-1,0 1,-4-5,-15-9,-13-8,0-3,2 0,1-2,2-2,1-1,1-2,-39-59,49 65,-261-351,266 363,1 0,1-1,0-1,-18-36,28 49,1-1,0 1,0-1,0 0,1 0,-1 0,2 1,-1-12,1 14,1 1,-1-1,1 0,0 0,0 1,0-1,1 0,-1 1,1 0,0-1,0 1,0 0,0 0,0 0,1 0,3-3,-2 3,-1 0,1 1,0 0,0-1,0 2,0-1,0 0,0 1,1 0,-1 0,0 0,1 0,-1 1,1 0,8 0,7 2,0 0,26 8,-13-3,22 5,-1 4,68 27,27 10,-17-13,-18-3,1-6,213 31,30-46,-351-16,-1 1,1 0,-1 0,1 0,-1 1,0 0,0 0,0 1,0-1,0 1,-1 1,1-1,4 5,-8-7,-1 1,0-1,0 1,0-1,0 1,0 0,0-1,0 1,0 0,-1 0,1-1,-1 1,1 0,-1 0,0 0,0 0,0 0,0 2,-1 0,0 0,0 0,0 0,0 0,-1-1,0 1,0 0,0-1,0 1,0-1,-5 5,-18 20,-2 0,-2-2,0-1,-1-1,-59 35,-181 81,236-124,-80 39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1,'-6'6,"0"0,1 1,0 0,0 0,1 1,0-1,0 1,-4 14,-15 67,18-63,-13 74,-10 166,21 106,6-296,3 1823,1-679,-3 617,1-1782,2 0,2 0,3 0,2 0,33 103,144 458,-152-493,-12-35,-4 1,-3 1,5 144,-15-116,4 0,6 0,46 171,-36-201,62 260,-81-307,1 0,2 0,2-1,2 0,2-1,23 43,20 34,-5 2,40 127,-33-81,148 433,-178-492,13 44,34 203,-64-256,4-1,4 0,45 117,16 13,-29-74,6-2,94 168,77 135,-140-263,94 221,-141-313,-33-68,1-1,2 0,0-1,2 0,1-2,1 0,33 36,71 63,38 34,-51-54,145 179,-211-233,23 21,-6-15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1726 0,'1'11,"1"0,0 0,0 0,1-1,1 1,0-1,6 14,9 24,8 33,2-2,46 84,30 57,144 431,-122-310,21 67,-2 36,-104-324,-16-36,-4 1,-4 0,-3 2,3 107,-15 355,-7-350,2-93,-2 63,27 245,9-190,36 390,-67 212,-5-381,4 89,-6-432,-4 0,-38 164,16-106,-56 266,-162 463,-220 389,431-1178,-5 30,-42 204,49-171,10-73,-3-1,-43 90,0 25,40-105,-15 47,-77 196,15-128,-140 201,55-98,52-93,-12 21,125-191,2 1,-33 97,17-10,22-62,-4-1,-38 78,38-105,-35 73,-85 129,94-177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731 1,'-24'19,"0"0,-2-2,0 0,-54 24,20-10,25-11,0 1,2 2,0 1,2 2,1 1,1 1,-26 33,24-23,2 0,2 2,-35 68,51-86,1 1,2 1,0-1,1 2,2-1,0 1,2-1,-1 41,4-55,1 0,0 0,0 0,1-1,0 1,1 0,0-1,0 1,1-1,0 0,1 0,0 0,1-1,-1 0,9 9,-7-11,-1 0,0 0,1-1,0 0,0-1,1 0,-1 0,1 0,0-1,0 0,0 0,0-1,1 0,-1-1,1 0,-1 0,1-1,9 0,24-4,-1-1,0-2,41-13,121-45,-97 29,-27 13,2 3,1 4,99-8,251 12,-405 12,0 1,0 1,0 1,0 2,0 0,-1 2,0 1,0 1,-1 1,26 15,-12-3,1-2,47 16,-85-35,-1 0,1 0,0-1,0 1,-1 0,1-1,0 0,0 1,0-1,-1 0,1 0,0 0,0 0,0-1,0 1,2-1,-4 0,0 1,1-1,-1 0,0 0,0 1,0-1,0 0,0 1,0-1,0 0,0 0,-1 1,1-1,0 0,0 1,-1-1,1 0,0 1,-1-1,1 1,0-1,-1 0,1 1,-1-1,1 1,-2-2,-49-48,-213-174,189 164,-127-76,115 81,-91-75,77 33,67 63,-53-44,57 58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3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1,'20'0,"28"0,26 0,21 0,15 0,9 20,5 7,-18-1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692 444,'-3'1,"0"-1,0 0,0 1,0 0,0 0,0 0,0 0,0 0,0 0,1 1,-1-1,1 1,-1 0,1 0,-1 0,1 0,0 0,0 0,0 1,0-1,1 1,-1-1,-1 4,-4 8,1 1,0-1,-5 23,2-10,-73 232,24-68,-116 256,54-164,56-126,37-93,-32 110,56-165,2 0,-1 0,1 0,0 16,1-24,0 0,0 1,0-1,0 0,0 0,1 1,-1-1,0 0,1 0,-1 0,1 0,-1 0,1 0,-1 0,1 1,0-1,-1-1,1 1,0 0,0 0,0 0,0 0,0-1,0 1,0 0,0-1,0 1,0-1,0 1,0-1,1 1,-1-1,0 0,0 0,0 0,1 1,-1-1,0 0,0-1,1 1,-1 0,1 0,18-7,-1 0,0-1,-1-1,0-1,0 0,25-21,40-31,99-98,-157 138,1 1,0 1,2 1,0 1,1 2,0 1,45-16,241-119,-219 99,191-71,-217 100,-6 2,118-52,-175 68,1 0,-1 0,0-1,0 1,-1-2,1 1,-1-1,0 0,-1 0,1-1,-1 1,7-14,-10 14,1 1,-2-1,1 0,-1 0,1 0,-2 0,1 0,-1 0,0 0,0 0,0 0,-1 0,0 0,0 1,-1-1,1 0,-1 0,-4-7,-7-12,-2 1,0 1,-1 0,-2 1,-24-24,18 18,-312-345,101 121,97 107,107 112,-76-76,47 59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0,'0'1874,"8"-1701,43 244,1-17,-42-127,1-7,-2-186,23 85,-8-50,13 54,93 261,-63-258,14 40,-53-129,3-1,3-1,5-2,2-1,4-3,99 127,591 677,-594-705,88 101,-196-237,45 50,4-3,105 84,13-21,94 76,-158-111,210 186,-273-225,94 121,43 97,5 4,287 368,-434-576,5-4,3-3,153 127,105 87,-278-243,28 22,-38-36,55 61,0 16,14 17,154 138,8-46,-171-140,168 110,-31-24,-139-88,101 75,218 113,-122-80,463 217,-513-285,-78-44,-92-44,83 48,-13 8,306 130,-169-90,-72-29,-173-82,44 19,147 43,-100-46,-1 5,-3 7,149 74,-251-106,403 184,-181-102,174 59,-180-74,173 50,-311-104,217 27,-240-45,160 39,-162-29,0-4,162 10,-184-22,0 4,-1 1,73 23,-23-4,-42-13,68 27,-1 10,151 53,148 38,-52-6,-110-42,195 61,229 91,-629-219,1-3,1-3,1-3,0-4,95 11,247-16,-10-1,-339-4,-1 3,0 3,-1 2,89 33,57 53,-31-13,-57-36,225 64,-133-54,-12-3,-125-42,1-3,97 2,-72-10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21763 0,'0'3,"0"0,0-1,-1 1,1-1,-1 1,0 0,0-1,0 1,0-1,0 0,0 1,-3 3,-6 11,-67 161,28-86,-4-1,-4-3,-3-3,-119 130,65-92,5 6,-100 153,167-216,-56 91,-193 235,82-172,-29 31,-108 181,264-328,-122 185,139-192,-102 199,37-59,56-117,5 3,-88 220,136-294,-1-1,-3-1,-2-1,-1-1,-39 45,-190 191,119-151,69-67,-115 136,45-9,66-87,-140 154,-370 242,574-491,-189 165,147-132,-248 212,237-195,3 3,-83 109,95-103,-73 94,67-99,-182 211,157-190,-100 82,62-65,-101 114,111-102,-197 222,149-142,-462 530,571-676,-108 112,-184 146,241-219,-90 100,97-93,-118 97,-89 20,262-186,-280 152,139-85,-239 129,139-88,-5 2,181-84,-169 55,-227 89,153-49,232-94,58-25,-80 27,-308 74,357-101,-112 51,-80 57,-326 228,225-123,282-183,-3-3,-2-5,-1-4,-142 40,-276 72,355-100,-292 110,353-123,3 5,-129 83,25 9,-64 40,191-133,-133 58,30-33,-261 67,5-47,298-58,-1-5,-225 15,305-39,0 2,1 3,-81 23,36-6,49-14,-91 34,3 19,-65 24,189-82,-130 43,-182 90,265-110,-1-4,-81 22,55-19,-282 78,-97 53,370-123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2:48.96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731 1,'-24'19,"0"0,-2-2,0 0,-54 24,20-10,25-11,0 1,2 2,0 1,2 2,1 1,1 1,-26 33,24-23,2 0,2 2,-35 68,51-86,1 1,2 1,0-1,1 2,2-1,0 1,2-1,-1 41,4-55,1 0,0 0,0 0,1-1,0 1,1 0,0-1,0 1,1-1,0 0,1 0,0 0,1-1,-1 0,9 9,-7-11,-1 0,0 0,1-1,0 0,0-1,1 0,-1 0,1 0,0-1,0 0,0 0,0-1,1 0,-1-1,1 0,-1 0,1-1,9 0,24-4,-1-1,0-2,41-13,121-45,-97 29,-27 13,2 3,1 4,99-8,251 12,-405 12,0 1,0 1,0 1,0 2,0 0,-1 2,0 1,0 1,-1 1,26 15,-12-3,1-2,47 16,-85-35,-1 0,1 0,0-1,0 1,-1 0,1-1,0 0,0 1,0-1,-1 0,1 0,0 0,0 0,0-1,0 1,2-1,-4 0,0 1,1-1,-1 0,0 0,0 1,0-1,0 0,0 1,0-1,0 0,0 0,-1 1,1-1,0 0,0 1,-1-1,1 0,0 1,-1-1,1 1,0-1,-1 0,1 1,-1-1,1 1,-2-2,-49-48,-213-174,189 164,-127-76,115 81,-91-75,77 33,67 63,-53-44,57 58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739 592,'-6'0,"-1"1,0 0,0 0,1 1,-1 0,0 0,1 0,0 1,0 0,-7 4,-52 41,-71 71,-144 164,260-259,1 0,1 1,2 1,0 1,1 0,2 1,1 0,1 1,2 0,1 1,1 0,1 0,-2 48,7-56,0 0,2 0,0 1,1-1,2 0,0 0,2-1,0 1,1-1,1-1,1 1,1-1,1-1,0 0,1 0,2-1,0-1,0 0,23 19,37 19,2-3,136 68,-26-35,-126-60,-2 2,0 2,54 39,21 15,-39-26,43 18,-40-25,-89-45,6 4,1-1,-1-1,1-1,18 6,-30-11,1 0,0 0,-1-1,1 1,0-1,0 0,0 0,-1 0,1 0,0-1,0 1,-1-1,1 0,0 0,-1 0,1-1,-1 1,1-1,-1 0,0 0,0 0,0-1,5-3,-2-1,-1-1,0 1,0-1,0 0,-1 0,0-1,-1 1,0-1,0 0,-1 1,2-14,1-16,0-54,-4 60,-6-659,-2 310,1 282,-4 0,-30-126,2 12,-28-102,5 37,46 174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526 0,'3'185,"-9"221,1-363,-2-2,-2 1,-28 80,-62 113,91-219,-93 182,99-192,-1 0,1 0,0 0,0 1,0-1,1 0,0 1,1-1,-1 1,1 0,0-1,1 1,1 7,0-10,-1 0,1 0,0 0,0 0,1-1,-1 1,1-1,-1 0,1 0,0 0,0 0,1 0,-1 0,1-1,-1 0,1 0,0 0,0 0,-1 0,2-1,3 2,17 4,1-1,0-1,1-1,43 2,114-10,-108 1,-7-2,0-2,106-25,128-53,-183 47,2 5,136-17,-80 37,209 10,-342 4,-27 0,73-2,-83 1,1-1,-1 0,1-1,-1 0,0 0,1-1,9-4,-17 7,0 0,-1-1,1 1,0 0,-1 0,1-1,-1 1,1 0,-1-1,1 1,0-1,-1 1,0-1,1 1,-1-1,1 1,-1-1,1 0,-1 1,0-1,0 1,1-1,-1 0,0 1,0-1,0 0,1 1,-1-1,0 0,0 1,0-1,0 0,0 1,-1-1,1 0,0 1,0-1,0 0,-1 1,1-1,0 0,0 1,-1-1,1 1,-1-1,1 0,0 1,-1-1,1 1,-1 0,0-1,1 1,-1-1,1 1,-1 0,1-1,-1 1,0 0,1 0,-2-1,-43-18,2 5,-91-29,-257-46,303 79,1-4,1-4,1-3,-103-40,-163-67,135 53,79 26,-232-52,249 77,-120-42,160 39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1 158,'1801'0,"-1689"6,0 4,141 33,141 14,130-50,-446-8,-39 1,-1 1,0 2,1 2,-1 1,-1 3,1 0,59 25,487 153,-204-75,-280-80,-13-5,-1 3,85 45,-126-52,5 5,1-3,1-2,70 20,-31-22,1-4,0-5,97 2,288-18,-240-2,-30 7,187-8,-119-40,-45 5,-147 32,158-41,-215 44,-1-2,-1 0,1-2,-1 0,-1-2,0-1,-1 0,-1-2,0-1,22-22,-39 34,0 0,0 1,0-1,-1-1,0 1,0 0,-1-1,1 1,-1-1,-1 0,1 0,-1 0,0 0,0 0,0 0,-1 0,0 0,0 0,-1-1,0 1,0 0,0 0,-1 0,1 1,-2-1,1 0,-1 1,1-1,-6-6,-4-6,0 1,-1 0,-1 1,-1 1,0 0,-1 1,-21-15,-52-28,-150-73,74 43,160 85,-20-14,-1 2,-1 0,0 2,0 1,-2 2,-37-9,60 17,1 1,0-1,-1 1,1 0,0 0,-1 1,1 0,0 0,0 0,0 1,0-1,0 1,0 0,0 1,0-1,1 1,-1 0,1 0,0 0,0 1,0 0,0-1,1 1,-1 1,1-1,0 0,0 1,1-1,-5 11,0 5,1 0,0 1,2 0,0 0,1 0,0 25,1 48,4 1,3-1,5 0,39 161,-7-37,-14-67,-25-135,1-1,1 0,0 0,1 0,0 0,1-1,1 0,12 17,-16-27,-1 0,1 0,-1 0,1 0,0 0,1-1,-1 0,0 0,1 0,0 0,0-1,0 0,0 0,0 0,0-1,0 1,1-1,-1 0,1-1,-1 1,0-1,1 0,-1-1,1 1,-1-1,0 0,6-2,4-3,0-1,-1-1,0 0,0 0,-1-2,0 0,-1 0,0-1,14-16,43-36,62-33,114-89,-194 142,-2-2,66-78,-71 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8387 1742,'-712'0,"652"-1,-1-2,1-3,0-3,1-3,0-2,-90-35,-214-90,276 109,-1 3,-1 5,-124-15,138 24,-20-7,1-5,-116-47,83 27,63 25,0 4,-1 2,-103-8,-208 9,333 12,-78 0,-859 28,738 2,-687 47,-133-78,329-1,693 4,0 1,0 3,1 1,-1 1,1 3,1 1,0 2,-58 28,-134 94,102-55,125-78,-10 5,1 0,0 1,1 1,0 0,-12 12,20-18,0 0,1 0,0 1,0-1,0 1,0-1,0 1,1 0,-1 0,1-1,0 1,0 0,1 0,-1 0,1 0,0 1,0-1,0 0,1 0,-1 0,1 0,0 0,2 4,3 8,1-1,1 1,1-1,0-1,0 0,2 0,0-1,0 0,1-1,1-1,16 13,8 4,2-2,83 43,-47-33,1-3,1-3,125 31,61-2,-225-47,-23-7,0 0,0-1,1 0,0-1,0-1,0-1,29 0,-42-2,0 1,0-1,0 0,0 0,-1 0,1 0,-1-1,1 1,0-1,-1 1,0-1,1 0,-1 0,0 0,0 0,0 0,-1 0,1-1,0 1,-1-1,1 1,-1-1,0 0,0 1,0-1,0 0,-1 0,1 0,-1 1,1-1,-1 0,0-5,-1-7,0 0,-1 0,0-1,-8-25,-21-68,-2-8,-20-131,-8-81,30 179,-19-240,49 120,-3-59,-7 248,9 75,1 0,-1 0,0 0,-1 0,1 1,-1-1,0 1,-1-1,1 1,-8-8,10 12,-1-1,0 1,0-1,0 1,1 0,-1 0,0-1,0 2,-1-1,1 0,0 0,0 1,0-1,-1 1,1-1,0 1,0 0,-1 0,1 0,0 0,0 1,-1-1,1 1,0-1,-3 2,-2 1,1 0,0 0,-1 1,1 0,0 0,1 1,-7 5,-38 43,2 2,-77 115,-20 26,-73 41,165-173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11:48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7716 1,'-20'1,"1"2,-1 0,1 1,0 1,0 0,-23 11,7-3,-43 15,2 3,1 4,-74 46,-397 286,382-253,-163 127,205-139,-255 164,46-40,4-2,-10 3,290-191,-38 29,2 3,-140 150,192-180,-299 327,147-191,-315 321,357-339,-342 350,289-338,46-42,-174 143,88-75,2-11,124-102,-122 120,137-104,-98 91,-287 217,462-391,-5 4,1-1,-2-1,0-1,-44 22,62-36,0 1,0-1,0 0,0 0,-1 0,1 0,0-1,-1 1,1-1,0-1,-7 0,8 1,1-1,-1 0,1 0,0 0,-1 0,1 0,0 0,0-1,0 1,0-1,0 1,0-1,0 0,1 0,-3-3,1 0,0-1,1 0,-1 1,1-1,1 0,-1 0,1 0,0 0,1-1,-1 1,1 0,0 0,1 0,1-10,6-22,2 1,2-1,1 2,20-38,14-40,21-113,-29 84,2 2,27-86,-8 36,-34 98,5 1,68-140,-71 170,-2 0,-3-2,-3-1,-3 0,-3-1,8-92,-21 154,2-21,-2 51,-1-24,-13 456,-36 8,-8-178,-161 479,213-753,-26 92,29-98,0 1,1-1,0 1,1 0,0-1,0 1,1 0,0-1,4 15,-3-19,-1 1,1-1,0 0,1 0,-1 0,0-1,1 1,0 0,0-1,0 0,1 0,-1 0,1 0,-1 0,1 0,0-1,0 0,0 0,0 0,0 0,1-1,-1 0,1 0,-1 0,5 0,7 1,0-2,0 0,-1 0,1-2,30-6,66-22,-1-6,173-80,-73 27,239-105,-437 189,-1-1,0-1,-1 0,0-1,0 0,0-1,-1 0,-1 0,13-15,-18 18,-1 1,1 0,-1-1,0 0,-1 0,1 0,-1 0,-1 0,1-1,-1 1,0 0,0-1,-1 1,1-1,-2 1,1-1,-1 1,0-1,0 1,0 0,-4-8,1 4,0 1,-1 0,-1 0,1 0,-1 1,-1 0,0 0,0 0,0 1,-14-10,-13-8,-48-27,24 16,-73-66,103 76,-2 2,0 1,-2 2,-52-27,-18 10,8 12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18.39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6431 1,'-12'15,"0"0,1 0,1 2,1-1,0 1,-11 31,-14 27,-240 384,222-380,8-9,-3-3,-77 87,5-26,6 5,6 6,6 3,-108 207,183-303,-1 0,-2-2,-2-1,-1-2,-3-1,-1-2,-69 57,30-35,-199 163,188-146,-80 92,142-140,-404 424,343-382,-2-4,-103 59,84-58,-111 92,16 15,-356 287,-174 17,335-231,169-112,-73 50,247-148,-2-3,-1-2,-2-3,-1-2,-63 20,113-45,0-1,-1 0,1 0,0-1,-1 0,1 0,0-1,-1 0,1-1,-18-3,21 2,1 0,-1 0,1-1,0 1,0-1,0-1,0 1,1 0,-1-1,1 0,0 0,0-1,0 1,0-1,1 0,0 1,0-2,-3-6,-2-6,1-1,1 0,1 0,0 0,-3-38,4-101,4 105,11-551,0 9,-12 541,-1 25,2-1,6-46,-6 75,0 0,0 0,0 0,0 1,0-1,0 0,0 0,0 0,0 0,0 0,1 0,-1 1,0-1,1 0,-1 0,0 0,1 1,-1-1,1 0,0 1,-1-1,1 0,-1 1,1-1,0 1,0-1,-1 1,1-1,0 1,0-1,-1 1,1 0,0-1,0 1,0 0,0 0,1 0,0 1,0 0,0 0,0 0,-1 0,1 1,0-1,-1 1,1 0,-1-1,0 1,1 0,-1 0,0 0,1 2,6 13,0 1,-1 0,-2-1,1 2,2 20,9 103,-16-127,2 42,-2-1,-12 97,-32 117,-10 89,46-257,8 151,1-240,-1 0,2 1,-1-2,2 1,0 0,0-1,1 1,10 16,-9-21,-1 0,1 0,0-1,1 0,0 0,0-1,0 0,1 0,0-1,0 0,0 0,13 5,13 1,1-1,0-2,0-1,1-2,0-1,40-2,84 12,83 23,262 5,-460-41,1 3,63 12,-85-11,0 1,-1 2,0 1,0 0,-1 2,27 16,50 35,-23-16,108 86,-118-79,-7-9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22.32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0,'19'1,"-1"1,1 0,-1 1,0 1,0 1,0 1,-1 0,22 11,12 11,61 42,-84-51,259 184,-52-34,6 4,272 252,-191-136,114 106,292 266,-618-566,5-5,142 86,-38-44,-197-117,-1 1,0 1,-2 1,0 0,-1 2,0 0,-2 1,0 1,-2 0,21 44,0 15,47 163,-14-33,91 135,-148-325,61 116,137 191,-182-285,-2 1,-1 2,28 78,-11-24,116 303,-116-289,17 66,47 256,-71-277,-6-14,-6 1,4 178,-30-299,4-25,0 0,-1 1,1-1,0 0,0 0,-1 0,1 1,0-1,-1 0,1 0,0 0,-1 0,1 0,0 0,-1 0,1 0,0 0,-1 1,1-1,0-1,-1 1,1 0,0 0,-1 0,1 0,0 0,0 0,-1 0,1 0,0 0,-1-1,1 1,0 0,-1 0,1 0,0-1,-32-34,21 21,-27-27,-81-66,20 21,5-6,36 34,-103-81,12 41,84 58,2-3,-60-54,-5-33,-159-207,70 74,207 250,16 12,22 18,-19-11,128 94,159 148,-166-120,166 155,-193-187,-62-54,2-3,2-1,54 34,-25-26,-2 2,71 64,-96-69,8 6,93 66,-131-104,0 0,0-1,1-1,0-1,1-1,0 0,0-2,0 0,1-1,32 3,-40-7,0-1,0 0,-1-1,1 0,0 0,-1-1,1-1,-1 0,0-1,0 0,-1 0,1-1,-1 0,-1-1,1-1,-1 1,0-1,-1-1,0 1,0-2,-1 1,8-13,10-22,-1 0,-2-2,30-96,-26 69,16-46,31-78,-1 0,-11 27,-28 86,41-86,-49 121,22-66,-21 38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28.30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0,'1'20,"1"0,0-1,2 1,0-1,2 0,0 0,1 0,17 32,10 9,50 67,-23-38,36 58,112 188,-165-257,2-2,4-2,2-3,4-1,3-4,87 78,-12-30,-17-16,187 204,-178-158,-38-47,122 177,-147-184,90 99,-81-105,-21-17,50 86,-38-54,-33-54,38 61,141 165,101 54,-274-284,-2 1,46 74,-49-68,2-1,44 48,193 192,-236-255,2-1,54 35,49 41,-77-50,3-2,2-3,2-3,2-3,117 55,-91-59,1-5,200 47,-110-44,410 92,-439-100,2-8,0-6,272-6,-353-14,167 4,-205 1,-1 2,0 1,76 24,53 39,-119-46,2-1,83 22,69 15,-21-6,-108-37,0-4,84 2,-87-14,-72 0,0 0,0 0,0 0,0 0,0 0,0 0,0 0,0-1,0 1,-1 0,1-1,0 1,0 0,0-1,0 0,0 1,-1-1,1 1,0-1,-1 0,1 1,0-1,-1 0,1 0,-1 1,1-1,-1 0,1 0,-1 0,0 0,1 0,-1 0,0 0,0 0,0 0,0 0,1 0,-1 1,-1-3,0-1,-1-1,1 0,-1 1,0-1,-1 1,-3-6,1 2,-26-39,-3 1,-1 1,-68-66,-147-103,158 139,-107-113,-63-103,210 222,3-2,-55-106,100 170,-8-17,24 33,2 3,0 0,299 273,151 192,-336-363,-97-90,-1 2,-1 1,-1 1,46 61,-68-80,-1 0,0 0,0 1,-1 0,0 0,-1 0,0 0,0 0,-1 1,-1-1,1 13,-2-15,-1 0,0-1,0 1,0 0,-1-1,-1 1,1-1,-1 1,0-1,-1 0,0 0,0-1,0 1,-1-1,0 0,-6 6,-36 34,-2-3,-55 38,-118 67,85-58,105-69,0-1,-2-2,0-1,0-2,-2-2,0 0,0-3,-1-1,-50 5,-106 16,167-23,-1 0,1 2,1 1,-1 1,-27 17,-7 5,-125 49,173-78,1 0,-1 1,1 1,-1 0,2 1,-1 0,1 0,0 1,-11 11,3 13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34.08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6380 1,'-14'13,"-2"0,-25 17,-15 11,1 1,-1-4,-2-1,-83 38,-199 66,256-105,-124 72,31-13,94-56,27-14,2 2,-67 45,-34 49,-273 278,262-212,-16 16,111-129,-96 127,-39 95,-66 86,41-52,68-87,86-119,-6 7,-76 70,-65 89,101-136,32-43,-78 86,99-120,-94 135,-69 217,48-77,126-240,37-68,-49 74,-18 3,-101 148,155-214,3 3,3 0,-25 68,14-8,4 2,-38 243,69-330,0 17,-3-1,-18 63,24-105,0 1,-1-2,0 1,0 0,-1 0,-7 9,10-15,1 0,-1-1,1 1,0-1,-1 1,1-1,-1 1,0-1,1 1,-1-1,1 1,-1-1,0 0,1 1,-1-1,0 0,1 0,-1 1,0-1,1 0,-1 0,0 0,0 0,1 0,-1 0,0 0,0 0,1 0,-1 0,0-1,1 1,-1 0,0 0,1-1,-1 1,0 0,1-1,-1 1,1-1,-1 1,1-1,-1 1,1-1,-1 1,1-1,-1 1,1-1,-1 0,1 1,-1-2,-13-39,2-27,4-2,2 1,6-98,0 98,5-573,-5 601,-1 0,-2 1,-2-1,-11-42,13 71,0 0,-1 0,-1 0,1 0,-2 0,0 1,0 0,-1 0,-1 1,0 0,0 0,0 1,-2 0,1 0,-1 1,0 1,-15-10,9 9,1 1,-1 0,-1 2,1-1,-1 2,-28-4,44 8,0 0,0-1,0 1,1 0,-1 0,0 1,0-1,0 0,0 0,0 0,0 1,1-1,-1 0,0 1,0-1,0 1,1-1,-1 1,0-1,0 1,1-1,-1 1,1 0,-1-1,0 1,1 0,-1 0,1 0,0-1,-1 1,1 0,0 0,-1 0,1 0,0-1,0 1,0 0,0 0,0 0,0 1,9 35,0-19,1 0,18 24,6 10,300 480,-306-488,-2 2,-3 0,35 96,-53-127,1 1,1-1,1-1,0 0,19 26,-23-35,1 0,-1-1,1 1,-1-1,1-1,0 1,1-1,-1 1,1-1,-1-1,1 1,0-1,0 0,0-1,0 1,0-1,0 0,10 0,2-2,0-1,0-1,-1 0,1-1,-1-1,0-1,23-10,7-6,59-40,93-70,93-56,-185 129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2:54.00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20681 4602,'0'-3,"-1"0,1 0,-1-1,0 1,0 0,0 0,-1 0,1 0,-1 0,0 0,0 0,0 0,0 1,0-1,0 1,-1 0,-3-4,-57-37,32 24,-14-8,-1 1,-90-36,3 4,9-6,3-4,3-6,-139-114,-198-176,413 333,-54-31,-25-16,111 70,-217-154,168 124,-128-59,-47-17,-15-4,-238-115,312 139,97 55,3-3,-129-96,75 32,-223-138,217 169,-149-58,-29-2,228 97,2-4,-130-86,180 107,-155-111,-83-48,123 94,76 41,-1 4,-2 3,-82-28,-136-19,145 33,-177-52,44 39,-129-35,-198-55,481 124,-1 4,-1 7,-233-8,-166-28,82 3,-466 39,882 15,-36 2,1 4,0 2,-79 23,-126 13,-28 8,66 18,-25 7,170-56,6-4,1 4,-138 58,171-58,-223 118,224-114,-1-2,-84 28,41-17,28-9,-505 225,363-141,-232 117,199-123,65-30,-14 5,92-42,1 4,-123 75,90-30,34-23,-122 64,160-100,-82 40,-187 122,-470 416,785-598,-278 233,-183 138,157-149,207-152,-156 87,128-83,76-46,-398 233,350-213,-2-6,-172 56,-166 40,428-140,18-7,28-13,-29 15,45-25,-2-1,0-3,-2-1,-1-3,-2 0,-1-3,-2-1,34-46,-15 9,-4-1,-3-3,65-147,-19 31,7-15,-83 165,-1-1,19-87,-19 12,-6 0,-9-198,-1 278,0 6,-2 0,-1 1,-1-1,-13-46,17 79,-20-44,19 44,1 1,-1-1,1 0,-1 0,1 1,-1-1,1 0,-1 0,0 1,0-1,1 1,-1-1,0 1,0-1,1 1,-1 0,0-1,0 1,0 0,0-1,0 1,0 0,0 0,0 0,1 0,-1 0,0 0,0 0,0 0,0 0,0 1,0-1,0 0,0 0,1 1,-1-1,0 1,0-1,0 1,1-1,-1 1,0-1,1 1,-1 0,0-1,0 2,-11 15,1 0,0 1,1 1,1-1,1 2,1-1,-6 25,-152 510,28-197,108-288,-61 112,-5 12,85-169,1 1,2 0,0 0,2 1,1 0,-2 28,6-46,0 1,0 0,0-1,1 1,1 0,-1-1,1 1,1-1,0 0,0 0,0 0,1 0,0 0,1-1,0 1,0-1,0-1,1 1,0-1,0 0,1 0,0-1,0 1,0-2,1 1,-1-1,16 6,3 0,0-2,1-1,0-1,0-1,41 2,143-6,-169-2,586-17,-592 18,0 1,1 2,-1 2,62 16,-74-14,0 2,-1 0,1 2,-2 0,0 2,0 0,33 29,3 10,-40-34,0-1,1-1,1-1,0 0,29 14,-16-16,1-1,0-2,1-1,0-2,0-1,55 2,9-3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22:32:50.11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1,'20'0,"28"0,26 0,21 0,15 0,9 20,5 7,-18-1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3:10.86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23:18.00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4726 0,'-30'0,"-192"7,188-4,-1 2,1 2,0 1,-44 16,36-6,0 2,-67 44,-74 67,89-62,37-26,2 2,3 3,-73 83,64-61,-116 147,106-110,-189 264,187-271,5 3,4 4,-66 150,-51 115,33-37,-79 165,-175 359,133-272,98-269,12-25,22-59,6-9,26 11,2-5,63-148,2 2,5 1,3 2,-19 99,2 35,-24 328,61-1,9-475,-4 0,-23 120,-52 134,9-45,48-158,6 0,-2 136,19 260,4-341,-5-42,-1-56,4 0,3 0,17 82,5-38,0-9,18 194,-35-201,4-1,6-1,36 118,5 12,15 55,-40-170,-5 2,25 227,-33-151,49 202,78 193,-103-437,77 175,-2-22,11 27,19 98,-56-137,132 367,-122-351,19 108,-73-232,112 270,-64-259,-21-47,-51-103,3-3,74 94,-62-89,58 98,-51-56,-28-51,2 0,2-2,59 76,-24-49,70 104,-67-78,5-3,79 86,52 76,-38-43,-158-208,8 10,0 0,0 0,10 21,-20-33,0-1,-1 1,1 0,-1 0,0-1,0 1,0 0,0 0,0 0,-1 0,1 0,-1 0,0 0,0 0,0 0,0 0,-1 0,1 0,-1 0,0 0,0 0,0 0,0-1,0 1,0 0,-1-1,1 1,-4 3,2-4,-1 0,1-1,-1 1,0-1,1 0,-1 0,0 0,0 0,0 0,0-1,0 0,0 0,0 0,0 0,0-1,1 0,-1 1,0-1,-7-3,-2 1,8 2,-57-12,1-1,-80-32,78 21,-81-38,124 53,1-2,1 0,0-1,0-1,-19-20,-15-25,-73-107,-28-33,89 135,35 36,-37-45,62 68,0 0,1-1,0 1,0-1,0 0,-2-6,5 11,-1 1,1 0,0 0,0-1,0 1,0 0,-1 0,1-1,0 1,0 0,0 0,0-1,0 1,0 0,0 0,0-1,0 1,0 0,0-1,0 1,0 0,0-1,0 1,0 0,0 0,0-1,0 1,0 0,0 0,1-1,-1 1,0 0,0 0,0-1,0 1,1 0,-1 0,0 0,0-1,1 1,-1 0,0 0,0 0,1 0,-1 0,0-1,0 1,1 0,-1 0,0 0,1 0,-1 0,0 0,0 0,1 0,-1 0,0 0,1 0,-1 0,0 0,1 0,9 3,1-1,-1 1,0 1,0 0,0 0,14 9,19 8,435 224,-16 34,-423-255,340 238,-74-46,156 99,-455-311,70 48,-69-47,1-1,0 0,0 0,0-1,0 0,1 0,13 1,-21-3,0-1,0 0,0 0,0 0,0 0,0 0,1 0,-1 0,0 0,0 0,0 0,0-1,0 1,0 0,0-1,0 1,0-1,0 1,0-1,0 1,0-1,-1 0,1 0,0 1,0-1,-1 0,1 0,0 0,-1 0,1 0,-1 0,1 0,-1 0,1 0,-1 0,0 0,0 0,1 0,-1 0,0 0,0 0,0-2,-1-6,0 1,0-1,-1 1,-4-14,3 12,-12-38,-3 1,-1 0,-42-71,-97-128,-33-58,17-41,132 255,-36-117,45 112,-54-107,63 156,1-1,3-1,2-1,-14-59,-43-187,25 110,32 126,-2 2,-45-86,-20-54,27 3,44 164,14 30,0 0,0-1,0 1,0 0,0 0,-1 0,1 0,0 0,0 0,0-1,0 1,0 0,-1 0,1 0,0 0,0 0,0 0,0 0,-1 0,1 0,0 0,0 0,0 0,0 0,-1 0,1 0,0 0,0 0,0 0,0 0,-1 0,1 0,0 0,0 0,0 0,0 0,-1 0,1 0,0 1,0-1,0 0,0 0,0 0,0 0,-1 0,1 1,0-1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0:25.33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14026 2093,'-49'-1,"0"-1,0-3,0-2,1-2,0-2,1-2,-85-36,4-11,-217-137,-39-41,173 115,130 79,-146-104,77 25,69 53,-3 3,-3 4,-104-56,111 80,-1 3,-2 3,-1 5,-1 3,-2 3,0 5,-158-12,-120 20,-116-8,11-35,6-42,-36-28,346 94,-204-10,-381 34,594 7,2-8,-278-46,45 1,-392 33,729 17,-108 7,0 5,1 7,1 7,1 5,2 7,-262 107,63-17,261-104,-2-3,-116 13,115-25,-66 7,1 5,-176 50,76 13,-348 169,432-180,-31 14,36-12,-68 36,-405 230,631-340,-32 17,-1 0,-1-3,0 0,-1-3,-56 13,86-24,0 0,-1-1,1 1,0-1,0 0,-1-1,1 0,0 0,0 0,0-1,0 1,0-2,0 1,0 0,1-1,-1 0,1-1,-5-3,6 3,0-1,0 0,0 0,1 0,0 0,0-1,0 1,1-1,-1 1,1-1,1 0,-1 0,1 0,0 0,0 0,1 0,1-12,1-33,3 0,2 1,16-60,55-149,-51 172,63-301,-36 128,-32 156,-16 66,2 0,2 1,25-64,-34 98,0 0,1 0,-1 0,0 1,1-1,0 0,0 1,0 0,0-1,0 1,0 0,0 0,1 0,-1 0,1 0,-1 1,1-1,0 1,0-1,5-1,-7 3,0 1,0-1,0 0,1 0,-1 0,0 1,0-1,0 0,0 1,0-1,-1 1,1-1,0 1,0 0,0-1,0 1,-1 0,1 0,0-1,0 1,0 2,1 0,0 1,0-1,-1 1,0 0,0-1,0 1,0 0,1 7,-1 10,-1 0,-1 0,-1 1,0-1,-2 0,0 0,-2-1,-10 27,-80 167,51-123,12-17,3 2,3 1,-22 107,-36 158,82-332,-15 53,-11 66,27-112,-1 0,2-1,0 1,2 0,-1 0,2-1,0 1,1-1,7 23,-7-31,1-1,-1 0,1 0,0 0,1 0,0-1,0 1,0-1,1-1,0 1,0-1,9 6,-3-3,0-1,1-1,-1 0,1-1,1 0,19 4,14-1,-1-2,1-2,56-3,-84-1,-10 0,36 0,64 7,-93-4,0 0,0 1,0 1,0 0,-1 1,0 1,21 12,-5 1,1 1,1-1,1-2,1-2,39 14,22-1,244 85,-222-67,-12-7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0:31.09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17722 0,'-1'27,"-1"0,-1 0,-2-1,-14 49,-48 98,21-58,-152 459,71-120,4-13,69-294,-129 321,-33 84,172-438,-103 191,28-66,-100 212,94-199,-62 101,59-118,82-149,-4-1,-75 96,-161 230,111-150,-297 445,202-305,116-177,-28 39,-286 320,-111 49,345-384,-11-10,-388 290,444-385,-440 311,-293 185,786-545,-179 137,78-22,196-176,-292 228,-22-28,308-207,-256 129,-212 51,94-17,32-12,-201 8,-78 33,489-146,-287 73,316-111,-1-7,-220 12,-346 17,-197 8,701-60,-242-25,247-2,-821-63,975 85,-30 1,0-4,0-3,-126-28,135 17,45 13,1-2,0-1,0-2,-48-22,75 31,0 0,-1 0,1 0,0-1,-1 1,1-1,0 0,0 1,0-1,1 0,-1 0,0 0,1 0,-1-1,1 1,0 0,0-1,0 1,0-1,0 1,0-1,0 1,1-1,-1-2,2 0,0 1,0 0,1 0,-1 0,1 1,0-1,0 0,0 1,1-1,-1 1,1 0,0-1,0 1,5-4,72-62,4 3,114-69,16-10,-50 29,-64 49,176-157,112-141,-364 342,36-33,93-70,62-21,-273 177,4-4,-336 163,151-76,-378 144,598-250,-56 25,1 3,1 3,3 4,1 2,-118 101,186-144,-12 9,2 1,-1 0,2 1,-16 21,24-31,0 1,0 0,1 0,-1 0,1 0,-1 0,1 0,0 1,0-1,1 0,-1 1,1-1,0 0,-1 1,2-1,-1 0,0 1,1-1,-1 0,1 1,0-1,0 0,0 0,0 1,1-1,0 0,-1-1,1 1,2 3,18 17,2-1,0-1,1-2,0 0,47 25,9 7,-31-14,-2 2,-2 2,60 67,102 152,-88-106,149 159,-177-210,-51-56,2-1,2-2,2-2,92 62,-49-41,128 116,-101-78,-54-51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0:36.48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8728 8205,'-19'-1,"1"-1,0-1,0 0,0-1,0-1,-32-15,-99-55,127 63,-422-273,111 65,111 80,-147-86,3-15,127 76,52 42,-244-146,291 192,4-6,3-5,-171-150,198 142,-42-37,-179-206,269 267,-3 2,-113-99,-241-201,0-1,408 365,-95-77,-181-189,170 134,43 49,-125-122,-55-51,76 73,73 90,-76-80,-65-59,89 95,121 107,-52-72,59 72,-1 2,-54-54,-4 15,44 40,1-2,-57-66,-21-57,-89-104,182 233,0-1,2-1,-28-52,-42-107,2 2,-178-264,218 385,49 66,0-1,0 1,0 0,0 0,0 0,0 0,0 0,-1 0,1 0,0 0,-1 0,1 1,-1-1,1 0,-1 1,1 0,-1-1,1 1,-1 0,1 0,-1-1,0 1,-2 1,3 0,-1 0,1 0,-1 0,1 1,-1-1,1 1,0-1,0 1,0-1,0 1,0-1,0 1,0 0,0 0,1 0,-1-1,1 1,-1 3,-5 23,1 0,1 1,1-1,2 1,3 34,3-3,18 90,5-26,26 143,-43-204,2-1,3 0,2-1,4-1,28 57,-14-35,50 171,-72-207,-14-45,0 1,0-1,0 0,0 0,1 1,-1-1,0 0,1 0,0 1,-1-1,1 0,-1 0,1 0,0 0,0 0,0 0,0 0,1 1,2-28,-5-14,-3 0,-1 0,-2 0,-23-73,-2-16,-10-208,25 159,6 110,-26-83,-5-32,-14-62,35 169,4-2,-9-86,25 153,1-1,0 1,1-1,3-20,-4 31,0 0,0 0,0 0,1-1,-1 1,0 0,0 0,1 0,-1 0,1 0,-1 0,1 0,-1 0,1 0,-1 0,1 0,0 1,0-1,-1 0,1 0,0 1,0-1,0 0,0 1,0-1,0 1,0-1,0 1,0-1,0 1,0 0,0 0,2-1,1 2,0 0,-1 1,1-1,-1 1,0-1,1 1,-1 0,4 4,-1-2,86 58,3-3,191 86,-213-117,223 99,-195-79,-57-28,-1 1,54 36,179 146,39 26,-213-159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0:41.17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1682 14430,'0'-4126,"-1"4079,-2 1,-2 0,-3 0,-23-83,6 31,-12-114,23 118,-41-142,-6 63,30 90,-36-148,52 130,-4-169,-4-40,0 166,-41-390,59 236,-2-45,1 252,-32-158,-39-27,44 172,-37-211,55 89,12 141,-17-109,-18-28,-16-362,53-416,5 443,-6 357,7-267,-1 419,2 0,3 0,1 1,2 0,37-87,-20 67,-3-2,-3-1,-3 0,-3-1,15-142,-28-477,-9 393,5 237,-3 0,-17-105,18 154,-1 1,0-1,-1 1,0 0,-6-10,10 19,-1 0,0 0,1 0,-1 0,0 0,0 0,0 0,1 0,-1 0,0 1,0-1,0 0,0 0,0 1,-1-1,1 1,0-1,0 1,0 0,0-1,-1 1,1 0,0 0,0 0,0 0,-1 0,1 0,0 0,0 0,0 0,-3 1,0 1,1 0,-1 0,1 0,-1 0,1 1,0-1,-5 5,-25 30,1 0,3 3,1 0,-45 86,20-41,-4-1,-3-4,-86 89,123-146,-1-1,0-1,-47 29,-9 8,50-34,-5 5,-2-1,-74 41,98-65,12-8,16-14,209-205,7-11,-189 199,0 1,80-46,-82 54,-20 14,-1 1,2 0,0 1,0 1,0 1,1 1,26-4,-39 9,0 1,1 0,0 0,-1 1,1 1,-1-1,1 2,-1-1,0 1,1 1,-1 0,0 0,0 0,-1 1,1 1,-1-1,0 2,0-1,12 12,-4-1,-1 1,14 21,18 21,104 88,23 25,37 34,-139-142,-3 4,63 79,-4 25,-70-105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0:49.09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10698 7950,'-1'-29,"-1"1,-2-1,-1 1,-1-1,-1 2,-19-48,-85-148,45 99,-4-15,-119-252,135 286,-4 2,-125-168,117 179,25 37,-2 2,-3 2,-53-45,-162-120,-51-47,-238-244,394 381,-176-107,-56-43,246 161,-241-178,304 239,-698-515,665 475,-163-105,222 165,-93-53,-161-84,209 114,31 16,2-3,3-2,-82-78,120 103,0 1,-2 1,0 1,-1 1,-36-16,4 7,-97-28,35 12,3-6,-116-65,138 65,-143-95,118 66,9 7,-174-97,185 118,-312-167,302 146,-166-95,236 144,-1 2,-1 2,-1 2,0 2,-46-8,-61 5,95 12,-72-14,-204-81,272 79,-5-1,-1 3,-94-13,118 25,0 3,0 2,0 1,-1 2,-44 8,-108 29,-90 14,267-50,-42 3,57-6,-1 0,1 0,0 0,0-1,0 1,0-1,0 1,0-1,0 0,0-1,0 1,1 0,-1-1,-3-1,6 2,-1 0,0 0,0-1,1 1,-1 0,1 0,-1 0,1 0,-1-1,1 1,0 0,-1 0,1-1,0 1,0 0,0-1,0 1,0 0,1 0,-1-1,0 1,0 0,1 0,-1-1,1 1,-1 0,1 0,0-1,21-33,-13 25,0 1,0-1,1 1,0 1,1 0,0 1,0 0,16-7,107-40,-61 27,294-135,-303 129,1 2,1 4,1 2,2 3,117-21,-77 28,-1-5,-2-5,199-72,-294 92,0 0,0-1,0 0,13-10,-15 2,-9 13,0 1,0 0,-1-1,1 1,0-1,0 1,0 0,-1-1,1 1,0 0,0 0,-1-1,1 1,0 0,-1 0,1-1,0 1,-1 0,1 0,-1 0,1-1,0 1,-1 0,1 0,0 0,-1 0,1 0,-1 0,1 0,0 0,-1 0,0 0,-18 2,1 1,-1 1,1 1,0 1,-32 13,-6 2,-778 226,430-146,333-79,1 4,2 2,-102 58,155-77,0 0,1 1,0 0,0 1,1 1,-19 21,28-28,1 1,-1 0,1 0,0 0,0 0,1 0,0 1,0-1,0 1,1 0,0-1,0 1,1 0,0 0,0 0,0-1,1 1,0 0,1-1,2 10,14 37,3-1,48 85,-42-85,125 234,78 157,62 89,-245-456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0:52.72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22261 8833,'-3'0,"-1"-1,1 0,0 1,-1-1,1 0,0-1,0 1,0 0,0-1,0 0,0 0,0 0,0 0,1 0,-1 0,1-1,0 1,0-1,-3-4,-6-9,1-1,-12-26,4 8,-73-112,-184-225,263 357,-23-28,-2 1,-2 2,-64-51,29 37,-119-67,-168-109,83 50,-472-234,120 73,397 211,89 54,-236-169,126 29,84 69,-388-346,335 292,36 38,-128-119,-155-173,-356-329,742 713,-4 3,-187-108,126 98,-199-74,8 24,-439-180,565 212,-312-192,-37-72,492 317,-1 3,-109-44,-160-39,295 108,-385-118,-210-77,333 92,-4 14,-5 14,-378-58,-381 10,660 89,-2220-96,1710 153,741-15,-289-49,255 25,-275-3,125 14,-397-45,-9 33,717 32,0 2,-102 18,51 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0:57.91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3272 12732,'0'-6,"-1"1,0 0,-1 0,1 0,-1 0,0 0,0 0,-1 1,1-1,-1 1,-5-7,-11-22,-9-26,-2 1,-3 1,-2 2,-79-95,66 90,3-2,2-2,-36-75,-6-8,23 30,40 73,-41-62,36 69,1-2,2 0,2-1,2-2,2 0,-17-54,0-56,-17-172,13 71,-16-27,-17-96,-218-1052,212 1065,29 128,8 35,-39-160,43 220,6-2,-16-172,34-106,13 250,-43-317,-21 175,-32-208,70 223,-37-238,-9 230,33 151,-25-202,52 80,5 52,-1 162,-22-89,5 31,-8-133,-3-17,27 225,-72-488,71 451,-3 0,-4 0,-3 1,-47-118,-32-123,97 314,-5-19,-1 0,-1 1,-2 0,-1 0,0 1,-21-29,30 49,-1 1,1-1,-1 1,0-1,-1 1,1 0,-1 1,0-1,1 1,-2 0,1 0,0 0,-10-3,13 6,0 0,0-1,0 1,0 0,0 0,0 1,0-1,0 0,1 0,-1 1,0-1,0 1,0 0,0 0,1-1,-1 1,-2 2,1 0,0-1,0 1,0 0,1 0,-1 1,1-1,0 0,0 1,0 0,1-1,-3 6,-6 28,1 0,2 1,1 0,3 0,0 42,-4 30,-65 344,8-209,36-154,5 2,-12 97,21 8,19-326,6 1,5 0,6 1,5 2,6 0,5 2,80-175,12 55,-87 167,-35 60,1 0,0 1,1 0,1 1,13-15,-21 25,1 0,-1 0,1 0,0 1,0-1,0 1,0 0,0 0,0 0,1 1,-1-1,0 1,1 0,-1 1,1-1,0 1,-1-1,1 1,-1 1,1-1,0 1,-1 0,8 2,4 3,-1 0,0 1,0 1,-1 0,0 1,15 13,73 72,-73-65,281 327,-23-21,-233-279,3-2,1-3,3-2,86 52,-64-57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1:51:12.39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10855 7681,'-38'1,"0"-3,0-1,1-1,-1-3,1-1,1-1,-1-2,-36-17,-368-178,-117-28,-67-29,431 186,111 46,-139-71,112 35,-180-144,88 65,132 98,28 23,-1 1,-1 3,-82-29,-2 0,-80-48,-156-62,180 97,49 19,-148-72,166 54,-149-104,-104-45,121 77,187 97,-106-85,52 24,-380-302,456 371,-47-35,-155-86,4 4,99 56,50 35,3-4,3-4,2-4,4-2,-89-103,-167-170,197 211,80 73,-3 2,-102-74,114 99,-9-5,2-2,-88-81,110 87,-40-39,2-4,-77-108,-71-166,-58-84,229 362,-39-81,-29-46,98 173,0 1,-2 1,-1 1,-1 1,-34-28,48 43,0 1,0 0,-1 1,1 0,-1 0,0 0,0 1,0 0,0 1,-1 0,1 0,0 1,-1 0,0 0,1 1,-1 0,1 0,-1 1,0 1,1-1,0 1,-1 1,1-1,0 1,-10 6,-16 12,2 2,0 2,2 0,-49 53,42-33,1 1,3 2,-41 77,21-35,19-35,27-34,7-21,0 0,0 0,1 0,-1 0,0 1,0-1,0 0,0 0,1 0,-1 0,0 0,0 1,0-1,1 0,-1 0,0 0,0 0,0 0,1 0,-1 0,0 0,0 0,1 0,-1 0,0 0,0 0,1 0,-1 0,0 0,0 0,0 0,1 0,-1 0,0 0,0-1,0 1,1 0,-1 0,0 0,0 0,1-1,35-25,-26 19,30-28,-3-1,0-2,-3-1,39-57,-7 9,507-565,-526 602,-16 20,2 1,0 2,67-41,-74 51,-15 10,0 0,0 1,0 0,1 1,-1 1,1-1,1 2,-1 0,15-2,-18 4,1 1,-1 0,1 1,-1 0,0 1,0-1,0 2,0-1,0 1,0 1,-1 0,1 0,10 7,85 59,-66-43,0-1,3-2,74 33,135 23,-175-60,0 3,-1 4,120 62,-148-63,-1 2,-2 1,-1 2,-2 3,45 45,-20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418785"/>
            <a:ext cx="30599777" cy="9400070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4181357"/>
            <a:ext cx="26999804" cy="6518796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C5C-D11E-4796-B586-8B626EC69625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6F-1AE6-431C-AB03-1AF39757F5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82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C5C-D11E-4796-B586-8B626EC69625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6F-1AE6-431C-AB03-1AF39757F5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72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437511"/>
            <a:ext cx="7762444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437511"/>
            <a:ext cx="22837334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C5C-D11E-4796-B586-8B626EC69625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6F-1AE6-431C-AB03-1AF39757F5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566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C5C-D11E-4796-B586-8B626EC69625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6F-1AE6-431C-AB03-1AF39757F5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54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731308"/>
            <a:ext cx="31049774" cy="11231331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8068892"/>
            <a:ext cx="31049774" cy="5906292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C5C-D11E-4796-B586-8B626EC69625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6F-1AE6-431C-AB03-1AF39757F5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6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7187553"/>
            <a:ext cx="15299889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7187553"/>
            <a:ext cx="15299889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C5C-D11E-4796-B586-8B626EC69625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6F-1AE6-431C-AB03-1AF39757F5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3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437516"/>
            <a:ext cx="31049774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618801"/>
            <a:ext cx="15229574" cy="324377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862573"/>
            <a:ext cx="15229574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618801"/>
            <a:ext cx="15304578" cy="324377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862573"/>
            <a:ext cx="1530457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C5C-D11E-4796-B586-8B626EC69625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6F-1AE6-431C-AB03-1AF39757F5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94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C5C-D11E-4796-B586-8B626EC69625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6F-1AE6-431C-AB03-1AF39757F5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60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C5C-D11E-4796-B586-8B626EC69625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6F-1AE6-431C-AB03-1AF39757F5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9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800013"/>
            <a:ext cx="11610853" cy="6300047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887535"/>
            <a:ext cx="18224867" cy="19187642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100060"/>
            <a:ext cx="11610853" cy="1500636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C5C-D11E-4796-B586-8B626EC69625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6F-1AE6-431C-AB03-1AF39757F5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73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800013"/>
            <a:ext cx="11610853" cy="6300047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887535"/>
            <a:ext cx="18224867" cy="19187642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100060"/>
            <a:ext cx="11610853" cy="1500636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C5C-D11E-4796-B586-8B626EC69625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6F-1AE6-431C-AB03-1AF39757F5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04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437516"/>
            <a:ext cx="31049774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7187553"/>
            <a:ext cx="31049774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5025191"/>
            <a:ext cx="8099941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26C5C-D11E-4796-B586-8B626EC69625}" type="datetimeFigureOut">
              <a:rPr lang="es-ES" smtClean="0"/>
              <a:t>26/11/2022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5025191"/>
            <a:ext cx="12149912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5025191"/>
            <a:ext cx="8099941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576F-1AE6-431C-AB03-1AF39757F5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6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customXml" Target="../ink/ink4.xml"/><Relationship Id="rId39" Type="http://schemas.openxmlformats.org/officeDocument/2006/relationships/image" Target="../media/image28.png"/><Relationship Id="rId21" Type="http://schemas.openxmlformats.org/officeDocument/2006/relationships/image" Target="../media/image19.png"/><Relationship Id="rId34" Type="http://schemas.openxmlformats.org/officeDocument/2006/relationships/customXml" Target="../ink/ink8.xml"/><Relationship Id="rId42" Type="http://schemas.openxmlformats.org/officeDocument/2006/relationships/customXml" Target="../ink/ink12.xml"/><Relationship Id="rId47" Type="http://schemas.openxmlformats.org/officeDocument/2006/relationships/image" Target="../media/image32.png"/><Relationship Id="rId50" Type="http://schemas.openxmlformats.org/officeDocument/2006/relationships/customXml" Target="../ink/ink16.xml"/><Relationship Id="rId55" Type="http://schemas.openxmlformats.org/officeDocument/2006/relationships/image" Target="../media/image36.png"/><Relationship Id="rId63" Type="http://schemas.openxmlformats.org/officeDocument/2006/relationships/image" Target="../media/image40.png"/><Relationship Id="rId68" Type="http://schemas.openxmlformats.org/officeDocument/2006/relationships/customXml" Target="../ink/ink25.xml"/><Relationship Id="rId76" Type="http://schemas.openxmlformats.org/officeDocument/2006/relationships/customXml" Target="../ink/ink29.xml"/><Relationship Id="rId7" Type="http://schemas.openxmlformats.org/officeDocument/2006/relationships/image" Target="../media/image6.png"/><Relationship Id="rId71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3.png"/><Relationship Id="rId11" Type="http://schemas.openxmlformats.org/officeDocument/2006/relationships/image" Target="../media/image10.png"/><Relationship Id="rId24" Type="http://schemas.openxmlformats.org/officeDocument/2006/relationships/customXml" Target="../ink/ink3.xml"/><Relationship Id="rId32" Type="http://schemas.openxmlformats.org/officeDocument/2006/relationships/customXml" Target="../ink/ink7.xml"/><Relationship Id="rId37" Type="http://schemas.openxmlformats.org/officeDocument/2006/relationships/image" Target="../media/image27.png"/><Relationship Id="rId40" Type="http://schemas.openxmlformats.org/officeDocument/2006/relationships/customXml" Target="../ink/ink11.xml"/><Relationship Id="rId45" Type="http://schemas.openxmlformats.org/officeDocument/2006/relationships/image" Target="../media/image31.png"/><Relationship Id="rId53" Type="http://schemas.openxmlformats.org/officeDocument/2006/relationships/image" Target="../media/image35.png"/><Relationship Id="rId58" Type="http://schemas.openxmlformats.org/officeDocument/2006/relationships/customXml" Target="../ink/ink20.xml"/><Relationship Id="rId66" Type="http://schemas.openxmlformats.org/officeDocument/2006/relationships/customXml" Target="../ink/ink24.xml"/><Relationship Id="rId74" Type="http://schemas.openxmlformats.org/officeDocument/2006/relationships/customXml" Target="../ink/ink28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customXml" Target="../ink/ink5.xml"/><Relationship Id="rId36" Type="http://schemas.openxmlformats.org/officeDocument/2006/relationships/customXml" Target="../ink/ink9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61" Type="http://schemas.openxmlformats.org/officeDocument/2006/relationships/image" Target="../media/image39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4" Type="http://schemas.openxmlformats.org/officeDocument/2006/relationships/customXml" Target="../ink/ink13.xml"/><Relationship Id="rId52" Type="http://schemas.openxmlformats.org/officeDocument/2006/relationships/customXml" Target="../ink/ink17.xml"/><Relationship Id="rId60" Type="http://schemas.openxmlformats.org/officeDocument/2006/relationships/customXml" Target="../ink/ink21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customXml" Target="../ink/ink2.xml"/><Relationship Id="rId27" Type="http://schemas.openxmlformats.org/officeDocument/2006/relationships/image" Target="../media/image22.png"/><Relationship Id="rId30" Type="http://schemas.openxmlformats.org/officeDocument/2006/relationships/customXml" Target="../ink/ink6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15.xml"/><Relationship Id="rId56" Type="http://schemas.openxmlformats.org/officeDocument/2006/relationships/customXml" Target="../ink/ink19.xml"/><Relationship Id="rId64" Type="http://schemas.openxmlformats.org/officeDocument/2006/relationships/customXml" Target="../ink/ink23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34.png"/><Relationship Id="rId72" Type="http://schemas.openxmlformats.org/officeDocument/2006/relationships/customXml" Target="../ink/ink27.xml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10.xml"/><Relationship Id="rId46" Type="http://schemas.openxmlformats.org/officeDocument/2006/relationships/customXml" Target="../ink/ink14.xml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customXml" Target="../ink/ink1.xml"/><Relationship Id="rId41" Type="http://schemas.openxmlformats.org/officeDocument/2006/relationships/image" Target="../media/image29.png"/><Relationship Id="rId54" Type="http://schemas.openxmlformats.org/officeDocument/2006/relationships/customXml" Target="../ink/ink18.xml"/><Relationship Id="rId62" Type="http://schemas.openxmlformats.org/officeDocument/2006/relationships/customXml" Target="../ink/ink22.xml"/><Relationship Id="rId70" Type="http://schemas.openxmlformats.org/officeDocument/2006/relationships/customXml" Target="../ink/ink26.xml"/><Relationship Id="rId75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11.png"/><Relationship Id="rId26" Type="http://schemas.openxmlformats.org/officeDocument/2006/relationships/customXml" Target="../ink/ink33.xml"/><Relationship Id="rId39" Type="http://schemas.openxmlformats.org/officeDocument/2006/relationships/image" Target="../media/image57.png"/><Relationship Id="rId21" Type="http://schemas.openxmlformats.org/officeDocument/2006/relationships/image" Target="../media/image48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61.png"/><Relationship Id="rId50" Type="http://schemas.openxmlformats.org/officeDocument/2006/relationships/customXml" Target="../ink/ink45.xml"/><Relationship Id="rId55" Type="http://schemas.openxmlformats.org/officeDocument/2006/relationships/image" Target="../media/image65.png"/><Relationship Id="rId63" Type="http://schemas.openxmlformats.org/officeDocument/2006/relationships/image" Target="../media/image69.png"/><Relationship Id="rId68" Type="http://schemas.openxmlformats.org/officeDocument/2006/relationships/customXml" Target="../ink/ink54.xml"/><Relationship Id="rId76" Type="http://schemas.openxmlformats.org/officeDocument/2006/relationships/customXml" Target="../ink/ink58.xml"/><Relationship Id="rId84" Type="http://schemas.openxmlformats.org/officeDocument/2006/relationships/customXml" Target="../ink/ink62.xml"/><Relationship Id="rId89" Type="http://schemas.openxmlformats.org/officeDocument/2006/relationships/image" Target="../media/image82.png"/><Relationship Id="rId7" Type="http://schemas.openxmlformats.org/officeDocument/2006/relationships/image" Target="../media/image8.png"/><Relationship Id="rId71" Type="http://schemas.openxmlformats.org/officeDocument/2006/relationships/image" Target="../media/image73.png"/><Relationship Id="rId92" Type="http://schemas.openxmlformats.org/officeDocument/2006/relationships/customXml" Target="../ink/ink66.xml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9" Type="http://schemas.openxmlformats.org/officeDocument/2006/relationships/image" Target="../media/image52.png"/><Relationship Id="rId11" Type="http://schemas.openxmlformats.org/officeDocument/2006/relationships/image" Target="../media/image17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56.png"/><Relationship Id="rId40" Type="http://schemas.openxmlformats.org/officeDocument/2006/relationships/customXml" Target="../ink/ink40.xml"/><Relationship Id="rId45" Type="http://schemas.openxmlformats.org/officeDocument/2006/relationships/image" Target="../media/image60.png"/><Relationship Id="rId53" Type="http://schemas.openxmlformats.org/officeDocument/2006/relationships/image" Target="../media/image64.png"/><Relationship Id="rId58" Type="http://schemas.openxmlformats.org/officeDocument/2006/relationships/customXml" Target="../ink/ink49.xml"/><Relationship Id="rId66" Type="http://schemas.openxmlformats.org/officeDocument/2006/relationships/customXml" Target="../ink/ink53.xml"/><Relationship Id="rId74" Type="http://schemas.openxmlformats.org/officeDocument/2006/relationships/customXml" Target="../ink/ink57.xml"/><Relationship Id="rId79" Type="http://schemas.openxmlformats.org/officeDocument/2006/relationships/image" Target="../media/image77.png"/><Relationship Id="rId87" Type="http://schemas.openxmlformats.org/officeDocument/2006/relationships/image" Target="../media/image81.png"/><Relationship Id="rId5" Type="http://schemas.openxmlformats.org/officeDocument/2006/relationships/image" Target="../media/image1.png"/><Relationship Id="rId61" Type="http://schemas.openxmlformats.org/officeDocument/2006/relationships/image" Target="../media/image68.png"/><Relationship Id="rId82" Type="http://schemas.openxmlformats.org/officeDocument/2006/relationships/customXml" Target="../ink/ink61.xml"/><Relationship Id="rId90" Type="http://schemas.openxmlformats.org/officeDocument/2006/relationships/customXml" Target="../ink/ink65.xml"/><Relationship Id="rId95" Type="http://schemas.openxmlformats.org/officeDocument/2006/relationships/image" Target="../media/image85.png"/><Relationship Id="rId19" Type="http://schemas.openxmlformats.org/officeDocument/2006/relationships/image" Target="../media/image14.png"/><Relationship Id="rId14" Type="http://schemas.openxmlformats.org/officeDocument/2006/relationships/image" Target="../media/image5.png"/><Relationship Id="rId22" Type="http://schemas.openxmlformats.org/officeDocument/2006/relationships/customXml" Target="../ink/ink31.xml"/><Relationship Id="rId27" Type="http://schemas.openxmlformats.org/officeDocument/2006/relationships/image" Target="../media/image51.png"/><Relationship Id="rId30" Type="http://schemas.openxmlformats.org/officeDocument/2006/relationships/customXml" Target="../ink/ink35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48" Type="http://schemas.openxmlformats.org/officeDocument/2006/relationships/customXml" Target="../ink/ink44.xml"/><Relationship Id="rId56" Type="http://schemas.openxmlformats.org/officeDocument/2006/relationships/customXml" Target="../ink/ink48.xml"/><Relationship Id="rId64" Type="http://schemas.openxmlformats.org/officeDocument/2006/relationships/customXml" Target="../ink/ink52.xml"/><Relationship Id="rId69" Type="http://schemas.openxmlformats.org/officeDocument/2006/relationships/image" Target="../media/image72.png"/><Relationship Id="rId77" Type="http://schemas.openxmlformats.org/officeDocument/2006/relationships/image" Target="../media/image76.png"/><Relationship Id="rId8" Type="http://schemas.openxmlformats.org/officeDocument/2006/relationships/image" Target="../media/image12.png"/><Relationship Id="rId51" Type="http://schemas.openxmlformats.org/officeDocument/2006/relationships/image" Target="../media/image63.png"/><Relationship Id="rId72" Type="http://schemas.openxmlformats.org/officeDocument/2006/relationships/customXml" Target="../ink/ink56.xml"/><Relationship Id="rId80" Type="http://schemas.openxmlformats.org/officeDocument/2006/relationships/customXml" Target="../ink/ink60.xml"/><Relationship Id="rId85" Type="http://schemas.openxmlformats.org/officeDocument/2006/relationships/image" Target="../media/image80.png"/><Relationship Id="rId93" Type="http://schemas.openxmlformats.org/officeDocument/2006/relationships/image" Target="../media/image84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10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59" Type="http://schemas.openxmlformats.org/officeDocument/2006/relationships/image" Target="../media/image67.png"/><Relationship Id="rId67" Type="http://schemas.openxmlformats.org/officeDocument/2006/relationships/image" Target="../media/image71.png"/><Relationship Id="rId20" Type="http://schemas.openxmlformats.org/officeDocument/2006/relationships/customXml" Target="../ink/ink30.xml"/><Relationship Id="rId41" Type="http://schemas.openxmlformats.org/officeDocument/2006/relationships/image" Target="../media/image58.png"/><Relationship Id="rId54" Type="http://schemas.openxmlformats.org/officeDocument/2006/relationships/customXml" Target="../ink/ink47.xml"/><Relationship Id="rId62" Type="http://schemas.openxmlformats.org/officeDocument/2006/relationships/customXml" Target="../ink/ink51.xml"/><Relationship Id="rId70" Type="http://schemas.openxmlformats.org/officeDocument/2006/relationships/customXml" Target="../ink/ink55.xml"/><Relationship Id="rId75" Type="http://schemas.openxmlformats.org/officeDocument/2006/relationships/image" Target="../media/image75.png"/><Relationship Id="rId83" Type="http://schemas.openxmlformats.org/officeDocument/2006/relationships/image" Target="../media/image79.png"/><Relationship Id="rId88" Type="http://schemas.openxmlformats.org/officeDocument/2006/relationships/customXml" Target="../ink/ink64.xml"/><Relationship Id="rId91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image" Target="../media/image49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image" Target="../media/image62.png"/><Relationship Id="rId57" Type="http://schemas.openxmlformats.org/officeDocument/2006/relationships/image" Target="../media/image66.png"/><Relationship Id="rId10" Type="http://schemas.openxmlformats.org/officeDocument/2006/relationships/image" Target="../media/image16.png"/><Relationship Id="rId31" Type="http://schemas.openxmlformats.org/officeDocument/2006/relationships/image" Target="../media/image53.png"/><Relationship Id="rId44" Type="http://schemas.openxmlformats.org/officeDocument/2006/relationships/customXml" Target="../ink/ink42.xml"/><Relationship Id="rId52" Type="http://schemas.openxmlformats.org/officeDocument/2006/relationships/customXml" Target="../ink/ink46.xml"/><Relationship Id="rId60" Type="http://schemas.openxmlformats.org/officeDocument/2006/relationships/customXml" Target="../ink/ink50.xml"/><Relationship Id="rId65" Type="http://schemas.openxmlformats.org/officeDocument/2006/relationships/image" Target="../media/image70.png"/><Relationship Id="rId73" Type="http://schemas.openxmlformats.org/officeDocument/2006/relationships/image" Target="../media/image74.png"/><Relationship Id="rId78" Type="http://schemas.openxmlformats.org/officeDocument/2006/relationships/customXml" Target="../ink/ink59.xml"/><Relationship Id="rId81" Type="http://schemas.openxmlformats.org/officeDocument/2006/relationships/image" Target="../media/image78.png"/><Relationship Id="rId86" Type="http://schemas.openxmlformats.org/officeDocument/2006/relationships/customXml" Target="../ink/ink63.xml"/><Relationship Id="rId94" Type="http://schemas.openxmlformats.org/officeDocument/2006/relationships/customXml" Target="../ink/ink67.xml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1.xml"/><Relationship Id="rId21" Type="http://schemas.openxmlformats.org/officeDocument/2006/relationships/image" Target="../media/image48.png"/><Relationship Id="rId42" Type="http://schemas.openxmlformats.org/officeDocument/2006/relationships/customXml" Target="../ink/ink79.xml"/><Relationship Id="rId47" Type="http://schemas.openxmlformats.org/officeDocument/2006/relationships/image" Target="../media/image61.png"/><Relationship Id="rId63" Type="http://schemas.openxmlformats.org/officeDocument/2006/relationships/image" Target="../media/image81.png"/><Relationship Id="rId68" Type="http://schemas.openxmlformats.org/officeDocument/2006/relationships/customXml" Target="../ink/ink92.xml"/><Relationship Id="rId84" Type="http://schemas.openxmlformats.org/officeDocument/2006/relationships/customXml" Target="../ink/ink100.xml"/><Relationship Id="rId89" Type="http://schemas.openxmlformats.org/officeDocument/2006/relationships/image" Target="../media/image96.png"/><Relationship Id="rId7" Type="http://schemas.openxmlformats.org/officeDocument/2006/relationships/image" Target="../media/image9.png"/><Relationship Id="rId71" Type="http://schemas.openxmlformats.org/officeDocument/2006/relationships/image" Target="../media/image87.png"/><Relationship Id="rId92" Type="http://schemas.openxmlformats.org/officeDocument/2006/relationships/customXml" Target="../ink/ink104.xml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9" Type="http://schemas.openxmlformats.org/officeDocument/2006/relationships/image" Target="../media/image52.png"/><Relationship Id="rId11" Type="http://schemas.openxmlformats.org/officeDocument/2006/relationships/image" Target="../media/image3.png"/><Relationship Id="rId24" Type="http://schemas.openxmlformats.org/officeDocument/2006/relationships/customXml" Target="../ink/ink70.xml"/><Relationship Id="rId32" Type="http://schemas.openxmlformats.org/officeDocument/2006/relationships/customXml" Target="../ink/ink74.xml"/><Relationship Id="rId37" Type="http://schemas.openxmlformats.org/officeDocument/2006/relationships/image" Target="../media/image56.png"/><Relationship Id="rId40" Type="http://schemas.openxmlformats.org/officeDocument/2006/relationships/customXml" Target="../ink/ink78.xml"/><Relationship Id="rId45" Type="http://schemas.openxmlformats.org/officeDocument/2006/relationships/image" Target="../media/image60.png"/><Relationship Id="rId53" Type="http://schemas.openxmlformats.org/officeDocument/2006/relationships/image" Target="../media/image64.png"/><Relationship Id="rId58" Type="http://schemas.openxmlformats.org/officeDocument/2006/relationships/customXml" Target="../ink/ink87.xml"/><Relationship Id="rId66" Type="http://schemas.openxmlformats.org/officeDocument/2006/relationships/customXml" Target="../ink/ink91.xml"/><Relationship Id="rId74" Type="http://schemas.openxmlformats.org/officeDocument/2006/relationships/customXml" Target="../ink/ink95.xml"/><Relationship Id="rId79" Type="http://schemas.openxmlformats.org/officeDocument/2006/relationships/image" Target="../media/image91.png"/><Relationship Id="rId87" Type="http://schemas.openxmlformats.org/officeDocument/2006/relationships/image" Target="../media/image95.png"/><Relationship Id="rId102" Type="http://schemas.openxmlformats.org/officeDocument/2006/relationships/customXml" Target="../ink/ink109.xml"/><Relationship Id="rId5" Type="http://schemas.openxmlformats.org/officeDocument/2006/relationships/image" Target="../media/image15.png"/><Relationship Id="rId61" Type="http://schemas.openxmlformats.org/officeDocument/2006/relationships/image" Target="../media/image80.png"/><Relationship Id="rId82" Type="http://schemas.openxmlformats.org/officeDocument/2006/relationships/customXml" Target="../ink/ink99.xml"/><Relationship Id="rId90" Type="http://schemas.openxmlformats.org/officeDocument/2006/relationships/customXml" Target="../ink/ink103.xml"/><Relationship Id="rId95" Type="http://schemas.openxmlformats.org/officeDocument/2006/relationships/image" Target="../media/image99.png"/><Relationship Id="rId19" Type="http://schemas.openxmlformats.org/officeDocument/2006/relationships/image" Target="../media/image14.png"/><Relationship Id="rId14" Type="http://schemas.openxmlformats.org/officeDocument/2006/relationships/image" Target="../media/image5.png"/><Relationship Id="rId22" Type="http://schemas.openxmlformats.org/officeDocument/2006/relationships/customXml" Target="../ink/ink69.xml"/><Relationship Id="rId27" Type="http://schemas.openxmlformats.org/officeDocument/2006/relationships/image" Target="../media/image51.png"/><Relationship Id="rId30" Type="http://schemas.openxmlformats.org/officeDocument/2006/relationships/customXml" Target="../ink/ink73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48" Type="http://schemas.openxmlformats.org/officeDocument/2006/relationships/customXml" Target="../ink/ink82.xml"/><Relationship Id="rId56" Type="http://schemas.openxmlformats.org/officeDocument/2006/relationships/customXml" Target="../ink/ink86.xml"/><Relationship Id="rId64" Type="http://schemas.openxmlformats.org/officeDocument/2006/relationships/customXml" Target="../ink/ink90.xml"/><Relationship Id="rId69" Type="http://schemas.openxmlformats.org/officeDocument/2006/relationships/image" Target="../media/image86.png"/><Relationship Id="rId77" Type="http://schemas.openxmlformats.org/officeDocument/2006/relationships/image" Target="../media/image90.png"/><Relationship Id="rId100" Type="http://schemas.openxmlformats.org/officeDocument/2006/relationships/customXml" Target="../ink/ink108.xml"/><Relationship Id="rId8" Type="http://schemas.openxmlformats.org/officeDocument/2006/relationships/image" Target="../media/image8.png"/><Relationship Id="rId51" Type="http://schemas.openxmlformats.org/officeDocument/2006/relationships/image" Target="../media/image63.png"/><Relationship Id="rId72" Type="http://schemas.openxmlformats.org/officeDocument/2006/relationships/customXml" Target="../ink/ink94.xml"/><Relationship Id="rId80" Type="http://schemas.openxmlformats.org/officeDocument/2006/relationships/customXml" Target="../ink/ink98.xml"/><Relationship Id="rId85" Type="http://schemas.openxmlformats.org/officeDocument/2006/relationships/image" Target="../media/image94.png"/><Relationship Id="rId93" Type="http://schemas.openxmlformats.org/officeDocument/2006/relationships/image" Target="../media/image98.png"/><Relationship Id="rId98" Type="http://schemas.openxmlformats.org/officeDocument/2006/relationships/customXml" Target="../ink/ink107.xml"/><Relationship Id="rId3" Type="http://schemas.openxmlformats.org/officeDocument/2006/relationships/image" Target="../media/image13.png"/><Relationship Id="rId12" Type="http://schemas.openxmlformats.org/officeDocument/2006/relationships/image" Target="../media/image12.png"/><Relationship Id="rId17" Type="http://schemas.openxmlformats.org/officeDocument/2006/relationships/image" Target="../media/image10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77.xml"/><Relationship Id="rId46" Type="http://schemas.openxmlformats.org/officeDocument/2006/relationships/customXml" Target="../ink/ink81.xml"/><Relationship Id="rId59" Type="http://schemas.openxmlformats.org/officeDocument/2006/relationships/image" Target="../media/image79.png"/><Relationship Id="rId67" Type="http://schemas.openxmlformats.org/officeDocument/2006/relationships/image" Target="../media/image83.png"/><Relationship Id="rId103" Type="http://schemas.openxmlformats.org/officeDocument/2006/relationships/image" Target="../media/image103.png"/><Relationship Id="rId20" Type="http://schemas.openxmlformats.org/officeDocument/2006/relationships/customXml" Target="../ink/ink68.xml"/><Relationship Id="rId41" Type="http://schemas.openxmlformats.org/officeDocument/2006/relationships/image" Target="../media/image58.png"/><Relationship Id="rId54" Type="http://schemas.openxmlformats.org/officeDocument/2006/relationships/customXml" Target="../ink/ink85.xml"/><Relationship Id="rId62" Type="http://schemas.openxmlformats.org/officeDocument/2006/relationships/customXml" Target="../ink/ink89.xml"/><Relationship Id="rId70" Type="http://schemas.openxmlformats.org/officeDocument/2006/relationships/customXml" Target="../ink/ink93.xml"/><Relationship Id="rId75" Type="http://schemas.openxmlformats.org/officeDocument/2006/relationships/image" Target="../media/image89.png"/><Relationship Id="rId83" Type="http://schemas.openxmlformats.org/officeDocument/2006/relationships/image" Target="../media/image93.png"/><Relationship Id="rId88" Type="http://schemas.openxmlformats.org/officeDocument/2006/relationships/customXml" Target="../ink/ink102.xml"/><Relationship Id="rId91" Type="http://schemas.openxmlformats.org/officeDocument/2006/relationships/image" Target="../media/image97.png"/><Relationship Id="rId96" Type="http://schemas.openxmlformats.org/officeDocument/2006/relationships/customXml" Target="../ink/ink10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5" Type="http://schemas.openxmlformats.org/officeDocument/2006/relationships/image" Target="../media/image6.png"/><Relationship Id="rId23" Type="http://schemas.openxmlformats.org/officeDocument/2006/relationships/image" Target="../media/image49.png"/><Relationship Id="rId28" Type="http://schemas.openxmlformats.org/officeDocument/2006/relationships/customXml" Target="../ink/ink72.xml"/><Relationship Id="rId36" Type="http://schemas.openxmlformats.org/officeDocument/2006/relationships/customXml" Target="../ink/ink76.xml"/><Relationship Id="rId49" Type="http://schemas.openxmlformats.org/officeDocument/2006/relationships/image" Target="../media/image62.png"/><Relationship Id="rId57" Type="http://schemas.openxmlformats.org/officeDocument/2006/relationships/image" Target="../media/image78.png"/><Relationship Id="rId10" Type="http://schemas.openxmlformats.org/officeDocument/2006/relationships/image" Target="../media/image18.png"/><Relationship Id="rId31" Type="http://schemas.openxmlformats.org/officeDocument/2006/relationships/image" Target="../media/image53.png"/><Relationship Id="rId44" Type="http://schemas.openxmlformats.org/officeDocument/2006/relationships/customXml" Target="../ink/ink80.xml"/><Relationship Id="rId52" Type="http://schemas.openxmlformats.org/officeDocument/2006/relationships/customXml" Target="../ink/ink84.xml"/><Relationship Id="rId60" Type="http://schemas.openxmlformats.org/officeDocument/2006/relationships/customXml" Target="../ink/ink88.xml"/><Relationship Id="rId65" Type="http://schemas.openxmlformats.org/officeDocument/2006/relationships/image" Target="../media/image82.png"/><Relationship Id="rId73" Type="http://schemas.openxmlformats.org/officeDocument/2006/relationships/image" Target="../media/image88.png"/><Relationship Id="rId78" Type="http://schemas.openxmlformats.org/officeDocument/2006/relationships/customXml" Target="../ink/ink97.xml"/><Relationship Id="rId81" Type="http://schemas.openxmlformats.org/officeDocument/2006/relationships/image" Target="../media/image92.png"/><Relationship Id="rId86" Type="http://schemas.openxmlformats.org/officeDocument/2006/relationships/customXml" Target="../ink/ink101.xml"/><Relationship Id="rId94" Type="http://schemas.openxmlformats.org/officeDocument/2006/relationships/customXml" Target="../ink/ink105.xml"/><Relationship Id="rId99" Type="http://schemas.openxmlformats.org/officeDocument/2006/relationships/image" Target="../media/image101.png"/><Relationship Id="rId101" Type="http://schemas.openxmlformats.org/officeDocument/2006/relationships/image" Target="../media/image102.png"/><Relationship Id="rId4" Type="http://schemas.openxmlformats.org/officeDocument/2006/relationships/image" Target="../media/image1.png"/><Relationship Id="rId9" Type="http://schemas.openxmlformats.org/officeDocument/2006/relationships/image" Target="../media/image17.png"/><Relationship Id="rId13" Type="http://schemas.openxmlformats.org/officeDocument/2006/relationships/image" Target="../media/image4.png"/><Relationship Id="rId18" Type="http://schemas.openxmlformats.org/officeDocument/2006/relationships/image" Target="../media/image11.png"/><Relationship Id="rId39" Type="http://schemas.openxmlformats.org/officeDocument/2006/relationships/image" Target="../media/image57.png"/><Relationship Id="rId34" Type="http://schemas.openxmlformats.org/officeDocument/2006/relationships/customXml" Target="../ink/ink75.xml"/><Relationship Id="rId50" Type="http://schemas.openxmlformats.org/officeDocument/2006/relationships/customXml" Target="../ink/ink83.xml"/><Relationship Id="rId55" Type="http://schemas.openxmlformats.org/officeDocument/2006/relationships/image" Target="../media/image77.png"/><Relationship Id="rId76" Type="http://schemas.openxmlformats.org/officeDocument/2006/relationships/customXml" Target="../ink/ink96.xml"/><Relationship Id="rId97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9" Type="http://schemas.openxmlformats.org/officeDocument/2006/relationships/customXml" Target="../ink/ink122.xml"/><Relationship Id="rId21" Type="http://schemas.openxmlformats.org/officeDocument/2006/relationships/customXml" Target="../ink/ink113.xml"/><Relationship Id="rId34" Type="http://schemas.openxmlformats.org/officeDocument/2006/relationships/image" Target="../media/image57.png"/><Relationship Id="rId42" Type="http://schemas.openxmlformats.org/officeDocument/2006/relationships/image" Target="../media/image61.png"/><Relationship Id="rId47" Type="http://schemas.openxmlformats.org/officeDocument/2006/relationships/customXml" Target="../ink/ink126.xml"/><Relationship Id="rId50" Type="http://schemas.openxmlformats.org/officeDocument/2006/relationships/image" Target="../media/image104.png"/><Relationship Id="rId55" Type="http://schemas.openxmlformats.org/officeDocument/2006/relationships/customXml" Target="../ink/ink130.xml"/><Relationship Id="rId63" Type="http://schemas.openxmlformats.org/officeDocument/2006/relationships/customXml" Target="../ink/ink134.xml"/><Relationship Id="rId68" Type="http://schemas.openxmlformats.org/officeDocument/2006/relationships/image" Target="../media/image17.png"/><Relationship Id="rId76" Type="http://schemas.openxmlformats.org/officeDocument/2006/relationships/customXml" Target="../ink/ink138.xml"/><Relationship Id="rId7" Type="http://schemas.openxmlformats.org/officeDocument/2006/relationships/image" Target="../media/image12.png"/><Relationship Id="rId71" Type="http://schemas.openxmlformats.org/officeDocument/2006/relationships/image" Target="../media/image111.png"/><Relationship Id="rId2" Type="http://schemas.openxmlformats.org/officeDocument/2006/relationships/image" Target="../media/image2.png"/><Relationship Id="rId16" Type="http://schemas.openxmlformats.org/officeDocument/2006/relationships/image" Target="../media/image48.png"/><Relationship Id="rId29" Type="http://schemas.openxmlformats.org/officeDocument/2006/relationships/customXml" Target="../ink/ink117.xml"/><Relationship Id="rId11" Type="http://schemas.openxmlformats.org/officeDocument/2006/relationships/image" Target="../media/image7.png"/><Relationship Id="rId24" Type="http://schemas.openxmlformats.org/officeDocument/2006/relationships/image" Target="../media/image52.png"/><Relationship Id="rId32" Type="http://schemas.openxmlformats.org/officeDocument/2006/relationships/image" Target="../media/image56.png"/><Relationship Id="rId37" Type="http://schemas.openxmlformats.org/officeDocument/2006/relationships/customXml" Target="../ink/ink121.xml"/><Relationship Id="rId40" Type="http://schemas.openxmlformats.org/officeDocument/2006/relationships/image" Target="../media/image60.png"/><Relationship Id="rId45" Type="http://schemas.openxmlformats.org/officeDocument/2006/relationships/customXml" Target="../ink/ink125.xml"/><Relationship Id="rId53" Type="http://schemas.openxmlformats.org/officeDocument/2006/relationships/customXml" Target="../ink/ink129.xml"/><Relationship Id="rId58" Type="http://schemas.openxmlformats.org/officeDocument/2006/relationships/image" Target="../media/image108.png"/><Relationship Id="rId66" Type="http://schemas.openxmlformats.org/officeDocument/2006/relationships/image" Target="../media/image15.png"/><Relationship Id="rId74" Type="http://schemas.openxmlformats.org/officeDocument/2006/relationships/customXml" Target="../ink/ink137.xml"/><Relationship Id="rId79" Type="http://schemas.openxmlformats.org/officeDocument/2006/relationships/image" Target="../media/image115.png"/><Relationship Id="rId5" Type="http://schemas.openxmlformats.org/officeDocument/2006/relationships/image" Target="../media/image9.png"/><Relationship Id="rId61" Type="http://schemas.openxmlformats.org/officeDocument/2006/relationships/customXml" Target="../ink/ink133.xml"/><Relationship Id="rId10" Type="http://schemas.openxmlformats.org/officeDocument/2006/relationships/image" Target="../media/image6.png"/><Relationship Id="rId19" Type="http://schemas.openxmlformats.org/officeDocument/2006/relationships/customXml" Target="../ink/ink112.xml"/><Relationship Id="rId31" Type="http://schemas.openxmlformats.org/officeDocument/2006/relationships/customXml" Target="../ink/ink118.xml"/><Relationship Id="rId44" Type="http://schemas.openxmlformats.org/officeDocument/2006/relationships/image" Target="../media/image62.png"/><Relationship Id="rId52" Type="http://schemas.openxmlformats.org/officeDocument/2006/relationships/image" Target="../media/image105.png"/><Relationship Id="rId60" Type="http://schemas.openxmlformats.org/officeDocument/2006/relationships/image" Target="../media/image82.png"/><Relationship Id="rId65" Type="http://schemas.openxmlformats.org/officeDocument/2006/relationships/image" Target="../media/image8.png"/><Relationship Id="rId73" Type="http://schemas.openxmlformats.org/officeDocument/2006/relationships/image" Target="../media/image112.png"/><Relationship Id="rId78" Type="http://schemas.openxmlformats.org/officeDocument/2006/relationships/customXml" Target="../ink/ink139.xml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14.png"/><Relationship Id="rId22" Type="http://schemas.openxmlformats.org/officeDocument/2006/relationships/image" Target="../media/image51.png"/><Relationship Id="rId27" Type="http://schemas.openxmlformats.org/officeDocument/2006/relationships/customXml" Target="../ink/ink116.xml"/><Relationship Id="rId30" Type="http://schemas.openxmlformats.org/officeDocument/2006/relationships/image" Target="../media/image55.png"/><Relationship Id="rId35" Type="http://schemas.openxmlformats.org/officeDocument/2006/relationships/customXml" Target="../ink/ink120.xml"/><Relationship Id="rId43" Type="http://schemas.openxmlformats.org/officeDocument/2006/relationships/customXml" Target="../ink/ink124.xml"/><Relationship Id="rId48" Type="http://schemas.openxmlformats.org/officeDocument/2006/relationships/image" Target="../media/image64.png"/><Relationship Id="rId56" Type="http://schemas.openxmlformats.org/officeDocument/2006/relationships/image" Target="../media/image107.png"/><Relationship Id="rId64" Type="http://schemas.openxmlformats.org/officeDocument/2006/relationships/image" Target="../media/image110.png"/><Relationship Id="rId69" Type="http://schemas.openxmlformats.org/officeDocument/2006/relationships/image" Target="../media/image18.png"/><Relationship Id="rId77" Type="http://schemas.openxmlformats.org/officeDocument/2006/relationships/image" Target="../media/image114.png"/><Relationship Id="rId8" Type="http://schemas.openxmlformats.org/officeDocument/2006/relationships/image" Target="../media/image4.png"/><Relationship Id="rId51" Type="http://schemas.openxmlformats.org/officeDocument/2006/relationships/customXml" Target="../ink/ink128.xml"/><Relationship Id="rId72" Type="http://schemas.openxmlformats.org/officeDocument/2006/relationships/customXml" Target="../ink/ink136.xml"/><Relationship Id="rId3" Type="http://schemas.openxmlformats.org/officeDocument/2006/relationships/image" Target="../media/image13.png"/><Relationship Id="rId12" Type="http://schemas.openxmlformats.org/officeDocument/2006/relationships/image" Target="../media/image10.png"/><Relationship Id="rId17" Type="http://schemas.openxmlformats.org/officeDocument/2006/relationships/customXml" Target="../ink/ink111.xml"/><Relationship Id="rId25" Type="http://schemas.openxmlformats.org/officeDocument/2006/relationships/customXml" Target="../ink/ink115.xml"/><Relationship Id="rId33" Type="http://schemas.openxmlformats.org/officeDocument/2006/relationships/customXml" Target="../ink/ink119.xml"/><Relationship Id="rId38" Type="http://schemas.openxmlformats.org/officeDocument/2006/relationships/image" Target="../media/image59.png"/><Relationship Id="rId46" Type="http://schemas.openxmlformats.org/officeDocument/2006/relationships/image" Target="../media/image63.png"/><Relationship Id="rId59" Type="http://schemas.openxmlformats.org/officeDocument/2006/relationships/customXml" Target="../ink/ink132.xml"/><Relationship Id="rId67" Type="http://schemas.openxmlformats.org/officeDocument/2006/relationships/image" Target="../media/image16.png"/><Relationship Id="rId20" Type="http://schemas.openxmlformats.org/officeDocument/2006/relationships/image" Target="../media/image50.png"/><Relationship Id="rId41" Type="http://schemas.openxmlformats.org/officeDocument/2006/relationships/customXml" Target="../ink/ink123.xml"/><Relationship Id="rId54" Type="http://schemas.openxmlformats.org/officeDocument/2006/relationships/image" Target="../media/image106.png"/><Relationship Id="rId62" Type="http://schemas.openxmlformats.org/officeDocument/2006/relationships/image" Target="../media/image109.png"/><Relationship Id="rId70" Type="http://schemas.openxmlformats.org/officeDocument/2006/relationships/customXml" Target="../ink/ink135.xml"/><Relationship Id="rId75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110.xml"/><Relationship Id="rId23" Type="http://schemas.openxmlformats.org/officeDocument/2006/relationships/customXml" Target="../ink/ink114.xml"/><Relationship Id="rId28" Type="http://schemas.openxmlformats.org/officeDocument/2006/relationships/image" Target="../media/image54.png"/><Relationship Id="rId36" Type="http://schemas.openxmlformats.org/officeDocument/2006/relationships/image" Target="../media/image58.png"/><Relationship Id="rId49" Type="http://schemas.openxmlformats.org/officeDocument/2006/relationships/customXml" Target="../ink/ink127.xml"/><Relationship Id="rId57" Type="http://schemas.openxmlformats.org/officeDocument/2006/relationships/customXml" Target="../ink/ink1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A31127C4-21DF-851B-6CC8-FF524D311B28}"/>
              </a:ext>
            </a:extLst>
          </p:cNvPr>
          <p:cNvGrpSpPr/>
          <p:nvPr/>
        </p:nvGrpSpPr>
        <p:grpSpPr>
          <a:xfrm>
            <a:off x="8664086" y="14286445"/>
            <a:ext cx="19370988" cy="9997415"/>
            <a:chOff x="8664086" y="14286445"/>
            <a:chExt cx="19370988" cy="9997415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8362534-9B1E-2C54-DBCA-478494747F20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8664086" y="14673943"/>
              <a:ext cx="8580863" cy="9323585"/>
            </a:xfrm>
            <a:prstGeom prst="line">
              <a:avLst/>
            </a:prstGeom>
            <a:ln w="254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A27DAAA-A6A2-A959-A04E-4E0F5B4517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43838" y="14286445"/>
              <a:ext cx="9591236" cy="9997415"/>
            </a:xfrm>
            <a:prstGeom prst="line">
              <a:avLst/>
            </a:prstGeom>
            <a:ln w="254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entagon 31">
            <a:extLst>
              <a:ext uri="{FF2B5EF4-FFF2-40B4-BE49-F238E27FC236}">
                <a16:creationId xmlns:a16="http://schemas.microsoft.com/office/drawing/2014/main" id="{B694CDB9-9999-FAA0-B947-D1E3272E1948}"/>
              </a:ext>
            </a:extLst>
          </p:cNvPr>
          <p:cNvSpPr/>
          <p:nvPr/>
        </p:nvSpPr>
        <p:spPr>
          <a:xfrm>
            <a:off x="4764980" y="1559879"/>
            <a:ext cx="26059725" cy="24818786"/>
          </a:xfrm>
          <a:prstGeom prst="pentagon">
            <a:avLst/>
          </a:prstGeom>
          <a:noFill/>
          <a:ln w="2540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8845B2-13F4-E58A-8734-A7D714A40A83}"/>
              </a:ext>
            </a:extLst>
          </p:cNvPr>
          <p:cNvSpPr/>
          <p:nvPr/>
        </p:nvSpPr>
        <p:spPr>
          <a:xfrm rot="2700000">
            <a:off x="14921573" y="7664037"/>
            <a:ext cx="6397343" cy="6397343"/>
          </a:xfrm>
          <a:prstGeom prst="rect">
            <a:avLst/>
          </a:prstGeom>
          <a:noFill/>
          <a:ln w="254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677F06A-91AB-EDBF-5107-3D4657C418D6}"/>
              </a:ext>
            </a:extLst>
          </p:cNvPr>
          <p:cNvSpPr/>
          <p:nvPr/>
        </p:nvSpPr>
        <p:spPr>
          <a:xfrm>
            <a:off x="13919674" y="10896165"/>
            <a:ext cx="8160390" cy="7034819"/>
          </a:xfrm>
          <a:prstGeom prst="triangle">
            <a:avLst/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28252F-57E7-7CA9-61A8-B8656C96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017" y="13475230"/>
            <a:ext cx="1571844" cy="1876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2CE1C-2B10-7142-F802-ACAD8C6D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6052" y="602483"/>
            <a:ext cx="1571844" cy="1914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84464C-EC8F-FB20-B632-CB10F8564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6628" y="13465704"/>
            <a:ext cx="1600423" cy="18862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49D71-4572-80C0-315B-BF6F86F4F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6815" y="9937022"/>
            <a:ext cx="1486107" cy="18671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6DE65D-6B7C-C076-12D4-A1B9A113A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7751" y="17122768"/>
            <a:ext cx="1486107" cy="18957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E21DB0-CDEA-75E6-37AD-54EB47F9D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65881" y="17184386"/>
            <a:ext cx="1505160" cy="18766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0CE713-08B7-5E72-8C87-881C20EA3E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72429" y="5610011"/>
            <a:ext cx="1495634" cy="18195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B0B830-CE88-0613-A184-6DA42E2A00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92661" y="24935871"/>
            <a:ext cx="1524213" cy="18671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75FCD8-34A9-A140-1FC2-39B907DDC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40368" y="22312779"/>
            <a:ext cx="1505160" cy="18576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89582E6-458A-B35A-049F-C2432F4154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26753" y="9893525"/>
            <a:ext cx="1581371" cy="187668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CEA9DEA-6C8F-E628-DDEA-E855D832BF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86692" y="14267201"/>
            <a:ext cx="1581371" cy="185763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F4AF56-C9DF-0DA4-13BC-641EF6CF2C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44949" y="23059184"/>
            <a:ext cx="1495634" cy="187668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12ADE6C-CF17-41E3-E39C-3F72652842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40368" y="24817768"/>
            <a:ext cx="1457528" cy="18766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318B61C-CCAC-2363-FBA1-D5FAC16417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48771" y="9877432"/>
            <a:ext cx="1524213" cy="182905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2268FBB-05BE-C061-65CE-2E94786C18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372429" y="621535"/>
            <a:ext cx="1514686" cy="18957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4D9400-69B2-F4C0-C8AE-C22A2BE80F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12773" y="24964451"/>
            <a:ext cx="1457528" cy="18100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0C79DFE-A0F6-B5B1-F25C-5A7811C2C02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29810" y="10846157"/>
            <a:ext cx="1486107" cy="184810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CD86448-B08A-BBC5-68C0-792694D83E3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83821" y="10827105"/>
            <a:ext cx="1562318" cy="18862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15716AE-B3A2-0B5B-FF78-FB4D799DBC0C}"/>
                  </a:ext>
                </a:extLst>
              </p14:cNvPr>
              <p14:cNvContentPartPr/>
              <p14:nvPr/>
            </p14:nvContentPartPr>
            <p14:xfrm>
              <a:off x="17749046" y="7320120"/>
              <a:ext cx="487440" cy="2651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15716AE-B3A2-0B5B-FF78-FB4D799DBC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695046" y="7212120"/>
                <a:ext cx="595080" cy="28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23563BB-AA0C-F75F-283B-F440A234E263}"/>
                  </a:ext>
                </a:extLst>
              </p14:cNvPr>
              <p14:cNvContentPartPr/>
              <p14:nvPr/>
            </p14:nvContentPartPr>
            <p14:xfrm>
              <a:off x="17981606" y="7706400"/>
              <a:ext cx="90360" cy="2041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23563BB-AA0C-F75F-283B-F440A234E26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27606" y="7598760"/>
                <a:ext cx="198000" cy="22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C084D7D-7B40-D010-66DD-64A309828CDB}"/>
                  </a:ext>
                </a:extLst>
              </p14:cNvPr>
              <p14:cNvContentPartPr/>
              <p14:nvPr/>
            </p14:nvContentPartPr>
            <p14:xfrm>
              <a:off x="17897366" y="11799240"/>
              <a:ext cx="84960" cy="2348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C084D7D-7B40-D010-66DD-64A309828C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843366" y="11691600"/>
                <a:ext cx="192600" cy="25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CCC0DCD-16B2-2D16-020E-2882640F93DC}"/>
                  </a:ext>
                </a:extLst>
              </p14:cNvPr>
              <p14:cNvContentPartPr/>
              <p14:nvPr/>
            </p14:nvContentPartPr>
            <p14:xfrm>
              <a:off x="17969006" y="11842080"/>
              <a:ext cx="102240" cy="2177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CCC0DCD-16B2-2D16-020E-2882640F93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915006" y="11734440"/>
                <a:ext cx="209880" cy="23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C1B73BD-FCF7-0CF2-FE29-0341F295BF79}"/>
                  </a:ext>
                </a:extLst>
              </p14:cNvPr>
              <p14:cNvContentPartPr/>
              <p14:nvPr/>
            </p14:nvContentPartPr>
            <p14:xfrm>
              <a:off x="17648606" y="13686720"/>
              <a:ext cx="631440" cy="377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C1B73BD-FCF7-0CF2-FE29-0341F295BF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594966" y="13579080"/>
                <a:ext cx="73908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B1F87D9-6CEA-49CC-ADE6-E30BC4B681AA}"/>
                  </a:ext>
                </a:extLst>
              </p14:cNvPr>
              <p14:cNvContentPartPr/>
              <p14:nvPr/>
            </p14:nvContentPartPr>
            <p14:xfrm>
              <a:off x="13146806" y="11712120"/>
              <a:ext cx="1191960" cy="5209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B1F87D9-6CEA-49CC-ADE6-E30BC4B681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092806" y="11604480"/>
                <a:ext cx="1299600" cy="54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C1ABF57-25E6-986F-C3D5-B7C009ADC738}"/>
                  </a:ext>
                </a:extLst>
              </p14:cNvPr>
              <p14:cNvContentPartPr/>
              <p14:nvPr/>
            </p14:nvContentPartPr>
            <p14:xfrm>
              <a:off x="21976886" y="11667840"/>
              <a:ext cx="1057320" cy="5403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C1ABF57-25E6-986F-C3D5-B7C009ADC7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923246" y="11559840"/>
                <a:ext cx="1164960" cy="56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9071141-3002-06CF-E1CF-E1DD15D07DD7}"/>
                  </a:ext>
                </a:extLst>
              </p14:cNvPr>
              <p14:cNvContentPartPr/>
              <p14:nvPr/>
            </p14:nvContentPartPr>
            <p14:xfrm>
              <a:off x="12755486" y="11712120"/>
              <a:ext cx="756720" cy="385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9071141-3002-06CF-E1CF-E1DD15D07D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701486" y="11604480"/>
                <a:ext cx="8643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FDAF76-0A8C-FB8E-BCF7-2B6419B6106A}"/>
                  </a:ext>
                </a:extLst>
              </p14:cNvPr>
              <p14:cNvContentPartPr/>
              <p14:nvPr/>
            </p14:nvContentPartPr>
            <p14:xfrm>
              <a:off x="12931166" y="11799240"/>
              <a:ext cx="250920" cy="26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FDAF76-0A8C-FB8E-BCF7-2B6419B610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877526" y="11691600"/>
                <a:ext cx="3585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6F9EACB-1136-6970-EAA5-CE0E173C8E14}"/>
                  </a:ext>
                </a:extLst>
              </p14:cNvPr>
              <p14:cNvContentPartPr/>
              <p14:nvPr/>
            </p14:nvContentPartPr>
            <p14:xfrm>
              <a:off x="22436606" y="11595120"/>
              <a:ext cx="660960" cy="813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6F9EACB-1136-6970-EAA5-CE0E173C8E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382606" y="11487120"/>
                <a:ext cx="768600" cy="10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A4DE670-CE14-7077-F1C4-DA48A05459D1}"/>
                  </a:ext>
                </a:extLst>
              </p14:cNvPr>
              <p14:cNvContentPartPr/>
              <p14:nvPr/>
            </p14:nvContentPartPr>
            <p14:xfrm>
              <a:off x="13627406" y="11625000"/>
              <a:ext cx="7615080" cy="6011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A4DE670-CE14-7077-F1C4-DA48A05459D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573766" y="11517000"/>
                <a:ext cx="7722720" cy="62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DC5D9FE-C043-4229-7880-991856FDEDBC}"/>
                  </a:ext>
                </a:extLst>
              </p14:cNvPr>
              <p14:cNvContentPartPr/>
              <p14:nvPr/>
            </p14:nvContentPartPr>
            <p14:xfrm>
              <a:off x="14676446" y="11886720"/>
              <a:ext cx="7835040" cy="5775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DC5D9FE-C043-4229-7880-991856FDED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622806" y="11778720"/>
                <a:ext cx="7942680" cy="59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D8BE0B1-CAEE-3570-A4C1-F90BC871BCCD}"/>
                  </a:ext>
                </a:extLst>
              </p14:cNvPr>
              <p14:cNvContentPartPr/>
              <p14:nvPr/>
            </p14:nvContentPartPr>
            <p14:xfrm>
              <a:off x="21940526" y="11499360"/>
              <a:ext cx="618480" cy="973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D8BE0B1-CAEE-3570-A4C1-F90BC871BC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886526" y="11391360"/>
                <a:ext cx="726120" cy="11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013CCF3-0A40-3AF2-8DC1-F1EB49A5F26E}"/>
                  </a:ext>
                </a:extLst>
              </p14:cNvPr>
              <p14:cNvContentPartPr/>
              <p14:nvPr/>
            </p14:nvContentPartPr>
            <p14:xfrm>
              <a:off x="13350926" y="11625000"/>
              <a:ext cx="962640" cy="531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013CCF3-0A40-3AF2-8DC1-F1EB49A5F26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296926" y="11517000"/>
                <a:ext cx="107028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9EA571E-88E6-420B-1526-635EFE690876}"/>
                  </a:ext>
                </a:extLst>
              </p14:cNvPr>
              <p14:cNvContentPartPr/>
              <p14:nvPr/>
            </p14:nvContentPartPr>
            <p14:xfrm>
              <a:off x="14106206" y="10610520"/>
              <a:ext cx="3034080" cy="523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9EA571E-88E6-420B-1526-635EFE69087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052566" y="10502520"/>
                <a:ext cx="314172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7423EA5-992D-B572-9157-3C89CF1B120E}"/>
                  </a:ext>
                </a:extLst>
              </p14:cNvPr>
              <p14:cNvContentPartPr/>
              <p14:nvPr/>
            </p14:nvContentPartPr>
            <p14:xfrm>
              <a:off x="18795566" y="9952800"/>
              <a:ext cx="3019680" cy="821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7423EA5-992D-B572-9157-3C89CF1B12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741926" y="9844800"/>
                <a:ext cx="312732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E1A6448-59DA-48D3-2777-9B96F27A9482}"/>
                  </a:ext>
                </a:extLst>
              </p14:cNvPr>
              <p14:cNvContentPartPr/>
              <p14:nvPr/>
            </p14:nvContentPartPr>
            <p14:xfrm>
              <a:off x="14638286" y="15021600"/>
              <a:ext cx="2777760" cy="22147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E1A6448-59DA-48D3-2777-9B96F27A94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584646" y="14913960"/>
                <a:ext cx="2885400" cy="24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957FA6E-DE61-4C30-88C6-95B3DF8196F5}"/>
                  </a:ext>
                </a:extLst>
              </p14:cNvPr>
              <p14:cNvContentPartPr/>
              <p14:nvPr/>
            </p14:nvContentPartPr>
            <p14:xfrm>
              <a:off x="9666326" y="14323920"/>
              <a:ext cx="4098600" cy="2684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957FA6E-DE61-4C30-88C6-95B3DF8196F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12326" y="14215920"/>
                <a:ext cx="4206240" cy="28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E3F8137-6E32-D65F-9EB5-6DC03C63FD08}"/>
                  </a:ext>
                </a:extLst>
              </p14:cNvPr>
              <p14:cNvContentPartPr/>
              <p14:nvPr/>
            </p14:nvContentPartPr>
            <p14:xfrm>
              <a:off x="22598246" y="14323920"/>
              <a:ext cx="4006080" cy="2928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E3F8137-6E32-D65F-9EB5-6DC03C63FD0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544606" y="14215920"/>
                <a:ext cx="4113720" cy="31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2FCF233-5198-632A-A9FF-2F8BC22D6645}"/>
                  </a:ext>
                </a:extLst>
              </p14:cNvPr>
              <p14:cNvContentPartPr/>
              <p14:nvPr/>
            </p14:nvContentPartPr>
            <p14:xfrm>
              <a:off x="14843126" y="18634200"/>
              <a:ext cx="3052080" cy="3354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2FCF233-5198-632A-A9FF-2F8BC22D664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4789126" y="18526560"/>
                <a:ext cx="3159720" cy="35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5A22C08-7620-A47E-0BE2-779571A1929A}"/>
                  </a:ext>
                </a:extLst>
              </p14:cNvPr>
              <p14:cNvContentPartPr/>
              <p14:nvPr/>
            </p14:nvContentPartPr>
            <p14:xfrm>
              <a:off x="17977646" y="16022400"/>
              <a:ext cx="179280" cy="5743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5A22C08-7620-A47E-0BE2-779571A192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924006" y="15914400"/>
                <a:ext cx="286920" cy="59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3567C94-9D51-B465-8430-0F9440D3F92D}"/>
                  </a:ext>
                </a:extLst>
              </p14:cNvPr>
              <p14:cNvContentPartPr/>
              <p14:nvPr/>
            </p14:nvContentPartPr>
            <p14:xfrm>
              <a:off x="17864246" y="21482520"/>
              <a:ext cx="416880" cy="3315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3567C94-9D51-B465-8430-0F9440D3F92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810246" y="21374520"/>
                <a:ext cx="5245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0CEEAC7-FD98-E903-50F7-6604E5F89CC3}"/>
                  </a:ext>
                </a:extLst>
              </p14:cNvPr>
              <p14:cNvContentPartPr/>
              <p14:nvPr/>
            </p14:nvContentPartPr>
            <p14:xfrm>
              <a:off x="11013806" y="10754160"/>
              <a:ext cx="6204960" cy="11256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0CEEAC7-FD98-E903-50F7-6604E5F89C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60166" y="10646520"/>
                <a:ext cx="6312600" cy="114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4B19DA5-1B61-B5CE-EF3B-366EC0E559D7}"/>
                  </a:ext>
                </a:extLst>
              </p14:cNvPr>
              <p14:cNvContentPartPr/>
              <p14:nvPr/>
            </p14:nvContentPartPr>
            <p14:xfrm>
              <a:off x="16835726" y="21378840"/>
              <a:ext cx="689040" cy="520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4B19DA5-1B61-B5CE-EF3B-366EC0E559D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782086" y="21271200"/>
                <a:ext cx="79668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A087032-40B3-B250-E85E-DDD80936AF14}"/>
                  </a:ext>
                </a:extLst>
              </p14:cNvPr>
              <p14:cNvContentPartPr/>
              <p14:nvPr/>
            </p14:nvContentPartPr>
            <p14:xfrm>
              <a:off x="8628806" y="10362840"/>
              <a:ext cx="3998160" cy="2842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A087032-40B3-B250-E85E-DDD80936AF1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75166" y="10254840"/>
                <a:ext cx="4105800" cy="30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684884B-E043-D72F-5094-C3C28794C48E}"/>
                  </a:ext>
                </a:extLst>
              </p14:cNvPr>
              <p14:cNvContentPartPr/>
              <p14:nvPr/>
            </p14:nvContentPartPr>
            <p14:xfrm>
              <a:off x="8664086" y="12669360"/>
              <a:ext cx="674640" cy="3366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684884B-E043-D72F-5094-C3C28794C48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10086" y="12561360"/>
                <a:ext cx="78228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775CD09-541E-CFC3-53E4-9B3D1B43C14C}"/>
                  </a:ext>
                </a:extLst>
              </p14:cNvPr>
              <p14:cNvContentPartPr/>
              <p14:nvPr/>
            </p14:nvContentPartPr>
            <p14:xfrm>
              <a:off x="23207006" y="10579920"/>
              <a:ext cx="4288320" cy="2424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775CD09-541E-CFC3-53E4-9B3D1B43C14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153366" y="10471920"/>
                <a:ext cx="4395960" cy="26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7D53269-D556-F0EC-B7C8-8C2C197E070C}"/>
                  </a:ext>
                </a:extLst>
              </p14:cNvPr>
              <p14:cNvContentPartPr/>
              <p14:nvPr/>
            </p14:nvContentPartPr>
            <p14:xfrm>
              <a:off x="17719526" y="2528880"/>
              <a:ext cx="511920" cy="3087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7D53269-D556-F0EC-B7C8-8C2C197E070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665526" y="2421240"/>
                <a:ext cx="619560" cy="33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FEB5DC6-C505-433F-A405-3AF3CB94AB6F}"/>
                  </a:ext>
                </a:extLst>
              </p14:cNvPr>
              <p14:cNvContentPartPr/>
              <p14:nvPr/>
            </p14:nvContentPartPr>
            <p14:xfrm>
              <a:off x="5616686" y="11647320"/>
              <a:ext cx="2264400" cy="2372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FEB5DC6-C505-433F-A405-3AF3CB94AB6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63046" y="11539680"/>
                <a:ext cx="2372040" cy="25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53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32CE1C-2B10-7142-F802-ACAD8C6D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6052" y="602483"/>
            <a:ext cx="1571844" cy="19147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75FCD8-34A9-A140-1FC2-39B907DD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5383" y="8252706"/>
            <a:ext cx="1505160" cy="185763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12ADE6C-CF17-41E3-E39C-3F7265284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0368" y="24817768"/>
            <a:ext cx="1457528" cy="1876687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362534-9B1E-2C54-DBCA-478494747F20}"/>
              </a:ext>
            </a:extLst>
          </p:cNvPr>
          <p:cNvCxnSpPr>
            <a:cxnSpLocks/>
          </p:cNvCxnSpPr>
          <p:nvPr/>
        </p:nvCxnSpPr>
        <p:spPr>
          <a:xfrm>
            <a:off x="4036217" y="21373864"/>
            <a:ext cx="4211317" cy="4056698"/>
          </a:xfrm>
          <a:prstGeom prst="line">
            <a:avLst/>
          </a:prstGeom>
          <a:ln w="2540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A27DAAA-A6A2-A959-A04E-4E0F5B451753}"/>
              </a:ext>
            </a:extLst>
          </p:cNvPr>
          <p:cNvCxnSpPr>
            <a:cxnSpLocks/>
          </p:cNvCxnSpPr>
          <p:nvPr/>
        </p:nvCxnSpPr>
        <p:spPr>
          <a:xfrm>
            <a:off x="20893908" y="8707821"/>
            <a:ext cx="10006114" cy="7462903"/>
          </a:xfrm>
          <a:prstGeom prst="line">
            <a:avLst/>
          </a:prstGeom>
          <a:ln w="254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entagon 31">
            <a:extLst>
              <a:ext uri="{FF2B5EF4-FFF2-40B4-BE49-F238E27FC236}">
                <a16:creationId xmlns:a16="http://schemas.microsoft.com/office/drawing/2014/main" id="{B694CDB9-9999-FAA0-B947-D1E3272E1948}"/>
              </a:ext>
            </a:extLst>
          </p:cNvPr>
          <p:cNvSpPr/>
          <p:nvPr/>
        </p:nvSpPr>
        <p:spPr>
          <a:xfrm>
            <a:off x="20749899" y="4188626"/>
            <a:ext cx="12789598" cy="12180570"/>
          </a:xfrm>
          <a:prstGeom prst="pentagon">
            <a:avLst/>
          </a:prstGeom>
          <a:noFill/>
          <a:ln w="2540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28252F-57E7-7CA9-61A8-B8656C968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9376" y="19341025"/>
            <a:ext cx="1641045" cy="19593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84464C-EC8F-FB20-B632-CB10F8564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8659" y="10741400"/>
            <a:ext cx="1670883" cy="19692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B0B830-CE88-0613-A184-6DA42E2A0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87523" y="15273828"/>
            <a:ext cx="1591318" cy="19493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F4AF56-C9DF-0DA4-13BC-641EF6CF2C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62" y="10753140"/>
            <a:ext cx="1561481" cy="19593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2268FBB-05BE-C061-65CE-2E94786C18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54012" y="2777135"/>
            <a:ext cx="1581371" cy="197920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4D9400-69B2-F4C0-C8AE-C22A2BE80F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17962" y="7861746"/>
            <a:ext cx="1521697" cy="188969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0C79DFE-A0F6-B5B1-F25C-5A7811C2C0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49737" y="7911770"/>
            <a:ext cx="1551534" cy="19294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CD86448-B08A-BBC5-68C0-792694D83E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41507" y="15273828"/>
            <a:ext cx="1631100" cy="1969254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7360438-37BD-F559-FC62-341D7535F747}"/>
              </a:ext>
            </a:extLst>
          </p:cNvPr>
          <p:cNvGrpSpPr/>
          <p:nvPr/>
        </p:nvGrpSpPr>
        <p:grpSpPr>
          <a:xfrm>
            <a:off x="3054188" y="3025906"/>
            <a:ext cx="10559353" cy="13451062"/>
            <a:chOff x="537930" y="502608"/>
            <a:chExt cx="10559353" cy="134510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F2B3B5-8849-9002-BA9E-7538F13C129C}"/>
                </a:ext>
              </a:extLst>
            </p:cNvPr>
            <p:cNvSpPr/>
            <p:nvPr/>
          </p:nvSpPr>
          <p:spPr>
            <a:xfrm rot="2700000">
              <a:off x="2710732" y="2556634"/>
              <a:ext cx="6397343" cy="6397343"/>
            </a:xfrm>
            <a:prstGeom prst="rect">
              <a:avLst/>
            </a:prstGeom>
            <a:noFill/>
            <a:ln w="2540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B30AEB1-9A1A-2601-C285-91CDB3CF76FE}"/>
                </a:ext>
              </a:extLst>
            </p:cNvPr>
            <p:cNvSpPr/>
            <p:nvPr/>
          </p:nvSpPr>
          <p:spPr>
            <a:xfrm>
              <a:off x="1708833" y="5788762"/>
              <a:ext cx="8160390" cy="7034819"/>
            </a:xfrm>
            <a:prstGeom prst="triangle">
              <a:avLst/>
            </a:prstGeom>
            <a:noFill/>
            <a:ln w="254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05DD944-BF90-D704-2409-7CEECE520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45974" y="4829619"/>
              <a:ext cx="1486107" cy="18671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C09F82-F21B-EBF9-19BD-B434702E5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36910" y="12015365"/>
              <a:ext cx="1486107" cy="18957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AFFD45-CD13-C711-4281-B4FB86E7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855040" y="12076983"/>
              <a:ext cx="1505160" cy="18766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451F2E-20F5-84DF-4A31-F100BA062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61588" y="502608"/>
              <a:ext cx="1495634" cy="181952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C026A82-4C9F-7E23-82DE-4CBFBD141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515912" y="4786122"/>
              <a:ext cx="1581371" cy="18766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6E800C-8425-D9CA-5452-DD94562A0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075851" y="9159798"/>
              <a:ext cx="1581371" cy="185763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EFBF8B-59C4-44F3-78E6-1DCF378A6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37930" y="4770029"/>
              <a:ext cx="1524213" cy="182905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5CBC67-F829-F389-1068-6121E13D700E}"/>
                    </a:ext>
                  </a:extLst>
                </p14:cNvPr>
                <p14:cNvContentPartPr/>
                <p14:nvPr/>
              </p14:nvContentPartPr>
              <p14:xfrm>
                <a:off x="5538205" y="2212717"/>
                <a:ext cx="487440" cy="2651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5CBC67-F829-F389-1068-6121E13D70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84205" y="2104717"/>
                  <a:ext cx="595080" cy="28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B95156-73BB-939D-0F47-3B7129768A70}"/>
                    </a:ext>
                  </a:extLst>
                </p14:cNvPr>
                <p14:cNvContentPartPr/>
                <p14:nvPr/>
              </p14:nvContentPartPr>
              <p14:xfrm>
                <a:off x="5770765" y="2598997"/>
                <a:ext cx="90360" cy="2041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B95156-73BB-939D-0F47-3B7129768A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16765" y="2490997"/>
                  <a:ext cx="198000" cy="22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473369-101D-B7BF-C4E8-F74E57B82CE9}"/>
                    </a:ext>
                  </a:extLst>
                </p14:cNvPr>
                <p14:cNvContentPartPr/>
                <p14:nvPr/>
              </p14:nvContentPartPr>
              <p14:xfrm>
                <a:off x="5686525" y="6691837"/>
                <a:ext cx="84960" cy="2348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473369-101D-B7BF-C4E8-F74E57B82C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32753" y="6583837"/>
                  <a:ext cx="192146" cy="25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5B6106-4107-F751-A868-E282FF9645D1}"/>
                    </a:ext>
                  </a:extLst>
                </p14:cNvPr>
                <p14:cNvContentPartPr/>
                <p14:nvPr/>
              </p14:nvContentPartPr>
              <p14:xfrm>
                <a:off x="5758165" y="6734677"/>
                <a:ext cx="102240" cy="2177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5B6106-4107-F751-A868-E282FF9645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04165" y="6626659"/>
                  <a:ext cx="209880" cy="23929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30A544-0E20-AE69-2D4E-F0BAF073C66D}"/>
                    </a:ext>
                  </a:extLst>
                </p14:cNvPr>
                <p14:cNvContentPartPr/>
                <p14:nvPr/>
              </p14:nvContentPartPr>
              <p14:xfrm>
                <a:off x="5437765" y="8579317"/>
                <a:ext cx="631440" cy="37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30A544-0E20-AE69-2D4E-F0BAF073C6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83765" y="8471214"/>
                  <a:ext cx="739080" cy="5934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A9B7DF-6A6D-C9FD-8E5C-954B9CE4E1DC}"/>
                    </a:ext>
                  </a:extLst>
                </p14:cNvPr>
                <p14:cNvContentPartPr/>
                <p14:nvPr/>
              </p14:nvContentPartPr>
              <p14:xfrm>
                <a:off x="935965" y="6604717"/>
                <a:ext cx="1191960" cy="5209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A9B7DF-6A6D-C9FD-8E5C-954B9CE4E1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1965" y="6496710"/>
                  <a:ext cx="1299600" cy="5425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02D9E8C-F9ED-6B07-002D-8E2C2DF8E179}"/>
                    </a:ext>
                  </a:extLst>
                </p14:cNvPr>
                <p14:cNvContentPartPr/>
                <p14:nvPr/>
              </p14:nvContentPartPr>
              <p14:xfrm>
                <a:off x="9766045" y="6560437"/>
                <a:ext cx="1057320" cy="5403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02D9E8C-F9ED-6B07-002D-8E2C2DF8E1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12045" y="6452437"/>
                  <a:ext cx="1164960" cy="56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769E27-A603-449B-E32A-D6896787E41B}"/>
                    </a:ext>
                  </a:extLst>
                </p14:cNvPr>
                <p14:cNvContentPartPr/>
                <p14:nvPr/>
              </p14:nvContentPartPr>
              <p14:xfrm>
                <a:off x="544645" y="6604717"/>
                <a:ext cx="756720" cy="38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769E27-A603-449B-E32A-D6896787E41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0645" y="6496616"/>
                  <a:ext cx="864360" cy="601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F568BD-4448-81B8-A437-BF79613E8745}"/>
                    </a:ext>
                  </a:extLst>
                </p14:cNvPr>
                <p14:cNvContentPartPr/>
                <p14:nvPr/>
              </p14:nvContentPartPr>
              <p14:xfrm>
                <a:off x="720325" y="6691837"/>
                <a:ext cx="250920" cy="26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F568BD-4448-81B8-A437-BF79613E87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6325" y="6583837"/>
                  <a:ext cx="3585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02BA3FD-F22C-1683-7CD2-1038F3047A15}"/>
                    </a:ext>
                  </a:extLst>
                </p14:cNvPr>
                <p14:cNvContentPartPr/>
                <p14:nvPr/>
              </p14:nvContentPartPr>
              <p14:xfrm>
                <a:off x="10225765" y="6487717"/>
                <a:ext cx="660960" cy="813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02BA3FD-F22C-1683-7CD2-1038F3047A1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71765" y="6379765"/>
                  <a:ext cx="768600" cy="10287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57CE59-5E7D-CD79-1221-135090491E11}"/>
                    </a:ext>
                  </a:extLst>
                </p14:cNvPr>
                <p14:cNvContentPartPr/>
                <p14:nvPr/>
              </p14:nvContentPartPr>
              <p14:xfrm>
                <a:off x="1416565" y="6517597"/>
                <a:ext cx="7615080" cy="6011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57CE59-5E7D-CD79-1221-135090491E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62562" y="6409597"/>
                  <a:ext cx="7722725" cy="62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3A2BF4-A2A2-F920-C81C-6F3D804B0293}"/>
                    </a:ext>
                  </a:extLst>
                </p14:cNvPr>
                <p14:cNvContentPartPr/>
                <p14:nvPr/>
              </p14:nvContentPartPr>
              <p14:xfrm>
                <a:off x="2465605" y="6779317"/>
                <a:ext cx="7835040" cy="5775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3A2BF4-A2A2-F920-C81C-6F3D804B02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11603" y="6671324"/>
                  <a:ext cx="7942685" cy="5991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A9884E-4631-ADE8-7006-6DDA5D920B47}"/>
                    </a:ext>
                  </a:extLst>
                </p14:cNvPr>
                <p14:cNvContentPartPr/>
                <p14:nvPr/>
              </p14:nvContentPartPr>
              <p14:xfrm>
                <a:off x="9729685" y="6391957"/>
                <a:ext cx="618480" cy="973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A9884E-4631-ADE8-7006-6DDA5D920B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75685" y="6283957"/>
                  <a:ext cx="726120" cy="11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12874A9-5DD3-AEE4-9192-31718ADE1D57}"/>
                    </a:ext>
                  </a:extLst>
                </p14:cNvPr>
                <p14:cNvContentPartPr/>
                <p14:nvPr/>
              </p14:nvContentPartPr>
              <p14:xfrm>
                <a:off x="1140085" y="6517597"/>
                <a:ext cx="962640" cy="531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12874A9-5DD3-AEE4-9192-31718ADE1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6085" y="6409670"/>
                  <a:ext cx="1070280" cy="747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A5C52F-A860-B451-0C79-BFD699DF8E34}"/>
                    </a:ext>
                  </a:extLst>
                </p14:cNvPr>
                <p14:cNvContentPartPr/>
                <p14:nvPr/>
              </p14:nvContentPartPr>
              <p14:xfrm>
                <a:off x="1895365" y="5503117"/>
                <a:ext cx="3034080" cy="523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A5C52F-A860-B451-0C79-BFD699DF8E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41359" y="5395117"/>
                  <a:ext cx="3141733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399B34C-C488-6076-C0A5-CD36F4D6AAD8}"/>
                    </a:ext>
                  </a:extLst>
                </p14:cNvPr>
                <p14:cNvContentPartPr/>
                <p14:nvPr/>
              </p14:nvContentPartPr>
              <p14:xfrm>
                <a:off x="6584725" y="4845397"/>
                <a:ext cx="3019680" cy="821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399B34C-C488-6076-C0A5-CD36F4D6AA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30719" y="4737444"/>
                  <a:ext cx="3127333" cy="10374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90BD83-A1AD-2E0B-68CA-6494660E5D98}"/>
                    </a:ext>
                  </a:extLst>
                </p14:cNvPr>
                <p14:cNvContentPartPr/>
                <p14:nvPr/>
              </p14:nvContentPartPr>
              <p14:xfrm>
                <a:off x="2427445" y="9914197"/>
                <a:ext cx="2777760" cy="2214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90BD83-A1AD-2E0B-68CA-6494660E5D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73445" y="9806197"/>
                  <a:ext cx="2885400" cy="243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069DD02-0EAF-34D7-DE19-1D9E2FF50D34}"/>
                  </a:ext>
                </a:extLst>
              </p14:cNvPr>
              <p14:cNvContentPartPr/>
              <p14:nvPr/>
            </p14:nvContentPartPr>
            <p14:xfrm>
              <a:off x="28726418" y="10057469"/>
              <a:ext cx="2132640" cy="5436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069DD02-0EAF-34D7-DE19-1D9E2FF50D3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672778" y="9949469"/>
                <a:ext cx="2240280" cy="56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1552DB3-9249-C7EB-BBE4-8DE4D2F5429C}"/>
                  </a:ext>
                </a:extLst>
              </p14:cNvPr>
              <p14:cNvContentPartPr/>
              <p14:nvPr/>
            </p14:nvContentPartPr>
            <p14:xfrm>
              <a:off x="27070418" y="4085069"/>
              <a:ext cx="1823400" cy="39315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1552DB3-9249-C7EB-BBE4-8DE4D2F542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016778" y="3977069"/>
                <a:ext cx="1931040" cy="41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3098516-2B76-B867-D1B6-FD3ECC368438}"/>
                  </a:ext>
                </a:extLst>
              </p14:cNvPr>
              <p14:cNvContentPartPr/>
              <p14:nvPr/>
            </p14:nvContentPartPr>
            <p14:xfrm>
              <a:off x="21328778" y="8359709"/>
              <a:ext cx="6612840" cy="757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3098516-2B76-B867-D1B6-FD3ECC36843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274778" y="8252069"/>
                <a:ext cx="6720480" cy="9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3B704EA-1407-52AD-4F9A-FA1CA9873273}"/>
                  </a:ext>
                </a:extLst>
              </p14:cNvPr>
              <p14:cNvContentPartPr/>
              <p14:nvPr/>
            </p14:nvContentPartPr>
            <p14:xfrm>
              <a:off x="19480898" y="9656429"/>
              <a:ext cx="1232280" cy="9495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3B704EA-1407-52AD-4F9A-FA1CA987327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427258" y="9548429"/>
                <a:ext cx="1339920" cy="9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C6DE3F3-355C-49FC-C309-DED138D7F159}"/>
                  </a:ext>
                </a:extLst>
              </p14:cNvPr>
              <p14:cNvContentPartPr/>
              <p14:nvPr/>
            </p14:nvContentPartPr>
            <p14:xfrm>
              <a:off x="21453698" y="15670589"/>
              <a:ext cx="8843760" cy="4743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C6DE3F3-355C-49FC-C309-DED138D7F15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399698" y="15562589"/>
                <a:ext cx="8951400" cy="49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450C9DE-A29A-D89B-45ED-4CA93EE0B9BF}"/>
                  </a:ext>
                </a:extLst>
              </p14:cNvPr>
              <p14:cNvContentPartPr/>
              <p14:nvPr/>
            </p14:nvContentPartPr>
            <p14:xfrm>
              <a:off x="22324178" y="14712629"/>
              <a:ext cx="917280" cy="5036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450C9DE-A29A-D89B-45ED-4CA93EE0B9B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270538" y="14604629"/>
                <a:ext cx="102492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5635BC7-6B6F-82BF-B3A8-B81E2FA465F9}"/>
                  </a:ext>
                </a:extLst>
              </p14:cNvPr>
              <p14:cNvContentPartPr/>
              <p14:nvPr/>
            </p14:nvContentPartPr>
            <p14:xfrm>
              <a:off x="21551978" y="7394549"/>
              <a:ext cx="793800" cy="794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5635BC7-6B6F-82BF-B3A8-B81E2FA465F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497978" y="7286549"/>
                <a:ext cx="901440" cy="10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1FABF6B-5A5B-28F5-2EFA-4AAEAF797513}"/>
                  </a:ext>
                </a:extLst>
              </p14:cNvPr>
              <p14:cNvContentPartPr/>
              <p14:nvPr/>
            </p14:nvContentPartPr>
            <p14:xfrm>
              <a:off x="28947818" y="14622629"/>
              <a:ext cx="1128240" cy="742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1FABF6B-5A5B-28F5-2EFA-4AAEAF79751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893818" y="14514629"/>
                <a:ext cx="1235880" cy="9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EEA8D66-1B6F-E338-14E4-27EC69C52B20}"/>
                  </a:ext>
                </a:extLst>
              </p14:cNvPr>
              <p14:cNvContentPartPr/>
              <p14:nvPr/>
            </p14:nvContentPartPr>
            <p14:xfrm>
              <a:off x="32382938" y="9481469"/>
              <a:ext cx="1134000" cy="1043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EEA8D66-1B6F-E338-14E4-27EC69C52B2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328938" y="9373829"/>
                <a:ext cx="124164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DF3618D-7DAD-3277-37DF-5867D2C2BBAC}"/>
                  </a:ext>
                </a:extLst>
              </p14:cNvPr>
              <p14:cNvContentPartPr/>
              <p14:nvPr/>
            </p14:nvContentPartPr>
            <p14:xfrm>
              <a:off x="27549578" y="4069949"/>
              <a:ext cx="907560" cy="1409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DF3618D-7DAD-3277-37DF-5867D2C2BBA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495578" y="3961949"/>
                <a:ext cx="1015200" cy="16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1578797-2D79-D880-6898-474421AB1B07}"/>
                  </a:ext>
                </a:extLst>
              </p14:cNvPr>
              <p14:cNvContentPartPr/>
              <p14:nvPr/>
            </p14:nvContentPartPr>
            <p14:xfrm>
              <a:off x="27976538" y="4563869"/>
              <a:ext cx="488160" cy="6876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1578797-2D79-D880-6898-474421AB1B0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922538" y="4455869"/>
                <a:ext cx="59580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5A226F9-D8A5-C669-E684-4E8184CFDD78}"/>
                  </a:ext>
                </a:extLst>
              </p14:cNvPr>
              <p14:cNvContentPartPr/>
              <p14:nvPr/>
            </p14:nvContentPartPr>
            <p14:xfrm>
              <a:off x="21472058" y="7351709"/>
              <a:ext cx="818640" cy="7135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5A226F9-D8A5-C669-E684-4E8184CFDD7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418058" y="7243709"/>
                <a:ext cx="926280" cy="9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57CC592-9F7B-6312-E00A-65ABCAC0D166}"/>
                  </a:ext>
                </a:extLst>
              </p14:cNvPr>
              <p14:cNvContentPartPr/>
              <p14:nvPr/>
            </p14:nvContentPartPr>
            <p14:xfrm>
              <a:off x="12880766" y="12582600"/>
              <a:ext cx="2315160" cy="22471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57CC592-9F7B-6312-E00A-65ABCAC0D16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827126" y="12474960"/>
                <a:ext cx="2422800" cy="24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193F69A-AA46-0D9A-4715-4AA8C56D5EE1}"/>
                  </a:ext>
                </a:extLst>
              </p14:cNvPr>
              <p14:cNvContentPartPr/>
              <p14:nvPr/>
            </p14:nvContentPartPr>
            <p14:xfrm>
              <a:off x="13540286" y="8272680"/>
              <a:ext cx="2345400" cy="2478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193F69A-AA46-0D9A-4715-4AA8C56D5E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486286" y="8164680"/>
                <a:ext cx="2453040" cy="26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FE8692F-06AB-4A97-069F-D78A04415C82}"/>
                  </a:ext>
                </a:extLst>
              </p14:cNvPr>
              <p14:cNvContentPartPr/>
              <p14:nvPr/>
            </p14:nvContentPartPr>
            <p14:xfrm>
              <a:off x="608006" y="12670080"/>
              <a:ext cx="3040560" cy="24685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FE8692F-06AB-4A97-069F-D78A04415C8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4366" y="12562080"/>
                <a:ext cx="3148200" cy="26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84C5E3F-422F-255B-2282-A923DA6EA321}"/>
                  </a:ext>
                </a:extLst>
              </p14:cNvPr>
              <p14:cNvContentPartPr/>
              <p14:nvPr/>
            </p14:nvContentPartPr>
            <p14:xfrm>
              <a:off x="663086" y="8098080"/>
              <a:ext cx="2297160" cy="2671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84C5E3F-422F-255B-2282-A923DA6EA32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9446" y="7990440"/>
                <a:ext cx="2404800" cy="28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9125C38-15B0-290B-A2F5-729B8E30ED76}"/>
                  </a:ext>
                </a:extLst>
              </p14:cNvPr>
              <p14:cNvContentPartPr/>
              <p14:nvPr/>
            </p14:nvContentPartPr>
            <p14:xfrm>
              <a:off x="4528406" y="5962560"/>
              <a:ext cx="7445520" cy="1748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9125C38-15B0-290B-A2F5-729B8E30ED7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74766" y="5854560"/>
                <a:ext cx="7553160" cy="19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FBE9BEA-8DFB-D82C-7FE4-5127BC882B77}"/>
                  </a:ext>
                </a:extLst>
              </p14:cNvPr>
              <p14:cNvContentPartPr/>
              <p14:nvPr/>
            </p14:nvContentPartPr>
            <p14:xfrm>
              <a:off x="8533766" y="4005240"/>
              <a:ext cx="360" cy="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FBE9BEA-8DFB-D82C-7FE4-5127BC882B7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80126" y="3897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6AFA7D3-1DF9-A206-0B1F-D6CFD016AF74}"/>
                  </a:ext>
                </a:extLst>
              </p14:cNvPr>
              <p14:cNvContentPartPr/>
              <p14:nvPr/>
            </p14:nvContentPartPr>
            <p14:xfrm>
              <a:off x="6309326" y="4266960"/>
              <a:ext cx="1766880" cy="7594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6AFA7D3-1DF9-A206-0B1F-D6CFD016AF7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55686" y="4158960"/>
                <a:ext cx="1874520" cy="78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4707127-0F89-499A-CA5A-35F45C57372B}"/>
                  </a:ext>
                </a:extLst>
              </p14:cNvPr>
              <p14:cNvContentPartPr/>
              <p14:nvPr/>
            </p14:nvContentPartPr>
            <p14:xfrm>
              <a:off x="563366" y="12390720"/>
              <a:ext cx="15156720" cy="5507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4707127-0F89-499A-CA5A-35F45C57372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9366" y="12282720"/>
                <a:ext cx="15264360" cy="57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4C1CB50-47BE-10A5-F5F3-FE10DD2B19AD}"/>
                  </a:ext>
                </a:extLst>
              </p14:cNvPr>
              <p14:cNvContentPartPr/>
              <p14:nvPr/>
            </p14:nvContentPartPr>
            <p14:xfrm>
              <a:off x="169526" y="12851160"/>
              <a:ext cx="829800" cy="902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4C1CB50-47BE-10A5-F5F3-FE10DD2B19A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526" y="12743160"/>
                <a:ext cx="937440" cy="11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76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32CE1C-2B10-7142-F802-ACAD8C6D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779" y="21155567"/>
            <a:ext cx="1571844" cy="19147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12ADE6C-CF17-41E3-E39C-3F7265284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9054" y="2352627"/>
            <a:ext cx="1457528" cy="187668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A27DAAA-A6A2-A959-A04E-4E0F5B451753}"/>
              </a:ext>
            </a:extLst>
          </p:cNvPr>
          <p:cNvCxnSpPr>
            <a:cxnSpLocks/>
          </p:cNvCxnSpPr>
          <p:nvPr/>
        </p:nvCxnSpPr>
        <p:spPr>
          <a:xfrm>
            <a:off x="25513422" y="430106"/>
            <a:ext cx="10006114" cy="7462903"/>
          </a:xfrm>
          <a:prstGeom prst="line">
            <a:avLst/>
          </a:prstGeom>
          <a:ln w="254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A28252F-57E7-7CA9-61A8-B8656C968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2695" y="7468330"/>
            <a:ext cx="1641045" cy="19593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2268FBB-05BE-C061-65CE-2E94786C1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9889" y="17198446"/>
            <a:ext cx="1581371" cy="197920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4D9400-69B2-F4C0-C8AE-C22A2BE80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3258" y="21180668"/>
            <a:ext cx="1521697" cy="188969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D4DA2B-18F3-4FBD-A025-256CC8D8C5B9}"/>
              </a:ext>
            </a:extLst>
          </p:cNvPr>
          <p:cNvCxnSpPr>
            <a:cxnSpLocks/>
          </p:cNvCxnSpPr>
          <p:nvPr/>
        </p:nvCxnSpPr>
        <p:spPr>
          <a:xfrm flipH="1" flipV="1">
            <a:off x="7612675" y="11047906"/>
            <a:ext cx="5915143" cy="925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5C349B0A-1B29-8293-AC8A-3FAD633D52E8}"/>
              </a:ext>
            </a:extLst>
          </p:cNvPr>
          <p:cNvSpPr/>
          <p:nvPr/>
        </p:nvSpPr>
        <p:spPr>
          <a:xfrm rot="5400000">
            <a:off x="7441283" y="8285004"/>
            <a:ext cx="6006215" cy="6075124"/>
          </a:xfrm>
          <a:prstGeom prst="diamond">
            <a:avLst/>
          </a:prstGeom>
          <a:noFill/>
          <a:ln w="2540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675FCD8-34A9-A140-1FC2-39B907DDC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75238" y="10223129"/>
            <a:ext cx="1505160" cy="1857634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362534-9B1E-2C54-DBCA-478494747F20}"/>
              </a:ext>
            </a:extLst>
          </p:cNvPr>
          <p:cNvCxnSpPr>
            <a:cxnSpLocks/>
          </p:cNvCxnSpPr>
          <p:nvPr/>
        </p:nvCxnSpPr>
        <p:spPr>
          <a:xfrm flipH="1">
            <a:off x="10569308" y="8816433"/>
            <a:ext cx="93627" cy="5250240"/>
          </a:xfrm>
          <a:prstGeom prst="line">
            <a:avLst/>
          </a:prstGeom>
          <a:ln w="254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8B0B830-CE88-0613-A184-6DA42E2A00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1170" y="10090499"/>
            <a:ext cx="1591318" cy="194936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0C79DFE-A0F6-B5B1-F25C-5A7811C2C0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8623" y="13231438"/>
            <a:ext cx="1551534" cy="19294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CD86448-B08A-BBC5-68C0-792694D83E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758" y="7173133"/>
            <a:ext cx="1631100" cy="196925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68C771B-3291-C709-3F35-4FFF0FBA5ED5}"/>
              </a:ext>
            </a:extLst>
          </p:cNvPr>
          <p:cNvGrpSpPr/>
          <p:nvPr/>
        </p:nvGrpSpPr>
        <p:grpSpPr>
          <a:xfrm>
            <a:off x="18725589" y="6856675"/>
            <a:ext cx="16137480" cy="13451062"/>
            <a:chOff x="122062" y="3025906"/>
            <a:chExt cx="16137480" cy="1345106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084464C-EC8F-FB20-B632-CB10F856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588659" y="10741400"/>
              <a:ext cx="1670883" cy="196925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BF4AF56-C9DF-0DA4-13BC-641EF6CF2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062" y="10753140"/>
              <a:ext cx="1561481" cy="19593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F2B3B5-8849-9002-BA9E-7538F13C129C}"/>
                </a:ext>
              </a:extLst>
            </p:cNvPr>
            <p:cNvSpPr/>
            <p:nvPr/>
          </p:nvSpPr>
          <p:spPr>
            <a:xfrm rot="2700000">
              <a:off x="5226990" y="5079932"/>
              <a:ext cx="6397343" cy="6397343"/>
            </a:xfrm>
            <a:prstGeom prst="rect">
              <a:avLst/>
            </a:prstGeom>
            <a:noFill/>
            <a:ln w="2540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B30AEB1-9A1A-2601-C285-91CDB3CF76FE}"/>
                </a:ext>
              </a:extLst>
            </p:cNvPr>
            <p:cNvSpPr/>
            <p:nvPr/>
          </p:nvSpPr>
          <p:spPr>
            <a:xfrm>
              <a:off x="4225091" y="8312060"/>
              <a:ext cx="8160390" cy="7034819"/>
            </a:xfrm>
            <a:prstGeom prst="triangle">
              <a:avLst/>
            </a:prstGeom>
            <a:noFill/>
            <a:ln w="254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05DD944-BF90-D704-2409-7CEECE520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2232" y="7352917"/>
              <a:ext cx="1486107" cy="18671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C09F82-F21B-EBF9-19BD-B434702E5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53168" y="14538663"/>
              <a:ext cx="1486107" cy="18957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AFFD45-CD13-C711-4281-B4FB86E7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371298" y="14600281"/>
              <a:ext cx="1505160" cy="18766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451F2E-20F5-84DF-4A31-F100BA062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677846" y="3025906"/>
              <a:ext cx="1495634" cy="181952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C026A82-4C9F-7E23-82DE-4CBFBD141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2032170" y="7309420"/>
              <a:ext cx="1581371" cy="18766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6E800C-8425-D9CA-5452-DD94562A0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592109" y="11683096"/>
              <a:ext cx="1581371" cy="185763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EFBF8B-59C4-44F3-78E6-1DCF378A6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054188" y="7293327"/>
              <a:ext cx="1524213" cy="182905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5CBC67-F829-F389-1068-6121E13D700E}"/>
                    </a:ext>
                  </a:extLst>
                </p14:cNvPr>
                <p14:cNvContentPartPr/>
                <p14:nvPr/>
              </p14:nvContentPartPr>
              <p14:xfrm>
                <a:off x="8054463" y="4736015"/>
                <a:ext cx="487440" cy="2651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5CBC67-F829-F389-1068-6121E13D70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00463" y="4628015"/>
                  <a:ext cx="595080" cy="28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B95156-73BB-939D-0F47-3B7129768A70}"/>
                    </a:ext>
                  </a:extLst>
                </p14:cNvPr>
                <p14:cNvContentPartPr/>
                <p14:nvPr/>
              </p14:nvContentPartPr>
              <p14:xfrm>
                <a:off x="8287023" y="5122295"/>
                <a:ext cx="90360" cy="2041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B95156-73BB-939D-0F47-3B7129768A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33023" y="5014295"/>
                  <a:ext cx="198000" cy="22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473369-101D-B7BF-C4E8-F74E57B82CE9}"/>
                    </a:ext>
                  </a:extLst>
                </p14:cNvPr>
                <p14:cNvContentPartPr/>
                <p14:nvPr/>
              </p14:nvContentPartPr>
              <p14:xfrm>
                <a:off x="8202783" y="9215135"/>
                <a:ext cx="84960" cy="2348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473369-101D-B7BF-C4E8-F74E57B82C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49011" y="9107135"/>
                  <a:ext cx="192146" cy="25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5B6106-4107-F751-A868-E282FF9645D1}"/>
                    </a:ext>
                  </a:extLst>
                </p14:cNvPr>
                <p14:cNvContentPartPr/>
                <p14:nvPr/>
              </p14:nvContentPartPr>
              <p14:xfrm>
                <a:off x="8274423" y="9257975"/>
                <a:ext cx="102240" cy="2177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5B6106-4107-F751-A868-E282FF9645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20423" y="9149957"/>
                  <a:ext cx="209880" cy="23929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30A544-0E20-AE69-2D4E-F0BAF073C66D}"/>
                    </a:ext>
                  </a:extLst>
                </p14:cNvPr>
                <p14:cNvContentPartPr/>
                <p14:nvPr/>
              </p14:nvContentPartPr>
              <p14:xfrm>
                <a:off x="7954023" y="11102615"/>
                <a:ext cx="631440" cy="37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30A544-0E20-AE69-2D4E-F0BAF073C6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00023" y="10994512"/>
                  <a:ext cx="739080" cy="5934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A9B7DF-6A6D-C9FD-8E5C-954B9CE4E1DC}"/>
                    </a:ext>
                  </a:extLst>
                </p14:cNvPr>
                <p14:cNvContentPartPr/>
                <p14:nvPr/>
              </p14:nvContentPartPr>
              <p14:xfrm>
                <a:off x="3452223" y="9128015"/>
                <a:ext cx="1191960" cy="5209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A9B7DF-6A6D-C9FD-8E5C-954B9CE4E1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98223" y="9020008"/>
                  <a:ext cx="1299600" cy="5425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02D9E8C-F9ED-6B07-002D-8E2C2DF8E179}"/>
                    </a:ext>
                  </a:extLst>
                </p14:cNvPr>
                <p14:cNvContentPartPr/>
                <p14:nvPr/>
              </p14:nvContentPartPr>
              <p14:xfrm>
                <a:off x="12282303" y="9083735"/>
                <a:ext cx="1057320" cy="5403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02D9E8C-F9ED-6B07-002D-8E2C2DF8E1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228303" y="8975735"/>
                  <a:ext cx="1164960" cy="56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769E27-A603-449B-E32A-D6896787E41B}"/>
                    </a:ext>
                  </a:extLst>
                </p14:cNvPr>
                <p14:cNvContentPartPr/>
                <p14:nvPr/>
              </p14:nvContentPartPr>
              <p14:xfrm>
                <a:off x="3060903" y="9128015"/>
                <a:ext cx="756720" cy="38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769E27-A603-449B-E32A-D6896787E41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06903" y="9019914"/>
                  <a:ext cx="864360" cy="601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F568BD-4448-81B8-A437-BF79613E8745}"/>
                    </a:ext>
                  </a:extLst>
                </p14:cNvPr>
                <p14:cNvContentPartPr/>
                <p14:nvPr/>
              </p14:nvContentPartPr>
              <p14:xfrm>
                <a:off x="3236583" y="9215135"/>
                <a:ext cx="250920" cy="26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F568BD-4448-81B8-A437-BF79613E87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82583" y="9107135"/>
                  <a:ext cx="3585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02BA3FD-F22C-1683-7CD2-1038F3047A15}"/>
                    </a:ext>
                  </a:extLst>
                </p14:cNvPr>
                <p14:cNvContentPartPr/>
                <p14:nvPr/>
              </p14:nvContentPartPr>
              <p14:xfrm>
                <a:off x="12742023" y="9011015"/>
                <a:ext cx="660960" cy="813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02BA3FD-F22C-1683-7CD2-1038F3047A1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688023" y="8903063"/>
                  <a:ext cx="768600" cy="10287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57CE59-5E7D-CD79-1221-135090491E11}"/>
                    </a:ext>
                  </a:extLst>
                </p14:cNvPr>
                <p14:cNvContentPartPr/>
                <p14:nvPr/>
              </p14:nvContentPartPr>
              <p14:xfrm>
                <a:off x="3932823" y="9040895"/>
                <a:ext cx="7615080" cy="6011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57CE59-5E7D-CD79-1221-135090491E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78820" y="8932895"/>
                  <a:ext cx="7722725" cy="62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3A2BF4-A2A2-F920-C81C-6F3D804B0293}"/>
                    </a:ext>
                  </a:extLst>
                </p14:cNvPr>
                <p14:cNvContentPartPr/>
                <p14:nvPr/>
              </p14:nvContentPartPr>
              <p14:xfrm>
                <a:off x="4981863" y="9302615"/>
                <a:ext cx="7835040" cy="5775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3A2BF4-A2A2-F920-C81C-6F3D804B02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27861" y="9194622"/>
                  <a:ext cx="7942685" cy="5991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A9884E-4631-ADE8-7006-6DDA5D920B47}"/>
                    </a:ext>
                  </a:extLst>
                </p14:cNvPr>
                <p14:cNvContentPartPr/>
                <p14:nvPr/>
              </p14:nvContentPartPr>
              <p14:xfrm>
                <a:off x="12245943" y="8915255"/>
                <a:ext cx="618480" cy="973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A9884E-4631-ADE8-7006-6DDA5D920B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191943" y="8807255"/>
                  <a:ext cx="726120" cy="11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12874A9-5DD3-AEE4-9192-31718ADE1D57}"/>
                    </a:ext>
                  </a:extLst>
                </p14:cNvPr>
                <p14:cNvContentPartPr/>
                <p14:nvPr/>
              </p14:nvContentPartPr>
              <p14:xfrm>
                <a:off x="3656343" y="9040895"/>
                <a:ext cx="962640" cy="531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12874A9-5DD3-AEE4-9192-31718ADE1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02343" y="8932968"/>
                  <a:ext cx="1070280" cy="747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A5C52F-A860-B451-0C79-BFD699DF8E34}"/>
                    </a:ext>
                  </a:extLst>
                </p14:cNvPr>
                <p14:cNvContentPartPr/>
                <p14:nvPr/>
              </p14:nvContentPartPr>
              <p14:xfrm>
                <a:off x="4411623" y="8026415"/>
                <a:ext cx="3034080" cy="523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A5C52F-A860-B451-0C79-BFD699DF8E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57617" y="7918415"/>
                  <a:ext cx="3141733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399B34C-C488-6076-C0A5-CD36F4D6AAD8}"/>
                    </a:ext>
                  </a:extLst>
                </p14:cNvPr>
                <p14:cNvContentPartPr/>
                <p14:nvPr/>
              </p14:nvContentPartPr>
              <p14:xfrm>
                <a:off x="9100983" y="7368695"/>
                <a:ext cx="3019680" cy="821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399B34C-C488-6076-C0A5-CD36F4D6AA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46977" y="7260742"/>
                  <a:ext cx="3127333" cy="10374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90BD83-A1AD-2E0B-68CA-6494660E5D98}"/>
                    </a:ext>
                  </a:extLst>
                </p14:cNvPr>
                <p14:cNvContentPartPr/>
                <p14:nvPr/>
              </p14:nvContentPartPr>
              <p14:xfrm>
                <a:off x="4943703" y="12437495"/>
                <a:ext cx="2777760" cy="2214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90BD83-A1AD-2E0B-68CA-6494660E5D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89703" y="12329495"/>
                  <a:ext cx="2885400" cy="24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57CC592-9F7B-6312-E00A-65ABCAC0D166}"/>
                    </a:ext>
                  </a:extLst>
                </p14:cNvPr>
                <p14:cNvContentPartPr/>
                <p14:nvPr/>
              </p14:nvContentPartPr>
              <p14:xfrm>
                <a:off x="12880766" y="12582600"/>
                <a:ext cx="2315160" cy="2247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57CC592-9F7B-6312-E00A-65ABCAC0D1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827126" y="12474960"/>
                  <a:ext cx="2422800" cy="24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193F69A-AA46-0D9A-4715-4AA8C56D5EE1}"/>
                    </a:ext>
                  </a:extLst>
                </p14:cNvPr>
                <p14:cNvContentPartPr/>
                <p14:nvPr/>
              </p14:nvContentPartPr>
              <p14:xfrm>
                <a:off x="13540286" y="8272680"/>
                <a:ext cx="2345400" cy="2478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193F69A-AA46-0D9A-4715-4AA8C56D5E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486286" y="8164680"/>
                  <a:ext cx="2453040" cy="26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FE8692F-06AB-4A97-069F-D78A04415C82}"/>
                    </a:ext>
                  </a:extLst>
                </p14:cNvPr>
                <p14:cNvContentPartPr/>
                <p14:nvPr/>
              </p14:nvContentPartPr>
              <p14:xfrm>
                <a:off x="608006" y="12670080"/>
                <a:ext cx="3040560" cy="2468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FE8692F-06AB-4A97-069F-D78A04415C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4366" y="12562080"/>
                  <a:ext cx="3148200" cy="26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4C5E3F-422F-255B-2282-A923DA6EA321}"/>
                    </a:ext>
                  </a:extLst>
                </p14:cNvPr>
                <p14:cNvContentPartPr/>
                <p14:nvPr/>
              </p14:nvContentPartPr>
              <p14:xfrm>
                <a:off x="663086" y="8098080"/>
                <a:ext cx="2297160" cy="2671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4C5E3F-422F-255B-2282-A923DA6EA32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9446" y="7990440"/>
                  <a:ext cx="2404800" cy="28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9125C38-15B0-290B-A2F5-729B8E30ED76}"/>
                    </a:ext>
                  </a:extLst>
                </p14:cNvPr>
                <p14:cNvContentPartPr/>
                <p14:nvPr/>
              </p14:nvContentPartPr>
              <p14:xfrm>
                <a:off x="4528406" y="5962560"/>
                <a:ext cx="7445520" cy="1748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9125C38-15B0-290B-A2F5-729B8E30ED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74766" y="5854560"/>
                  <a:ext cx="7553160" cy="19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FBE9BEA-8DFB-D82C-7FE4-5127BC882B77}"/>
                    </a:ext>
                  </a:extLst>
                </p14:cNvPr>
                <p14:cNvContentPartPr/>
                <p14:nvPr/>
              </p14:nvContentPartPr>
              <p14:xfrm>
                <a:off x="8533766" y="4005240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FBE9BEA-8DFB-D82C-7FE4-5127BC882B7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80126" y="389760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6AFA7D3-1DF9-A206-0B1F-D6CFD016AF74}"/>
                    </a:ext>
                  </a:extLst>
                </p14:cNvPr>
                <p14:cNvContentPartPr/>
                <p14:nvPr/>
              </p14:nvContentPartPr>
              <p14:xfrm>
                <a:off x="6309326" y="4266960"/>
                <a:ext cx="1766880" cy="7594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6AFA7D3-1DF9-A206-0B1F-D6CFD016AF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55686" y="4158960"/>
                  <a:ext cx="1874520" cy="781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55E1F12-D4E2-0CDF-496D-05A7914AFE58}"/>
                  </a:ext>
                </a:extLst>
              </p14:cNvPr>
              <p14:cNvContentPartPr/>
              <p14:nvPr/>
            </p14:nvContentPartPr>
            <p14:xfrm>
              <a:off x="11496206" y="7083240"/>
              <a:ext cx="5049360" cy="822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55E1F12-D4E2-0CDF-496D-05A7914AFE5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442206" y="6975240"/>
                <a:ext cx="5157000" cy="10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868511C-F3D0-5D46-9F4F-BEEFABDA17AA}"/>
                  </a:ext>
                </a:extLst>
              </p14:cNvPr>
              <p14:cNvContentPartPr/>
              <p14:nvPr/>
            </p14:nvContentPartPr>
            <p14:xfrm>
              <a:off x="11255006" y="9186000"/>
              <a:ext cx="6380280" cy="5383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868511C-F3D0-5D46-9F4F-BEEFABDA17A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201006" y="9078000"/>
                <a:ext cx="6487920" cy="55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759D9D8-820F-02B9-3090-13339B513417}"/>
                  </a:ext>
                </a:extLst>
              </p14:cNvPr>
              <p14:cNvContentPartPr/>
              <p14:nvPr/>
            </p14:nvContentPartPr>
            <p14:xfrm>
              <a:off x="10485686" y="14637120"/>
              <a:ext cx="3142080" cy="2954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759D9D8-820F-02B9-3090-13339B51341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431686" y="14529120"/>
                <a:ext cx="3249720" cy="31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17E99F1-05E9-47D1-E345-ABC77B5BCAB5}"/>
                  </a:ext>
                </a:extLst>
              </p14:cNvPr>
              <p14:cNvContentPartPr/>
              <p14:nvPr/>
            </p14:nvContentPartPr>
            <p14:xfrm>
              <a:off x="13153646" y="11959800"/>
              <a:ext cx="793440" cy="5195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17E99F1-05E9-47D1-E345-ABC77B5BCAB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099646" y="11852160"/>
                <a:ext cx="901080" cy="54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BF273B0-1F97-DEAA-025D-6422D19E912F}"/>
                  </a:ext>
                </a:extLst>
              </p14:cNvPr>
              <p14:cNvContentPartPr/>
              <p14:nvPr/>
            </p14:nvContentPartPr>
            <p14:xfrm>
              <a:off x="18049286" y="7892520"/>
              <a:ext cx="3851640" cy="2862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BF273B0-1F97-DEAA-025D-6422D19E912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995646" y="7784880"/>
                <a:ext cx="3959280" cy="30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FDADCA8-DBB7-54EA-234A-CCE393963A88}"/>
                  </a:ext>
                </a:extLst>
              </p14:cNvPr>
              <p14:cNvContentPartPr/>
              <p14:nvPr/>
            </p14:nvContentPartPr>
            <p14:xfrm>
              <a:off x="18111206" y="8009160"/>
              <a:ext cx="8014320" cy="31798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FDADCA8-DBB7-54EA-234A-CCE393963A8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057206" y="7901520"/>
                <a:ext cx="8121960" cy="33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2ED457F-D8DA-EDED-11DF-36AB3B64A7A1}"/>
                  </a:ext>
                </a:extLst>
              </p14:cNvPr>
              <p14:cNvContentPartPr/>
              <p14:nvPr/>
            </p14:nvContentPartPr>
            <p14:xfrm>
              <a:off x="17457446" y="9697920"/>
              <a:ext cx="1178280" cy="4583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2ED457F-D8DA-EDED-11DF-36AB3B64A7A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403806" y="9589920"/>
                <a:ext cx="1285920" cy="47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1F30073-2755-B7BC-EA45-678DF372FDF2}"/>
                  </a:ext>
                </a:extLst>
              </p14:cNvPr>
              <p14:cNvContentPartPr/>
              <p14:nvPr/>
            </p14:nvContentPartPr>
            <p14:xfrm>
              <a:off x="13727126" y="18873960"/>
              <a:ext cx="3907800" cy="2765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1F30073-2755-B7BC-EA45-678DF372FDF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673486" y="18765960"/>
                <a:ext cx="4015440" cy="29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332AE2B-9F49-C723-9840-BF52391BEDB5}"/>
                  </a:ext>
                </a:extLst>
              </p14:cNvPr>
              <p14:cNvContentPartPr/>
              <p14:nvPr/>
            </p14:nvContentPartPr>
            <p14:xfrm>
              <a:off x="9052526" y="18156840"/>
              <a:ext cx="4140720" cy="3361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332AE2B-9F49-C723-9840-BF52391BEDB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998886" y="18048840"/>
                <a:ext cx="4248360" cy="35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821E387-07C7-4619-1911-DAAE2A98A74F}"/>
                  </a:ext>
                </a:extLst>
              </p14:cNvPr>
              <p14:cNvContentPartPr/>
              <p14:nvPr/>
            </p14:nvContentPartPr>
            <p14:xfrm>
              <a:off x="14106206" y="6924480"/>
              <a:ext cx="12112560" cy="5007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821E387-07C7-4619-1911-DAAE2A98A74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052566" y="6816480"/>
                <a:ext cx="12220200" cy="52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F30D77C-A48E-788C-41DB-5F5CF55E74EC}"/>
                  </a:ext>
                </a:extLst>
              </p14:cNvPr>
              <p14:cNvContentPartPr/>
              <p14:nvPr/>
            </p14:nvContentPartPr>
            <p14:xfrm>
              <a:off x="14412566" y="10709880"/>
              <a:ext cx="11413080" cy="4739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F30D77C-A48E-788C-41DB-5F5CF55E74E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358566" y="10602240"/>
                <a:ext cx="11520720" cy="49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636B04B-C17E-BC2B-CBB0-9CC0C47ADE9E}"/>
                  </a:ext>
                </a:extLst>
              </p14:cNvPr>
              <p14:cNvContentPartPr/>
              <p14:nvPr/>
            </p14:nvContentPartPr>
            <p14:xfrm>
              <a:off x="14542526" y="10841640"/>
              <a:ext cx="6944040" cy="1415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636B04B-C17E-BC2B-CBB0-9CC0C47ADE9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488526" y="10733640"/>
                <a:ext cx="7051680" cy="16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D495B05-95D5-80B1-4C8D-26ECDE21D216}"/>
                  </a:ext>
                </a:extLst>
              </p14:cNvPr>
              <p14:cNvContentPartPr/>
              <p14:nvPr/>
            </p14:nvContentPartPr>
            <p14:xfrm>
              <a:off x="14407166" y="11266800"/>
              <a:ext cx="4273200" cy="4190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D495B05-95D5-80B1-4C8D-26ECDE21D2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4353166" y="11158800"/>
                <a:ext cx="4380840" cy="44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A996FC6-1EE3-10FE-F917-AD0C052B0ABB}"/>
                  </a:ext>
                </a:extLst>
              </p14:cNvPr>
              <p14:cNvContentPartPr/>
              <p14:nvPr/>
            </p14:nvContentPartPr>
            <p14:xfrm>
              <a:off x="2606726" y="7575000"/>
              <a:ext cx="16775280" cy="17685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A996FC6-1EE3-10FE-F917-AD0C052B0AB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552726" y="7467000"/>
                <a:ext cx="16882920" cy="179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BE2B16-45B3-0DFB-7BA7-3B016E3DB2DD}"/>
                  </a:ext>
                </a:extLst>
              </p14:cNvPr>
              <p14:cNvContentPartPr/>
              <p14:nvPr/>
            </p14:nvContentPartPr>
            <p14:xfrm>
              <a:off x="19027046" y="20089320"/>
              <a:ext cx="3958920" cy="15501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BE2B16-45B3-0DFB-7BA7-3B016E3DB2D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8973046" y="19981680"/>
                <a:ext cx="4066560" cy="17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809F754-2A32-B2C3-8F96-C3683E64424C}"/>
                  </a:ext>
                </a:extLst>
              </p14:cNvPr>
              <p14:cNvContentPartPr/>
              <p14:nvPr/>
            </p14:nvContentPartPr>
            <p14:xfrm>
              <a:off x="12769166" y="4273800"/>
              <a:ext cx="1237680" cy="5827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809F754-2A32-B2C3-8F96-C3683E64424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2715526" y="4165800"/>
                <a:ext cx="1345320" cy="60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CC77945-B1AA-638B-084D-05487DCECEAA}"/>
                  </a:ext>
                </a:extLst>
              </p14:cNvPr>
              <p14:cNvContentPartPr/>
              <p14:nvPr/>
            </p14:nvContentPartPr>
            <p14:xfrm>
              <a:off x="19291646" y="11319720"/>
              <a:ext cx="16675200" cy="11383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CC77945-B1AA-638B-084D-05487DCECEA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238006" y="11212080"/>
                <a:ext cx="16782840" cy="115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1972D70-B1B8-25AB-4985-F624ED2816D4}"/>
                  </a:ext>
                </a:extLst>
              </p14:cNvPr>
              <p14:cNvContentPartPr/>
              <p14:nvPr/>
            </p14:nvContentPartPr>
            <p14:xfrm>
              <a:off x="18804206" y="16545480"/>
              <a:ext cx="15245640" cy="5270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1972D70-B1B8-25AB-4985-F624ED2816D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8750566" y="16437840"/>
                <a:ext cx="15353280" cy="54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43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11AD7DAD-1DD4-16BD-A842-1C6172299772}"/>
              </a:ext>
            </a:extLst>
          </p:cNvPr>
          <p:cNvSpPr/>
          <p:nvPr/>
        </p:nvSpPr>
        <p:spPr>
          <a:xfrm rot="17547576">
            <a:off x="5540926" y="13537094"/>
            <a:ext cx="5199005" cy="5429136"/>
          </a:xfrm>
          <a:prstGeom prst="triangle">
            <a:avLst>
              <a:gd name="adj" fmla="val 10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6A81A0A3-FC6E-CA89-B75F-66BF5489D6BE}"/>
              </a:ext>
            </a:extLst>
          </p:cNvPr>
          <p:cNvSpPr/>
          <p:nvPr/>
        </p:nvSpPr>
        <p:spPr>
          <a:xfrm>
            <a:off x="22610458" y="7633442"/>
            <a:ext cx="4442734" cy="4437197"/>
          </a:xfrm>
          <a:prstGeom prst="triangle">
            <a:avLst>
              <a:gd name="adj" fmla="val 10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B3CBC6B4-4571-FE1B-77E6-CCBB777E65A9}"/>
              </a:ext>
            </a:extLst>
          </p:cNvPr>
          <p:cNvSpPr/>
          <p:nvPr/>
        </p:nvSpPr>
        <p:spPr>
          <a:xfrm rot="10800000">
            <a:off x="27075196" y="11834300"/>
            <a:ext cx="4442734" cy="4437197"/>
          </a:xfrm>
          <a:prstGeom prst="triangle">
            <a:avLst>
              <a:gd name="adj" fmla="val 10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85EC316E-28C0-A482-5EFB-7684E025380D}"/>
              </a:ext>
            </a:extLst>
          </p:cNvPr>
          <p:cNvSpPr/>
          <p:nvPr/>
        </p:nvSpPr>
        <p:spPr>
          <a:xfrm rot="7834247">
            <a:off x="20216895" y="13292276"/>
            <a:ext cx="4442734" cy="4437197"/>
          </a:xfrm>
          <a:prstGeom prst="triangle">
            <a:avLst>
              <a:gd name="adj" fmla="val 10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DAE4340E-1531-873C-85E8-10AC3BFD5B6B}"/>
              </a:ext>
            </a:extLst>
          </p:cNvPr>
          <p:cNvSpPr/>
          <p:nvPr/>
        </p:nvSpPr>
        <p:spPr>
          <a:xfrm rot="19071643">
            <a:off x="29205015" y="13577112"/>
            <a:ext cx="4442734" cy="4437197"/>
          </a:xfrm>
          <a:prstGeom prst="triangle">
            <a:avLst>
              <a:gd name="adj" fmla="val 10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32CE1C-2B10-7142-F802-ACAD8C6D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96" y="4576093"/>
            <a:ext cx="1571844" cy="19147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12ADE6C-CF17-41E3-E39C-3F7265284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29" y="24678428"/>
            <a:ext cx="1457528" cy="187668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A27DAAA-A6A2-A959-A04E-4E0F5B451753}"/>
              </a:ext>
            </a:extLst>
          </p:cNvPr>
          <p:cNvCxnSpPr>
            <a:cxnSpLocks/>
          </p:cNvCxnSpPr>
          <p:nvPr/>
        </p:nvCxnSpPr>
        <p:spPr>
          <a:xfrm>
            <a:off x="25513422" y="430106"/>
            <a:ext cx="10006114" cy="7462903"/>
          </a:xfrm>
          <a:prstGeom prst="line">
            <a:avLst/>
          </a:prstGeom>
          <a:ln w="254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A28252F-57E7-7CA9-61A8-B8656C968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72" y="17503329"/>
            <a:ext cx="1641045" cy="19593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75FCD8-34A9-A140-1FC2-39B907DDC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972" y="13988894"/>
            <a:ext cx="1505160" cy="18576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84464C-EC8F-FB20-B632-CB10F8564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2186" y="14572169"/>
            <a:ext cx="1670883" cy="19692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F4AF56-C9DF-0DA4-13BC-641EF6CF2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25589" y="14583909"/>
            <a:ext cx="1561481" cy="19593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F2B3B5-8849-9002-BA9E-7538F13C129C}"/>
              </a:ext>
            </a:extLst>
          </p:cNvPr>
          <p:cNvSpPr/>
          <p:nvPr/>
        </p:nvSpPr>
        <p:spPr>
          <a:xfrm rot="2700000">
            <a:off x="23830517" y="8910701"/>
            <a:ext cx="6397343" cy="6397343"/>
          </a:xfrm>
          <a:prstGeom prst="rect">
            <a:avLst/>
          </a:prstGeom>
          <a:noFill/>
          <a:ln w="254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B30AEB1-9A1A-2601-C285-91CDB3CF76FE}"/>
              </a:ext>
            </a:extLst>
          </p:cNvPr>
          <p:cNvSpPr/>
          <p:nvPr/>
        </p:nvSpPr>
        <p:spPr>
          <a:xfrm>
            <a:off x="22828618" y="12142829"/>
            <a:ext cx="8160390" cy="7034819"/>
          </a:xfrm>
          <a:prstGeom prst="triangle">
            <a:avLst/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5DD944-BF90-D704-2409-7CEECE5205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5759" y="11183686"/>
            <a:ext cx="1486107" cy="186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C09F82-F21B-EBF9-19BD-B434702E59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56695" y="18369432"/>
            <a:ext cx="1486107" cy="1895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AFFD45-CD13-C711-4281-B4FB86E74A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74825" y="18431050"/>
            <a:ext cx="1505160" cy="1876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451F2E-20F5-84DF-4A31-F100BA0627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81373" y="6856675"/>
            <a:ext cx="1495634" cy="1819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026A82-4C9F-7E23-82DE-4CBFBD1416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635697" y="11140189"/>
            <a:ext cx="1581371" cy="18766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6E800C-8425-D9CA-5452-DD94562A0E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95636" y="15513865"/>
            <a:ext cx="1581371" cy="1857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EFBF8B-59C4-44F3-78E6-1DCF378A66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57715" y="11124096"/>
            <a:ext cx="1524213" cy="18290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75CBC67-F829-F389-1068-6121E13D700E}"/>
                  </a:ext>
                </a:extLst>
              </p14:cNvPr>
              <p14:cNvContentPartPr/>
              <p14:nvPr/>
            </p14:nvContentPartPr>
            <p14:xfrm>
              <a:off x="26657990" y="8566784"/>
              <a:ext cx="487440" cy="2651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75CBC67-F829-F389-1068-6121E13D70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603990" y="8458784"/>
                <a:ext cx="595080" cy="28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BB95156-73BB-939D-0F47-3B7129768A70}"/>
                  </a:ext>
                </a:extLst>
              </p14:cNvPr>
              <p14:cNvContentPartPr/>
              <p14:nvPr/>
            </p14:nvContentPartPr>
            <p14:xfrm>
              <a:off x="26890550" y="8953064"/>
              <a:ext cx="90360" cy="2041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B95156-73BB-939D-0F47-3B7129768A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836550" y="8845064"/>
                <a:ext cx="198000" cy="22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6473369-101D-B7BF-C4E8-F74E57B82CE9}"/>
                  </a:ext>
                </a:extLst>
              </p14:cNvPr>
              <p14:cNvContentPartPr/>
              <p14:nvPr/>
            </p14:nvContentPartPr>
            <p14:xfrm>
              <a:off x="26806310" y="13045904"/>
              <a:ext cx="84960" cy="2348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6473369-101D-B7BF-C4E8-F74E57B82C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752538" y="12937904"/>
                <a:ext cx="192146" cy="25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85B6106-4107-F751-A868-E282FF9645D1}"/>
                  </a:ext>
                </a:extLst>
              </p14:cNvPr>
              <p14:cNvContentPartPr/>
              <p14:nvPr/>
            </p14:nvContentPartPr>
            <p14:xfrm>
              <a:off x="26877950" y="13088744"/>
              <a:ext cx="102240" cy="2177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85B6106-4107-F751-A868-E282FF9645D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823950" y="12980726"/>
                <a:ext cx="209880" cy="2392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D30A544-0E20-AE69-2D4E-F0BAF073C66D}"/>
                  </a:ext>
                </a:extLst>
              </p14:cNvPr>
              <p14:cNvContentPartPr/>
              <p14:nvPr/>
            </p14:nvContentPartPr>
            <p14:xfrm>
              <a:off x="26557550" y="14933384"/>
              <a:ext cx="631440" cy="377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D30A544-0E20-AE69-2D4E-F0BAF073C66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503550" y="14825281"/>
                <a:ext cx="739080" cy="593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1A9B7DF-6A6D-C9FD-8E5C-954B9CE4E1DC}"/>
                  </a:ext>
                </a:extLst>
              </p14:cNvPr>
              <p14:cNvContentPartPr/>
              <p14:nvPr/>
            </p14:nvContentPartPr>
            <p14:xfrm>
              <a:off x="22055750" y="12958784"/>
              <a:ext cx="1191960" cy="5209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1A9B7DF-6A6D-C9FD-8E5C-954B9CE4E1D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001750" y="12850777"/>
                <a:ext cx="1299600" cy="5425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02D9E8C-F9ED-6B07-002D-8E2C2DF8E179}"/>
                  </a:ext>
                </a:extLst>
              </p14:cNvPr>
              <p14:cNvContentPartPr/>
              <p14:nvPr/>
            </p14:nvContentPartPr>
            <p14:xfrm>
              <a:off x="30885830" y="12914504"/>
              <a:ext cx="1057320" cy="5403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02D9E8C-F9ED-6B07-002D-8E2C2DF8E17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831830" y="12806504"/>
                <a:ext cx="1164960" cy="56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D769E27-A603-449B-E32A-D6896787E41B}"/>
                  </a:ext>
                </a:extLst>
              </p14:cNvPr>
              <p14:cNvContentPartPr/>
              <p14:nvPr/>
            </p14:nvContentPartPr>
            <p14:xfrm>
              <a:off x="21664430" y="12958784"/>
              <a:ext cx="756720" cy="385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D769E27-A603-449B-E32A-D6896787E41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610430" y="12850683"/>
                <a:ext cx="864360" cy="601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FF568BD-4448-81B8-A437-BF79613E8745}"/>
                  </a:ext>
                </a:extLst>
              </p14:cNvPr>
              <p14:cNvContentPartPr/>
              <p14:nvPr/>
            </p14:nvContentPartPr>
            <p14:xfrm>
              <a:off x="21840110" y="13045904"/>
              <a:ext cx="250920" cy="26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FF568BD-4448-81B8-A437-BF79613E874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786110" y="12937904"/>
                <a:ext cx="3585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02BA3FD-F22C-1683-7CD2-1038F3047A15}"/>
                  </a:ext>
                </a:extLst>
              </p14:cNvPr>
              <p14:cNvContentPartPr/>
              <p14:nvPr/>
            </p14:nvContentPartPr>
            <p14:xfrm>
              <a:off x="31345550" y="12841784"/>
              <a:ext cx="660960" cy="813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02BA3FD-F22C-1683-7CD2-1038F3047A1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291550" y="12733832"/>
                <a:ext cx="768600" cy="1028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A57CE59-5E7D-CD79-1221-135090491E11}"/>
                  </a:ext>
                </a:extLst>
              </p14:cNvPr>
              <p14:cNvContentPartPr/>
              <p14:nvPr/>
            </p14:nvContentPartPr>
            <p14:xfrm>
              <a:off x="22536350" y="12871664"/>
              <a:ext cx="7615080" cy="6011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A57CE59-5E7D-CD79-1221-135090491E1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482347" y="12763664"/>
                <a:ext cx="7722725" cy="62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F3A2BF4-A2A2-F920-C81C-6F3D804B0293}"/>
                  </a:ext>
                </a:extLst>
              </p14:cNvPr>
              <p14:cNvContentPartPr/>
              <p14:nvPr/>
            </p14:nvContentPartPr>
            <p14:xfrm>
              <a:off x="23585390" y="13133384"/>
              <a:ext cx="7835040" cy="5775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F3A2BF4-A2A2-F920-C81C-6F3D804B029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3531388" y="13025391"/>
                <a:ext cx="7942685" cy="5991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0A9884E-4631-ADE8-7006-6DDA5D920B47}"/>
                  </a:ext>
                </a:extLst>
              </p14:cNvPr>
              <p14:cNvContentPartPr/>
              <p14:nvPr/>
            </p14:nvContentPartPr>
            <p14:xfrm>
              <a:off x="30849470" y="12746024"/>
              <a:ext cx="618480" cy="973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0A9884E-4631-ADE8-7006-6DDA5D920B4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795470" y="12638024"/>
                <a:ext cx="726120" cy="11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12874A9-5DD3-AEE4-9192-31718ADE1D57}"/>
                  </a:ext>
                </a:extLst>
              </p14:cNvPr>
              <p14:cNvContentPartPr/>
              <p14:nvPr/>
            </p14:nvContentPartPr>
            <p14:xfrm>
              <a:off x="22259870" y="12871664"/>
              <a:ext cx="962640" cy="531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12874A9-5DD3-AEE4-9192-31718ADE1D5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205870" y="12763737"/>
                <a:ext cx="1070280" cy="747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4A5C52F-A860-B451-0C79-BFD699DF8E34}"/>
                  </a:ext>
                </a:extLst>
              </p14:cNvPr>
              <p14:cNvContentPartPr/>
              <p14:nvPr/>
            </p14:nvContentPartPr>
            <p14:xfrm>
              <a:off x="23015150" y="11857184"/>
              <a:ext cx="3034080" cy="523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4A5C52F-A860-B451-0C79-BFD699DF8E3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961144" y="11749184"/>
                <a:ext cx="3141733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399B34C-C488-6076-C0A5-CD36F4D6AAD8}"/>
                  </a:ext>
                </a:extLst>
              </p14:cNvPr>
              <p14:cNvContentPartPr/>
              <p14:nvPr/>
            </p14:nvContentPartPr>
            <p14:xfrm>
              <a:off x="27704510" y="11199464"/>
              <a:ext cx="3019680" cy="821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399B34C-C488-6076-C0A5-CD36F4D6AAD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7650504" y="11091511"/>
                <a:ext cx="3127333" cy="1037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A90BD83-A1AD-2E0B-68CA-6494660E5D98}"/>
                  </a:ext>
                </a:extLst>
              </p14:cNvPr>
              <p14:cNvContentPartPr/>
              <p14:nvPr/>
            </p14:nvContentPartPr>
            <p14:xfrm>
              <a:off x="23547230" y="16268264"/>
              <a:ext cx="2777760" cy="2214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A90BD83-A1AD-2E0B-68CA-6494660E5D9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493230" y="16160264"/>
                <a:ext cx="2885400" cy="24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57CC592-9F7B-6312-E00A-65ABCAC0D166}"/>
                  </a:ext>
                </a:extLst>
              </p14:cNvPr>
              <p14:cNvContentPartPr/>
              <p14:nvPr/>
            </p14:nvContentPartPr>
            <p14:xfrm>
              <a:off x="31484293" y="16413369"/>
              <a:ext cx="2315160" cy="22471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57CC592-9F7B-6312-E00A-65ABCAC0D16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430293" y="16305369"/>
                <a:ext cx="2422800" cy="24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193F69A-AA46-0D9A-4715-4AA8C56D5EE1}"/>
                  </a:ext>
                </a:extLst>
              </p14:cNvPr>
              <p14:cNvContentPartPr/>
              <p14:nvPr/>
            </p14:nvContentPartPr>
            <p14:xfrm>
              <a:off x="32143813" y="12103449"/>
              <a:ext cx="2345400" cy="2478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193F69A-AA46-0D9A-4715-4AA8C56D5EE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089813" y="11995465"/>
                <a:ext cx="2453040" cy="2694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FE8692F-06AB-4A97-069F-D78A04415C82}"/>
                  </a:ext>
                </a:extLst>
              </p14:cNvPr>
              <p14:cNvContentPartPr/>
              <p14:nvPr/>
            </p14:nvContentPartPr>
            <p14:xfrm>
              <a:off x="19211533" y="16500849"/>
              <a:ext cx="3040560" cy="24685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FE8692F-06AB-4A97-069F-D78A04415C8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9157533" y="16392849"/>
                <a:ext cx="3148200" cy="26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84C5E3F-422F-255B-2282-A923DA6EA321}"/>
                  </a:ext>
                </a:extLst>
              </p14:cNvPr>
              <p14:cNvContentPartPr/>
              <p14:nvPr/>
            </p14:nvContentPartPr>
            <p14:xfrm>
              <a:off x="19266613" y="11928849"/>
              <a:ext cx="2297160" cy="2671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84C5E3F-422F-255B-2282-A923DA6EA32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212605" y="11820849"/>
                <a:ext cx="2404817" cy="28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9125C38-15B0-290B-A2F5-729B8E30ED76}"/>
                  </a:ext>
                </a:extLst>
              </p14:cNvPr>
              <p14:cNvContentPartPr/>
              <p14:nvPr/>
            </p14:nvContentPartPr>
            <p14:xfrm>
              <a:off x="23131933" y="9793329"/>
              <a:ext cx="7445520" cy="1748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9125C38-15B0-290B-A2F5-729B8E30ED7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077930" y="9685351"/>
                <a:ext cx="7553165" cy="1964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FBE9BEA-8DFB-D82C-7FE4-5127BC882B77}"/>
                  </a:ext>
                </a:extLst>
              </p14:cNvPr>
              <p14:cNvContentPartPr/>
              <p14:nvPr/>
            </p14:nvContentPartPr>
            <p14:xfrm>
              <a:off x="27137293" y="7836009"/>
              <a:ext cx="360" cy="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FBE9BEA-8DFB-D82C-7FE4-5127BC882B7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7083293" y="772800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6AFA7D3-1DF9-A206-0B1F-D6CFD016AF74}"/>
                  </a:ext>
                </a:extLst>
              </p14:cNvPr>
              <p14:cNvContentPartPr/>
              <p14:nvPr/>
            </p14:nvContentPartPr>
            <p14:xfrm>
              <a:off x="24912853" y="8097729"/>
              <a:ext cx="1766880" cy="7594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6AFA7D3-1DF9-A206-0B1F-D6CFD016AF7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4858853" y="7989729"/>
                <a:ext cx="1874520" cy="78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1972D70-B1B8-25AB-4985-F624ED2816D4}"/>
                  </a:ext>
                </a:extLst>
              </p14:cNvPr>
              <p14:cNvContentPartPr/>
              <p14:nvPr/>
            </p14:nvContentPartPr>
            <p14:xfrm>
              <a:off x="18804206" y="16545480"/>
              <a:ext cx="15245640" cy="5270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1972D70-B1B8-25AB-4985-F624ED2816D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8750205" y="16437480"/>
                <a:ext cx="15353283" cy="548640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7F7273-16A4-BCFA-EB52-77620CFD94D2}"/>
              </a:ext>
            </a:extLst>
          </p:cNvPr>
          <p:cNvCxnSpPr>
            <a:cxnSpLocks/>
          </p:cNvCxnSpPr>
          <p:nvPr/>
        </p:nvCxnSpPr>
        <p:spPr>
          <a:xfrm>
            <a:off x="6929013" y="12015224"/>
            <a:ext cx="3338816" cy="8102605"/>
          </a:xfrm>
          <a:prstGeom prst="line">
            <a:avLst/>
          </a:prstGeom>
          <a:ln w="254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>
            <a:extLst>
              <a:ext uri="{FF2B5EF4-FFF2-40B4-BE49-F238E27FC236}">
                <a16:creationId xmlns:a16="http://schemas.microsoft.com/office/drawing/2014/main" id="{BEFE27D6-A263-C307-A828-1FD5E9004DCC}"/>
              </a:ext>
            </a:extLst>
          </p:cNvPr>
          <p:cNvSpPr/>
          <p:nvPr/>
        </p:nvSpPr>
        <p:spPr>
          <a:xfrm rot="19476480">
            <a:off x="4855661" y="11036763"/>
            <a:ext cx="9328697" cy="8884474"/>
          </a:xfrm>
          <a:prstGeom prst="pentagon">
            <a:avLst/>
          </a:prstGeom>
          <a:noFill/>
          <a:ln w="2540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B0FE38-DEEB-3EA8-50FB-17F40307FC1B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4508693" y="16628850"/>
            <a:ext cx="1591318" cy="19493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7B6D8E-6B6F-6732-0406-7F0AD9DE451A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11642187" y="10813184"/>
            <a:ext cx="1581371" cy="19792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7E1833-586E-14AA-01E3-CDBC6B4496BF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3644361" y="16179498"/>
            <a:ext cx="1521697" cy="18896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847B35-A08F-6428-0E6A-28CEFFEE86B9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5993628" y="11203912"/>
            <a:ext cx="1551534" cy="192947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9301D70-3582-8E58-72A7-36C24DD609F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9178218" y="19714149"/>
            <a:ext cx="1631100" cy="19692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2A14AFD-FA36-F2BB-C536-3EAD42EB4EB2}"/>
                  </a:ext>
                </a:extLst>
              </p14:cNvPr>
              <p14:cNvContentPartPr/>
              <p14:nvPr/>
            </p14:nvContentPartPr>
            <p14:xfrm>
              <a:off x="10841895" y="12853320"/>
              <a:ext cx="1484280" cy="1386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2A14AFD-FA36-F2BB-C536-3EAD42EB4EB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788255" y="12745680"/>
                <a:ext cx="1591920" cy="16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E204742-7319-D206-9E0F-C1369A047334}"/>
                  </a:ext>
                </a:extLst>
              </p14:cNvPr>
              <p14:cNvContentPartPr/>
              <p14:nvPr/>
            </p14:nvContentPartPr>
            <p14:xfrm>
              <a:off x="7701255" y="12489000"/>
              <a:ext cx="2662200" cy="1923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E204742-7319-D206-9E0F-C1369A0473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47255" y="12381000"/>
                <a:ext cx="2769840" cy="21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26FBA48-71F3-DC05-0765-D7A0C93B45E7}"/>
                  </a:ext>
                </a:extLst>
              </p14:cNvPr>
              <p14:cNvContentPartPr/>
              <p14:nvPr/>
            </p14:nvContentPartPr>
            <p14:xfrm>
              <a:off x="10192095" y="16016280"/>
              <a:ext cx="662760" cy="4144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26FBA48-71F3-DC05-0765-D7A0C93B45E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138455" y="15908640"/>
                <a:ext cx="770400" cy="43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593086D-858F-D84F-6586-418CF834AAF6}"/>
                  </a:ext>
                </a:extLst>
              </p14:cNvPr>
              <p14:cNvContentPartPr/>
              <p14:nvPr/>
            </p14:nvContentPartPr>
            <p14:xfrm>
              <a:off x="1740566" y="12330960"/>
              <a:ext cx="4103640" cy="4823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593086D-858F-D84F-6586-418CF834AAF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86566" y="12223320"/>
                <a:ext cx="4211280" cy="50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60E0909-4E2E-CA8B-7F28-10CF01965A62}"/>
                  </a:ext>
                </a:extLst>
              </p14:cNvPr>
              <p14:cNvContentPartPr/>
              <p14:nvPr/>
            </p14:nvContentPartPr>
            <p14:xfrm>
              <a:off x="2523566" y="18940200"/>
              <a:ext cx="6459120" cy="2127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60E0909-4E2E-CA8B-7F28-10CF01965A6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69926" y="18832200"/>
                <a:ext cx="6566760" cy="23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06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28252F-57E7-7CA9-61A8-B8656C96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83" y="11276423"/>
            <a:ext cx="1571844" cy="1876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2CE1C-2B10-7142-F802-ACAD8C6D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923" y="12542704"/>
            <a:ext cx="1571844" cy="1914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84464C-EC8F-FB20-B632-CB10F8564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718" y="8375596"/>
            <a:ext cx="1600423" cy="18862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49D71-4572-80C0-315B-BF6F86F4F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820" y="1913088"/>
            <a:ext cx="1486107" cy="18671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6DE65D-6B7C-C076-12D4-A1B9A113A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050" y="4264102"/>
            <a:ext cx="1486107" cy="18957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E21DB0-CDEA-75E6-37AD-54EB47F9D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3981" y="4352678"/>
            <a:ext cx="1505160" cy="18766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0CE713-08B7-5E72-8C87-881C20EA3E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13086" y="17063178"/>
            <a:ext cx="1495634" cy="18195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B0B830-CE88-0613-A184-6DA42E2A00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9768" y="22322481"/>
            <a:ext cx="1524213" cy="18671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75FCD8-34A9-A140-1FC2-39B907DDC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62598" y="6046055"/>
            <a:ext cx="1505160" cy="18576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89582E6-458A-B35A-049F-C2432F4154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99144" y="17063578"/>
            <a:ext cx="1581371" cy="187668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CEA9DEA-6C8F-E628-DDEA-E855D832BF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13652" y="19854347"/>
            <a:ext cx="1581371" cy="185763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F4AF56-C9DF-0DA4-13BC-641EF6CF2C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12655" y="8205753"/>
            <a:ext cx="1495634" cy="187668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12ADE6C-CF17-41E3-E39C-3F72652842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231005" y="3340522"/>
            <a:ext cx="1457528" cy="18766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318B61C-CCAC-2363-FBA1-D5FAC16417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90965" y="19882926"/>
            <a:ext cx="1524213" cy="182905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2268FBB-05BE-C061-65CE-2E94786C18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40609" y="16903528"/>
            <a:ext cx="1514686" cy="18957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4D9400-69B2-F4C0-C8AE-C22A2BE80F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78718" y="16836784"/>
            <a:ext cx="1457528" cy="18100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0C79DFE-A0F6-B5B1-F25C-5A7811C2C02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61943" y="19903251"/>
            <a:ext cx="1486107" cy="184810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CD86448-B08A-BBC5-68C0-792694D83E3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26561" y="19825768"/>
            <a:ext cx="156231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2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28252F-57E7-7CA9-61A8-B8656C96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83" y="11276423"/>
            <a:ext cx="1571844" cy="1876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2CE1C-2B10-7142-F802-ACAD8C6D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923" y="12542704"/>
            <a:ext cx="1571844" cy="1914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84464C-EC8F-FB20-B632-CB10F8564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718" y="8375596"/>
            <a:ext cx="1600423" cy="18862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349D71-4572-80C0-315B-BF6F86F4F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820" y="1913088"/>
            <a:ext cx="1486107" cy="18671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6DE65D-6B7C-C076-12D4-A1B9A113A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050" y="4264102"/>
            <a:ext cx="1486107" cy="18957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E21DB0-CDEA-75E6-37AD-54EB47F9D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3981" y="4352678"/>
            <a:ext cx="1505160" cy="18766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0CE713-08B7-5E72-8C87-881C20EA3E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13086" y="17063178"/>
            <a:ext cx="1495634" cy="18195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B0B830-CE88-0613-A184-6DA42E2A00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9768" y="22322481"/>
            <a:ext cx="1524213" cy="18671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75FCD8-34A9-A140-1FC2-39B907DDC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62598" y="6046055"/>
            <a:ext cx="1505160" cy="18576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89582E6-458A-B35A-049F-C2432F4154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99144" y="17063578"/>
            <a:ext cx="1581371" cy="187668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CEA9DEA-6C8F-E628-DDEA-E855D832BF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13652" y="19854347"/>
            <a:ext cx="1581371" cy="185763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F4AF56-C9DF-0DA4-13BC-641EF6CF2C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12655" y="8205753"/>
            <a:ext cx="1495634" cy="187668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12ADE6C-CF17-41E3-E39C-3F72652842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231005" y="3340522"/>
            <a:ext cx="1457528" cy="18766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318B61C-CCAC-2363-FBA1-D5FAC16417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90965" y="19882926"/>
            <a:ext cx="1524213" cy="182905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2268FBB-05BE-C061-65CE-2E94786C18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40609" y="16903528"/>
            <a:ext cx="1514686" cy="18957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4D9400-69B2-F4C0-C8AE-C22A2BE80F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78718" y="16836784"/>
            <a:ext cx="1457528" cy="18100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0C79DFE-A0F6-B5B1-F25C-5A7811C2C02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61943" y="19903251"/>
            <a:ext cx="1486107" cy="184810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CD86448-B08A-BBC5-68C0-792694D83E3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26561" y="19825768"/>
            <a:ext cx="156231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5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Álvarez Vaca</dc:creator>
  <cp:lastModifiedBy>Daniel Álvarez Vaca</cp:lastModifiedBy>
  <cp:revision>3</cp:revision>
  <dcterms:created xsi:type="dcterms:W3CDTF">2022-11-23T21:29:37Z</dcterms:created>
  <dcterms:modified xsi:type="dcterms:W3CDTF">2022-11-26T02:18:14Z</dcterms:modified>
</cp:coreProperties>
</file>