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828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14" y="-5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06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6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23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20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2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45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23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3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01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DCBF-D464-4AD5-9A68-FF6F1CC8E3D7}" type="datetimeFigureOut">
              <a:rPr lang="pt-BR" smtClean="0"/>
              <a:t>28/07/2018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A905-0A5F-4BFA-B73F-A2838AE418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3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9357" y="4834947"/>
            <a:ext cx="2044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Joana Silva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7912" y="5365987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1558,00</a:t>
            </a:r>
            <a:endParaRPr lang="pt-BR" sz="2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822" r="14584" b="19412"/>
          <a:stretch/>
        </p:blipFill>
        <p:spPr>
          <a:xfrm>
            <a:off x="54950" y="586436"/>
            <a:ext cx="4073349" cy="4004011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022013" y="323792"/>
            <a:ext cx="5665037" cy="4529298"/>
            <a:chOff x="5022013" y="323792"/>
            <a:chExt cx="5665037" cy="4529298"/>
          </a:xfrm>
        </p:grpSpPr>
        <p:grpSp>
          <p:nvGrpSpPr>
            <p:cNvPr id="22" name="Group 21"/>
            <p:cNvGrpSpPr/>
            <p:nvPr/>
          </p:nvGrpSpPr>
          <p:grpSpPr>
            <a:xfrm>
              <a:off x="5022015" y="323792"/>
              <a:ext cx="5665035" cy="1019261"/>
              <a:chOff x="3898065" y="323792"/>
              <a:chExt cx="5665035" cy="101926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898065" y="714346"/>
                <a:ext cx="5665035" cy="228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98065" y="323792"/>
                <a:ext cx="7746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/>
                  <a:t>Fome</a:t>
                </a:r>
                <a:endParaRPr lang="pt-BR" sz="20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898065" y="973721"/>
                <a:ext cx="1314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75/100</a:t>
                </a:r>
                <a:endParaRPr lang="pt-BR" dirty="0"/>
              </a:p>
            </p:txBody>
          </p:sp>
          <p:pic>
            <p:nvPicPr>
              <p:cNvPr id="1026" name="Picture 2" descr="Resultado de imagem para tooltip symbo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701" y="434406"/>
                <a:ext cx="178880" cy="178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3898065" y="714346"/>
                <a:ext cx="4179135" cy="21904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022015" y="1485816"/>
              <a:ext cx="5665035" cy="1019261"/>
              <a:chOff x="3898065" y="323792"/>
              <a:chExt cx="5665035" cy="101926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898065" y="714346"/>
                <a:ext cx="5665035" cy="228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98065" y="323792"/>
                <a:ext cx="8386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/>
                  <a:t>Saúde</a:t>
                </a:r>
                <a:endParaRPr lang="pt-BR" sz="20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98065" y="973721"/>
                <a:ext cx="1314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95/100</a:t>
                </a:r>
                <a:endParaRPr lang="pt-BR" dirty="0"/>
              </a:p>
            </p:txBody>
          </p:sp>
          <p:pic>
            <p:nvPicPr>
              <p:cNvPr id="30" name="Picture 2" descr="Resultado de imagem para tooltip symbo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701" y="434406"/>
                <a:ext cx="178880" cy="178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3898065" y="714346"/>
                <a:ext cx="5360235" cy="228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022013" y="3833829"/>
              <a:ext cx="5665035" cy="1019261"/>
              <a:chOff x="3898065" y="323792"/>
              <a:chExt cx="5665035" cy="101926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898065" y="714346"/>
                <a:ext cx="5665035" cy="228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898065" y="323792"/>
                <a:ext cx="17315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/>
                  <a:t>Conhecimento</a:t>
                </a:r>
                <a:endParaRPr lang="pt-BR" sz="20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98065" y="973721"/>
                <a:ext cx="1314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20/100</a:t>
                </a:r>
                <a:endParaRPr lang="pt-BR" dirty="0"/>
              </a:p>
            </p:txBody>
          </p:sp>
          <p:pic>
            <p:nvPicPr>
              <p:cNvPr id="36" name="Picture 2" descr="Resultado de imagem para tooltip symbo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8051" y="434406"/>
                <a:ext cx="178880" cy="178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3898065" y="714345"/>
                <a:ext cx="1314451" cy="22860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022014" y="2748009"/>
              <a:ext cx="5665035" cy="1019261"/>
              <a:chOff x="3898065" y="323792"/>
              <a:chExt cx="5665035" cy="101926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898065" y="714346"/>
                <a:ext cx="5665035" cy="228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98065" y="323792"/>
                <a:ext cx="7393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 smtClean="0"/>
                  <a:t>Lazer</a:t>
                </a:r>
                <a:endParaRPr lang="pt-BR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98065" y="973721"/>
                <a:ext cx="1314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15/100</a:t>
                </a:r>
                <a:endParaRPr lang="pt-BR" dirty="0"/>
              </a:p>
            </p:txBody>
          </p:sp>
          <p:pic>
            <p:nvPicPr>
              <p:cNvPr id="42" name="Picture 2" descr="Resultado de imagem para tooltip symbo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701" y="434406"/>
                <a:ext cx="178880" cy="178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3898066" y="714346"/>
                <a:ext cx="311985" cy="22373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l="36116" t="23503" r="29162" b="10049"/>
          <a:stretch/>
        </p:blipFill>
        <p:spPr>
          <a:xfrm>
            <a:off x="1179085" y="5445788"/>
            <a:ext cx="148827" cy="24050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/>
          <a:srcRect l="28372" t="5932"/>
          <a:stretch/>
        </p:blipFill>
        <p:spPr>
          <a:xfrm>
            <a:off x="1115341" y="5818643"/>
            <a:ext cx="276314" cy="26432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27912" y="5792163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150,00</a:t>
            </a:r>
            <a:endParaRPr lang="pt-BR" sz="2000" b="1" dirty="0"/>
          </a:p>
        </p:txBody>
      </p:sp>
      <p:pic>
        <p:nvPicPr>
          <p:cNvPr id="48" name="Picture 2" descr="Resultado de imagem para tooltip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08" y="5476602"/>
            <a:ext cx="178880" cy="17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Resultado de imagem para tooltip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96" y="5902778"/>
            <a:ext cx="178880" cy="17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69356" y="6538414"/>
            <a:ext cx="10513044" cy="2131932"/>
            <a:chOff x="1069356" y="6405064"/>
            <a:chExt cx="10513044" cy="2131932"/>
          </a:xfrm>
        </p:grpSpPr>
        <p:sp>
          <p:nvSpPr>
            <p:cNvPr id="15" name="TextBox 14"/>
            <p:cNvSpPr txBox="1"/>
            <p:nvPr/>
          </p:nvSpPr>
          <p:spPr>
            <a:xfrm>
              <a:off x="5207089" y="6524886"/>
              <a:ext cx="1777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/>
                <a:t>Troféus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1069357" y="6405064"/>
              <a:ext cx="10513043" cy="720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069356" y="7048106"/>
              <a:ext cx="10513043" cy="720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Resultado de imagem para trofÃ©u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49" t="4217" r="13223" b="9652"/>
            <a:stretch/>
          </p:blipFill>
          <p:spPr bwMode="auto">
            <a:xfrm>
              <a:off x="3698626" y="7469470"/>
              <a:ext cx="859346" cy="106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202713" y="7800936"/>
              <a:ext cx="1777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/>
                <a:t>Nível 1</a:t>
              </a:r>
              <a:endParaRPr lang="pt-BR" sz="2800" dirty="0"/>
            </a:p>
          </p:txBody>
        </p:sp>
        <p:pic>
          <p:nvPicPr>
            <p:cNvPr id="57" name="Picture 4" descr="Resultado de imagem para trofÃ©u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49" t="4217" r="13223" b="9652"/>
            <a:stretch/>
          </p:blipFill>
          <p:spPr bwMode="auto">
            <a:xfrm>
              <a:off x="5116184" y="7469470"/>
              <a:ext cx="859346" cy="106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Resultado de imagem para trofÃ©u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49" t="4217" r="13223" b="9652"/>
            <a:stretch/>
          </p:blipFill>
          <p:spPr bwMode="auto">
            <a:xfrm>
              <a:off x="6441206" y="7469470"/>
              <a:ext cx="859346" cy="106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Oval 1"/>
          <p:cNvSpPr/>
          <p:nvPr/>
        </p:nvSpPr>
        <p:spPr>
          <a:xfrm>
            <a:off x="10915650" y="4105120"/>
            <a:ext cx="457200" cy="467124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92777" y="8772540"/>
            <a:ext cx="29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Controle de gastos</a:t>
            </a:r>
            <a:endParaRPr lang="pt-BR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69356" y="9815692"/>
            <a:ext cx="10513044" cy="2985967"/>
            <a:chOff x="1069356" y="9815692"/>
            <a:chExt cx="10513044" cy="2985967"/>
          </a:xfrm>
        </p:grpSpPr>
        <p:grpSp>
          <p:nvGrpSpPr>
            <p:cNvPr id="46" name="Group 45"/>
            <p:cNvGrpSpPr/>
            <p:nvPr/>
          </p:nvGrpSpPr>
          <p:grpSpPr>
            <a:xfrm>
              <a:off x="1069356" y="9815692"/>
              <a:ext cx="10513044" cy="715068"/>
              <a:chOff x="1069356" y="6405064"/>
              <a:chExt cx="10513044" cy="715068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5207089" y="6524886"/>
                <a:ext cx="17778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Conquistas</a:t>
                </a:r>
                <a:endParaRPr lang="pt-BR" sz="2800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V="1">
                <a:off x="1069357" y="6405064"/>
                <a:ext cx="10513043" cy="720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069356" y="7048106"/>
                <a:ext cx="10513043" cy="720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2" descr="Resultado de imagem para medalha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1" t="8028" r="17286" b="6668"/>
            <a:stretch/>
          </p:blipFill>
          <p:spPr bwMode="auto">
            <a:xfrm>
              <a:off x="3723714" y="11309590"/>
              <a:ext cx="834257" cy="1091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2675647" y="12401549"/>
              <a:ext cx="2930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Poupadora ouro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60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04500" y="5476184"/>
            <a:ext cx="10513044" cy="715068"/>
            <a:chOff x="1069356" y="6405064"/>
            <a:chExt cx="10513044" cy="715068"/>
          </a:xfrm>
        </p:grpSpPr>
        <p:sp>
          <p:nvSpPr>
            <p:cNvPr id="8" name="TextBox 7"/>
            <p:cNvSpPr txBox="1"/>
            <p:nvPr/>
          </p:nvSpPr>
          <p:spPr>
            <a:xfrm>
              <a:off x="5207089" y="6524886"/>
              <a:ext cx="1777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/>
                <a:t>Lição </a:t>
              </a:r>
              <a:r>
                <a:rPr lang="pt-BR" sz="2800" dirty="0" smtClean="0"/>
                <a:t>2</a:t>
              </a:r>
              <a:endParaRPr lang="pt-BR" sz="28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069357" y="6405064"/>
              <a:ext cx="10513043" cy="720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069356" y="7048106"/>
              <a:ext cx="10513043" cy="720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804500" y="9663703"/>
            <a:ext cx="103140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>
                <a:solidFill>
                  <a:srgbClr val="FF0000"/>
                </a:solidFill>
              </a:rPr>
              <a:t>MOSTRA A BARRA DE FOME E COMO COMPRAR COMIDA</a:t>
            </a:r>
            <a:endParaRPr lang="pt-BR" sz="2400" b="1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4500" y="11302075"/>
            <a:ext cx="1031400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O primeiro passo </a:t>
            </a:r>
            <a:r>
              <a:rPr lang="pt-BR" sz="2000" dirty="0" smtClean="0"/>
              <a:t>é </a:t>
            </a:r>
            <a:r>
              <a:rPr lang="pt-BR" sz="2000" dirty="0"/>
              <a:t>entender pra onde vai o seu dinheiro. Para planejar sua vida financeira, é essencial saber quanto você ganha, como gasta e quanto pode guardar por </a:t>
            </a:r>
            <a:r>
              <a:rPr lang="pt-BR" sz="2000" dirty="0" smtClean="0"/>
              <a:t>mês.</a:t>
            </a:r>
            <a:endParaRPr lang="pt-BR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4500" y="7722859"/>
            <a:ext cx="103140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Você pode utilizar Minervas para comprar itens ou serviços para o seu personagem. Por exemplo, agora o seu personagem está faminto. Você pode utilizar as suas Minervas para comprar comida para ele.</a:t>
            </a:r>
            <a:endParaRPr lang="pt-BR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04500" y="8955595"/>
            <a:ext cx="103140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Ninguém consegue aprender com fome, não é? Agora é hora de alimentar o seu personagem.</a:t>
            </a:r>
            <a:endParaRPr lang="pt-BR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4500" y="13590746"/>
            <a:ext cx="1031400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Seus gastos são automaticamente registrados e você pode consultar a qualquer momento.</a:t>
            </a:r>
          </a:p>
          <a:p>
            <a:r>
              <a:rPr lang="pt-BR" sz="2000" dirty="0" smtClean="0"/>
              <a:t>Seu objetivo é gastar menos do que você ganha, tanto aqui como na vida real.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4500" y="16236460"/>
            <a:ext cx="103140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>
                <a:solidFill>
                  <a:srgbClr val="FF0000"/>
                </a:solidFill>
              </a:rPr>
              <a:t>MEDALHA</a:t>
            </a:r>
            <a:endParaRPr lang="pt-BR" sz="2400" b="1" i="1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04500" y="10349321"/>
            <a:ext cx="10513044" cy="715068"/>
            <a:chOff x="1069356" y="6405064"/>
            <a:chExt cx="10513044" cy="715068"/>
          </a:xfrm>
        </p:grpSpPr>
        <p:sp>
          <p:nvSpPr>
            <p:cNvPr id="23" name="TextBox 22"/>
            <p:cNvSpPr txBox="1"/>
            <p:nvPr/>
          </p:nvSpPr>
          <p:spPr>
            <a:xfrm>
              <a:off x="5207089" y="6524886"/>
              <a:ext cx="1777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/>
                <a:t>Lição </a:t>
              </a:r>
              <a:r>
                <a:rPr lang="pt-BR" sz="2800" dirty="0" smtClean="0"/>
                <a:t>3</a:t>
              </a:r>
              <a:endParaRPr lang="pt-BR" sz="28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069357" y="6405064"/>
              <a:ext cx="10513043" cy="720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069356" y="7048106"/>
              <a:ext cx="10513043" cy="720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804500" y="14702027"/>
            <a:ext cx="103140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>
                <a:solidFill>
                  <a:srgbClr val="FF0000"/>
                </a:solidFill>
              </a:rPr>
              <a:t>MOSTRA O REGISTRO DE GASTOS</a:t>
            </a:r>
            <a:endParaRPr lang="pt-BR" sz="2400" b="1" i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4500" y="15491015"/>
            <a:ext cx="103140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Parabéns! Você concluiu este módulo e recebeu uma medalha pelo seu progresso!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500" y="12366915"/>
            <a:ext cx="1031400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Aqui tudo é uma brincadeira, com o nosso dinheiro chamado Minerva, mas esses conceitos serão muito úteis na vida real.</a:t>
            </a:r>
            <a:endParaRPr lang="pt-BR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04500" y="16981905"/>
            <a:ext cx="103140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7030A0"/>
                </a:solidFill>
              </a:rPr>
              <a:t>DESAFIO: </a:t>
            </a:r>
            <a:r>
              <a:rPr lang="pt-BR" sz="2000" dirty="0" smtClean="0">
                <a:solidFill>
                  <a:srgbClr val="7030A0"/>
                </a:solidFill>
              </a:rPr>
              <a:t>Uma tempestade atingiu os agricultores e a comida está mais cara por isso. Você deve manter o seu personagem alimentado gastando menos do que você ganha, mesmo com esse contratempo.</a:t>
            </a:r>
            <a:endParaRPr lang="pt-BR" sz="2000" dirty="0" smtClean="0">
              <a:solidFill>
                <a:srgbClr val="7030A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04500" y="835223"/>
            <a:ext cx="10513044" cy="715068"/>
            <a:chOff x="1069356" y="6405064"/>
            <a:chExt cx="10513044" cy="715068"/>
          </a:xfrm>
        </p:grpSpPr>
        <p:sp>
          <p:nvSpPr>
            <p:cNvPr id="27" name="TextBox 26"/>
            <p:cNvSpPr txBox="1"/>
            <p:nvPr/>
          </p:nvSpPr>
          <p:spPr>
            <a:xfrm>
              <a:off x="5207089" y="6524886"/>
              <a:ext cx="1777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/>
                <a:t>Lição 1</a:t>
              </a:r>
              <a:endParaRPr lang="pt-BR" sz="28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1069357" y="6405064"/>
              <a:ext cx="10513043" cy="720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069356" y="7048106"/>
              <a:ext cx="10513043" cy="720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4500" y="4592559"/>
            <a:ext cx="103140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>
                <a:solidFill>
                  <a:srgbClr val="FF0000"/>
                </a:solidFill>
              </a:rPr>
              <a:t>DESTACA O PERFIL</a:t>
            </a:r>
            <a:endParaRPr lang="pt-BR" sz="2400" b="1" i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4500" y="6413697"/>
            <a:ext cx="103140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Dinheiro nada mais é do que um instrumento utilizado nas trocas comerciais da sociedade. Nesse jogo, o dinheiro é chamado de </a:t>
            </a:r>
            <a:r>
              <a:rPr lang="pt-BR" sz="2000" b="1" dirty="0" smtClean="0"/>
              <a:t>Minerva</a:t>
            </a:r>
            <a:r>
              <a:rPr lang="pt-BR" sz="2000" dirty="0" smtClean="0"/>
              <a:t>. Você recebe uma quantia de Minervas por dia, dependendo do seu nível de conhecimento.</a:t>
            </a:r>
            <a:endParaRPr lang="pt-BR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04500" y="2708981"/>
            <a:ext cx="1031400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Conforme avança nas lições do jogo, . Cada vez que a sua barrinha chega ao final, você sobe de nível e recebe um troféu. </a:t>
            </a:r>
            <a:endParaRPr lang="pt-BR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04500" y="3732757"/>
            <a:ext cx="103140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Clique no menu e selecione aopção “Perfil” para verificar os dados do seu personagem.</a:t>
            </a:r>
            <a:endParaRPr lang="pt-BR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04500" y="1698708"/>
            <a:ext cx="1031400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Seu personagem tem necessidades, assim como você. Fome, lazer  e saúde são as necessidades </a:t>
            </a:r>
            <a:r>
              <a:rPr lang="pt-BR" sz="2000" dirty="0" smtClean="0"/>
              <a:t>básicas. Você pode verificar o seu personagem a qualquer momento.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212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350</Words>
  <Application>Microsoft Office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Conceição</dc:creator>
  <cp:lastModifiedBy>Juliana Conceição</cp:lastModifiedBy>
  <cp:revision>21</cp:revision>
  <dcterms:created xsi:type="dcterms:W3CDTF">2018-07-28T13:37:23Z</dcterms:created>
  <dcterms:modified xsi:type="dcterms:W3CDTF">2018-07-28T20:35:04Z</dcterms:modified>
</cp:coreProperties>
</file>