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9AEA-920D-88A9-43A4-44B2B4AC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2E535-AD54-1531-09DE-D6CCD400C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C216-5FF2-0352-690B-DAAF271D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C4BBC-FE9C-6DCB-9443-981222C2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94FC-B81D-F584-7256-40694B41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7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88C20-4446-8BB1-EE13-319014BAB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7F75F-524C-E2A9-5F8C-9D40889E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CA0AD-6157-44F3-191D-CCB99349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ADC1-3C32-0B2E-95D5-C8D4C535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49F52-007C-72CA-049D-418192AD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8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7604D-F7DE-4694-9371-8D42385F3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F3224-D3E3-2F7D-00E2-7A0BF899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630C-0604-4FB0-F672-BB3282A5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E13C9-0DE4-FA29-B2E3-19561FF4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E6CCD-C1CD-BE6D-3127-72294CB0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F32E-D716-74D0-A497-076A02AD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DDAD-8576-0C59-9AF5-D057E6F5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C363B-320D-91BD-DF7F-296DDD4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035C-0670-0D81-F7B5-DB97DF84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78033-7F34-9DF1-049A-6E9BCFEE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9ECC-F89C-A06E-9DFC-62E28090B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D5D90-AF80-11D3-2A60-3C8CACC4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21FF0-2E4F-7C27-D14D-CE61403C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952D-9FE3-3ABD-E901-62B8B9EB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9854-812B-D5B7-964A-9C2B9569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5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B317-E81D-B727-EA7C-E5FC7BBE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DF0D-E394-27B4-D422-3F2D1A2C8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C222-626E-6E48-B444-12257C00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EE285-CD20-D339-E53D-60EC2CF3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D9F64-2E73-9576-E018-A44A8A74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DBB56-B7A3-DE9A-9EB9-135CD9FA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0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BEBD-7BD9-2349-4320-47C94E70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6D67-5C4D-5A56-F5DC-A248727AA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7FF8-CF20-D0D0-81B5-638F0E5A8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EF5ED-DE7F-7968-993D-A7212FA07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E6F43-C99F-D532-CF24-91B6DDDEB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2AF73-173A-66C9-4F0B-DA3A17E52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E0BD2-E7F8-C1AA-2F58-6905CDDB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A7D33-90BA-EEE3-D71A-CD3FD0EBE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1562-740B-C0A5-47EA-5EBA7CC87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FAA48-C557-B728-CD4F-E1012D9F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95425-0795-E0DC-D7EE-EBDCEDF1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2885F-9324-10F4-CF39-8BD970E0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9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D8642-0D3F-F7C8-3037-FF52519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4240B-A0E1-FD39-A179-A20DE3D6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12257-A0A3-3F8B-6D6B-2116B930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CE4C-27AF-33D6-8056-A23CF9B2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2C0C-BA1D-CC31-AFB1-E84F75367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4B760-FEC1-4E51-AE62-FA0271B74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046EF-18A8-29DC-5FA5-3AB821B9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C8761-E428-B133-907D-AB49341F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19603-C844-3766-D8D6-13DE80F5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3B1B-B2CD-9E2A-D38A-A2EA6DB8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A98B-9560-AD5A-B4E2-9C61EBF37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9AAB0-6BF1-CBB8-BEA3-CF7FD7B4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AA4DE-8B12-937F-EAC8-460E11A5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E0CC9-D0B4-F110-6AE9-E6F98F4E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7AB51-20F1-98E0-5E37-028DE740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08767-8660-A66A-6080-FC48EAE5D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A65B9-5055-C4CD-6414-0F8DA75A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AEF7-109A-7466-EE71-E82B13217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1B35F-9915-4A35-8E5C-BFBF38DAB90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2812E-B457-4386-DDD0-38C748E11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11F2-EFEC-1EC4-4D5E-55EC34320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EFC36-0C31-434A-8736-02766E614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69BD-854E-35ED-B09C-A908A0C55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Negro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EC8DD-F91C-5DE8-5685-346AB49C5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Negro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ALVAREZ MURILLO DANIELA</dc:creator>
  <cp:lastModifiedBy>ALVAREZ MURILLO DANIELA</cp:lastModifiedBy>
  <cp:revision>1</cp:revision>
  <dcterms:created xsi:type="dcterms:W3CDTF">2025-01-26T22:02:21Z</dcterms:created>
  <dcterms:modified xsi:type="dcterms:W3CDTF">2025-01-26T22:02:29Z</dcterms:modified>
</cp:coreProperties>
</file>