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2"/>
  </p:notesMasterIdLst>
  <p:handoutMasterIdLst>
    <p:handoutMasterId r:id="rId13"/>
  </p:handoutMasterIdLst>
  <p:sldIdLst>
    <p:sldId id="258" r:id="rId3"/>
    <p:sldId id="261" r:id="rId4"/>
    <p:sldId id="263" r:id="rId5"/>
    <p:sldId id="257" r:id="rId6"/>
    <p:sldId id="259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85C9F-FCD6-4993-9528-4311BF84B060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508C4-962A-456C-9EFB-7744E7A6850E}">
      <dgm:prSet phldrT="[Text]" custT="1"/>
      <dgm:spPr/>
      <dgm:t>
        <a:bodyPr/>
        <a:lstStyle/>
        <a:p>
          <a:r>
            <a:rPr lang="en-US" sz="1700" dirty="0" smtClean="0"/>
            <a:t>Final Model</a:t>
          </a:r>
        </a:p>
      </dgm:t>
    </dgm:pt>
    <dgm:pt modelId="{2228883B-4DCC-4D74-AFD0-B6D0AFC41D97}" type="parTrans" cxnId="{9D92BF6C-C70E-4372-9CE8-102B09C068E5}">
      <dgm:prSet/>
      <dgm:spPr/>
      <dgm:t>
        <a:bodyPr/>
        <a:lstStyle/>
        <a:p>
          <a:endParaRPr lang="en-US"/>
        </a:p>
      </dgm:t>
    </dgm:pt>
    <dgm:pt modelId="{0DD5DE82-B95D-4528-A702-A258F5E2C4C0}" type="sibTrans" cxnId="{9D92BF6C-C70E-4372-9CE8-102B09C068E5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cil and sketching" title="Sample Picture"/>
        </a:ext>
      </dgm:extLst>
    </dgm:pt>
    <dgm:pt modelId="{C439EFA3-ACE9-4C38-B298-4238E6E66A25}">
      <dgm:prSet phldrT="[Text]" custT="1"/>
      <dgm:spPr/>
      <dgm:t>
        <a:bodyPr/>
        <a:lstStyle/>
        <a:p>
          <a:r>
            <a:rPr lang="en-US" sz="2000" dirty="0" smtClean="0"/>
            <a:t>Exploratory</a:t>
          </a:r>
          <a:r>
            <a:rPr lang="en-US" sz="1300" dirty="0" smtClean="0"/>
            <a:t> </a:t>
          </a:r>
          <a:r>
            <a:rPr lang="en-US" sz="1800" dirty="0" smtClean="0"/>
            <a:t>Analysis</a:t>
          </a:r>
          <a:endParaRPr lang="en-US" sz="1800" dirty="0"/>
        </a:p>
      </dgm:t>
    </dgm:pt>
    <dgm:pt modelId="{B2A4E454-63C8-4F5E-9A0E-B5946C12C4D5}" type="parTrans" cxnId="{E5C3E95D-1AA4-4834-866B-0747BAC89A42}">
      <dgm:prSet/>
      <dgm:spPr/>
      <dgm:t>
        <a:bodyPr/>
        <a:lstStyle/>
        <a:p>
          <a:endParaRPr lang="en-US"/>
        </a:p>
      </dgm:t>
    </dgm:pt>
    <dgm:pt modelId="{4ED2BF27-E356-4271-BA0C-541D11CE4E57}" type="sibTrans" cxnId="{E5C3E95D-1AA4-4834-866B-0747BAC89A42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s holding magnifier and pen" title="Sample Picture"/>
        </a:ext>
      </dgm:extLst>
    </dgm:pt>
    <dgm:pt modelId="{77BA099B-FABA-4EDB-8759-5E2C45E01008}">
      <dgm:prSet phldrT="[Text]"/>
      <dgm:spPr/>
      <dgm:t>
        <a:bodyPr/>
        <a:lstStyle/>
        <a:p>
          <a:r>
            <a:rPr lang="en-US" dirty="0" smtClean="0"/>
            <a:t>Model Fitting</a:t>
          </a:r>
          <a:endParaRPr lang="en-US" dirty="0"/>
        </a:p>
      </dgm:t>
    </dgm:pt>
    <dgm:pt modelId="{4C46E7D0-91BB-4252-A54B-DE010D9F9F06}" type="parTrans" cxnId="{AC839F40-C05E-41CD-9415-03F68BE022EB}">
      <dgm:prSet/>
      <dgm:spPr/>
      <dgm:t>
        <a:bodyPr/>
        <a:lstStyle/>
        <a:p>
          <a:endParaRPr lang="en-US"/>
        </a:p>
      </dgm:t>
    </dgm:pt>
    <dgm:pt modelId="{EE4C2868-C8D1-438D-84C2-1764E0A268CC}" type="sibTrans" cxnId="{AC839F40-C05E-41CD-9415-03F68BE022EB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plugging cables into computer" title="Sample Picture"/>
        </a:ext>
      </dgm:extLst>
    </dgm:pt>
    <dgm:pt modelId="{FE41D54D-1250-4C9D-AE1C-6ADFB89E3A98}">
      <dgm:prSet phldrT="[Text]" custT="1"/>
      <dgm:spPr/>
      <dgm:t>
        <a:bodyPr/>
        <a:lstStyle/>
        <a:p>
          <a:r>
            <a:rPr lang="en-US" sz="1300" dirty="0" smtClean="0"/>
            <a:t> </a:t>
          </a:r>
          <a:r>
            <a:rPr lang="en-US" dirty="0" smtClean="0"/>
            <a:t>Prepare Data</a:t>
          </a:r>
          <a:endParaRPr lang="en-US" dirty="0"/>
        </a:p>
      </dgm:t>
    </dgm:pt>
    <dgm:pt modelId="{E407F257-8AE5-49F2-A8D0-34676DBB7188}" type="parTrans" cxnId="{E63875D3-AF8D-481A-AADA-3FF7DCF57D9B}">
      <dgm:prSet/>
      <dgm:spPr/>
      <dgm:t>
        <a:bodyPr/>
        <a:lstStyle/>
        <a:p>
          <a:endParaRPr lang="en-US"/>
        </a:p>
      </dgm:t>
    </dgm:pt>
    <dgm:pt modelId="{58C2F588-1BB4-4D51-A46C-70E04AC3E278}" type="sibTrans" cxnId="{E63875D3-AF8D-481A-AADA-3FF7DCF57D9B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finger pushing power button" title="Sample Picture"/>
        </a:ext>
      </dgm:extLst>
    </dgm:pt>
    <dgm:pt modelId="{2F80060B-2178-4C39-88DE-E22E8C663FD1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8B1FFC24-0A78-4047-BFB1-2046A9542B6F}" type="parTrans" cxnId="{1D8ECA4B-E737-4CD8-ACFC-DE18A28E6C07}">
      <dgm:prSet/>
      <dgm:spPr/>
      <dgm:t>
        <a:bodyPr/>
        <a:lstStyle/>
        <a:p>
          <a:endParaRPr lang="en-US"/>
        </a:p>
      </dgm:t>
    </dgm:pt>
    <dgm:pt modelId="{24613E54-F040-4D87-9E02-F9F71F79060E}" type="sibTrans" cxnId="{1D8ECA4B-E737-4CD8-ACFC-DE18A28E6C07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 and pointing to data in column chart" title="Sample Picture"/>
        </a:ext>
      </dgm:extLst>
    </dgm:pt>
    <dgm:pt modelId="{3F1DD3DA-EC14-4950-A11D-CFBB333E91F5}">
      <dgm:prSet phldrT="[Text]"/>
      <dgm:spPr/>
      <dgm:t>
        <a:bodyPr/>
        <a:lstStyle/>
        <a:p>
          <a:r>
            <a:rPr lang="en-US" dirty="0" smtClean="0"/>
            <a:t>Cross Validation</a:t>
          </a:r>
          <a:endParaRPr lang="en-US" dirty="0"/>
        </a:p>
      </dgm:t>
    </dgm:pt>
    <dgm:pt modelId="{CDF0A021-B18F-4627-87C6-A2A06E9C30B3}" type="parTrans" cxnId="{EA9E2797-BB3D-4008-8343-A3C7594FD3DC}">
      <dgm:prSet/>
      <dgm:spPr/>
      <dgm:t>
        <a:bodyPr/>
        <a:lstStyle/>
        <a:p>
          <a:endParaRPr lang="en-IN"/>
        </a:p>
      </dgm:t>
    </dgm:pt>
    <dgm:pt modelId="{72DCCE13-9696-4E95-9C68-4CB94357968A}" type="sibTrans" cxnId="{EA9E2797-BB3D-4008-8343-A3C7594FD3DC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cil and sketching" title="Sample Picture"/>
        </a:ext>
      </dgm:extLst>
    </dgm:pt>
    <dgm:pt modelId="{28102DFD-5914-47DE-A80F-58C721024B80}" type="pres">
      <dgm:prSet presAssocID="{0FA85C9F-FCD6-4993-9528-4311BF84B06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73C0D5B-2D86-456D-A251-8B716EB11AFA}" type="pres">
      <dgm:prSet presAssocID="{0FA85C9F-FCD6-4993-9528-4311BF84B060}" presName="dot1" presStyleLbl="alignNode1" presStyleIdx="0" presStyleCnt="17"/>
      <dgm:spPr/>
      <dgm:t>
        <a:bodyPr/>
        <a:lstStyle/>
        <a:p>
          <a:endParaRPr lang="en-US"/>
        </a:p>
      </dgm:t>
    </dgm:pt>
    <dgm:pt modelId="{8DC00181-D81A-4F72-A6D3-399EA3C15E73}" type="pres">
      <dgm:prSet presAssocID="{0FA85C9F-FCD6-4993-9528-4311BF84B060}" presName="dot2" presStyleLbl="alignNode1" presStyleIdx="1" presStyleCnt="17"/>
      <dgm:spPr/>
      <dgm:t>
        <a:bodyPr/>
        <a:lstStyle/>
        <a:p>
          <a:endParaRPr lang="en-US"/>
        </a:p>
      </dgm:t>
    </dgm:pt>
    <dgm:pt modelId="{226876B2-78A7-408C-8E45-1C8F63D543CB}" type="pres">
      <dgm:prSet presAssocID="{0FA85C9F-FCD6-4993-9528-4311BF84B060}" presName="dot3" presStyleLbl="alignNode1" presStyleIdx="2" presStyleCnt="17"/>
      <dgm:spPr/>
      <dgm:t>
        <a:bodyPr/>
        <a:lstStyle/>
        <a:p>
          <a:endParaRPr lang="en-US"/>
        </a:p>
      </dgm:t>
    </dgm:pt>
    <dgm:pt modelId="{23B56457-2346-4EA1-A1AC-1DD61A1D74A4}" type="pres">
      <dgm:prSet presAssocID="{0FA85C9F-FCD6-4993-9528-4311BF84B060}" presName="dot4" presStyleLbl="alignNode1" presStyleIdx="3" presStyleCnt="17"/>
      <dgm:spPr/>
      <dgm:t>
        <a:bodyPr/>
        <a:lstStyle/>
        <a:p>
          <a:endParaRPr lang="en-US"/>
        </a:p>
      </dgm:t>
    </dgm:pt>
    <dgm:pt modelId="{1C728761-B222-436F-8742-41E3FE1663C6}" type="pres">
      <dgm:prSet presAssocID="{0FA85C9F-FCD6-4993-9528-4311BF84B060}" presName="dot5" presStyleLbl="alignNode1" presStyleIdx="4" presStyleCnt="17"/>
      <dgm:spPr/>
      <dgm:t>
        <a:bodyPr/>
        <a:lstStyle/>
        <a:p>
          <a:endParaRPr lang="en-US"/>
        </a:p>
      </dgm:t>
    </dgm:pt>
    <dgm:pt modelId="{3D62AC57-7E65-4F55-B2C5-DE2DA495D972}" type="pres">
      <dgm:prSet presAssocID="{0FA85C9F-FCD6-4993-9528-4311BF84B060}" presName="dot6" presStyleLbl="alignNode1" presStyleIdx="5" presStyleCnt="17"/>
      <dgm:spPr/>
      <dgm:t>
        <a:bodyPr/>
        <a:lstStyle/>
        <a:p>
          <a:endParaRPr lang="en-US"/>
        </a:p>
      </dgm:t>
    </dgm:pt>
    <dgm:pt modelId="{55818819-EAC3-4B37-A758-623F7E9412F6}" type="pres">
      <dgm:prSet presAssocID="{0FA85C9F-FCD6-4993-9528-4311BF84B060}" presName="dot7" presStyleLbl="alignNode1" presStyleIdx="6" presStyleCnt="17"/>
      <dgm:spPr/>
      <dgm:t>
        <a:bodyPr/>
        <a:lstStyle/>
        <a:p>
          <a:endParaRPr lang="en-US"/>
        </a:p>
      </dgm:t>
    </dgm:pt>
    <dgm:pt modelId="{39E6420D-4C99-4A8E-B833-9FE8E1353E87}" type="pres">
      <dgm:prSet presAssocID="{0FA85C9F-FCD6-4993-9528-4311BF84B060}" presName="dot8" presStyleLbl="alignNode1" presStyleIdx="7" presStyleCnt="17"/>
      <dgm:spPr/>
      <dgm:t>
        <a:bodyPr/>
        <a:lstStyle/>
        <a:p>
          <a:endParaRPr lang="en-US"/>
        </a:p>
      </dgm:t>
    </dgm:pt>
    <dgm:pt modelId="{A3AC3C34-7867-4495-B1B8-789CFC54AE31}" type="pres">
      <dgm:prSet presAssocID="{0FA85C9F-FCD6-4993-9528-4311BF84B060}" presName="dot9" presStyleLbl="alignNode1" presStyleIdx="8" presStyleCnt="17"/>
      <dgm:spPr/>
    </dgm:pt>
    <dgm:pt modelId="{B73F14A9-2756-4CDD-AD72-C6D98A932403}" type="pres">
      <dgm:prSet presAssocID="{0FA85C9F-FCD6-4993-9528-4311BF84B060}" presName="dot10" presStyleLbl="alignNode1" presStyleIdx="9" presStyleCnt="17"/>
      <dgm:spPr/>
    </dgm:pt>
    <dgm:pt modelId="{B9F44449-A2CF-46FB-A980-E172ECF811A0}" type="pres">
      <dgm:prSet presAssocID="{0FA85C9F-FCD6-4993-9528-4311BF84B060}" presName="dotArrow1" presStyleLbl="alignNode1" presStyleIdx="10" presStyleCnt="17"/>
      <dgm:spPr/>
      <dgm:t>
        <a:bodyPr/>
        <a:lstStyle/>
        <a:p>
          <a:endParaRPr lang="en-US"/>
        </a:p>
      </dgm:t>
    </dgm:pt>
    <dgm:pt modelId="{E648252E-CAA2-455A-A82D-AC6BB7541290}" type="pres">
      <dgm:prSet presAssocID="{0FA85C9F-FCD6-4993-9528-4311BF84B060}" presName="dotArrow2" presStyleLbl="alignNode1" presStyleIdx="11" presStyleCnt="17"/>
      <dgm:spPr/>
      <dgm:t>
        <a:bodyPr/>
        <a:lstStyle/>
        <a:p>
          <a:endParaRPr lang="en-US"/>
        </a:p>
      </dgm:t>
    </dgm:pt>
    <dgm:pt modelId="{714104D8-930A-4A1F-B402-2BE77935EFCA}" type="pres">
      <dgm:prSet presAssocID="{0FA85C9F-FCD6-4993-9528-4311BF84B060}" presName="dotArrow3" presStyleLbl="alignNode1" presStyleIdx="12" presStyleCnt="17"/>
      <dgm:spPr/>
      <dgm:t>
        <a:bodyPr/>
        <a:lstStyle/>
        <a:p>
          <a:endParaRPr lang="en-US"/>
        </a:p>
      </dgm:t>
    </dgm:pt>
    <dgm:pt modelId="{3F3A5ABE-0386-4878-B907-72E8EB073835}" type="pres">
      <dgm:prSet presAssocID="{0FA85C9F-FCD6-4993-9528-4311BF84B060}" presName="dotArrow4" presStyleLbl="alignNode1" presStyleIdx="13" presStyleCnt="17"/>
      <dgm:spPr/>
      <dgm:t>
        <a:bodyPr/>
        <a:lstStyle/>
        <a:p>
          <a:endParaRPr lang="en-US"/>
        </a:p>
      </dgm:t>
    </dgm:pt>
    <dgm:pt modelId="{66B157D2-617F-4600-81C1-54D22E05BD4D}" type="pres">
      <dgm:prSet presAssocID="{0FA85C9F-FCD6-4993-9528-4311BF84B060}" presName="dotArrow5" presStyleLbl="alignNode1" presStyleIdx="14" presStyleCnt="17"/>
      <dgm:spPr/>
      <dgm:t>
        <a:bodyPr/>
        <a:lstStyle/>
        <a:p>
          <a:endParaRPr lang="en-US"/>
        </a:p>
      </dgm:t>
    </dgm:pt>
    <dgm:pt modelId="{416A2F15-73F9-46F3-AD47-B996F5DC5F04}" type="pres">
      <dgm:prSet presAssocID="{0FA85C9F-FCD6-4993-9528-4311BF84B060}" presName="dotArrow6" presStyleLbl="alignNode1" presStyleIdx="15" presStyleCnt="17"/>
      <dgm:spPr/>
      <dgm:t>
        <a:bodyPr/>
        <a:lstStyle/>
        <a:p>
          <a:endParaRPr lang="en-US"/>
        </a:p>
      </dgm:t>
    </dgm:pt>
    <dgm:pt modelId="{DA7AAD41-5E68-49D8-BAB9-31F95DE8BA53}" type="pres">
      <dgm:prSet presAssocID="{0FA85C9F-FCD6-4993-9528-4311BF84B060}" presName="dotArrow7" presStyleLbl="alignNode1" presStyleIdx="16" presStyleCnt="17"/>
      <dgm:spPr/>
      <dgm:t>
        <a:bodyPr/>
        <a:lstStyle/>
        <a:p>
          <a:endParaRPr lang="en-US"/>
        </a:p>
      </dgm:t>
    </dgm:pt>
    <dgm:pt modelId="{AFAE8CB1-BD31-4AB5-813F-04CE280D7BC3}" type="pres">
      <dgm:prSet presAssocID="{AB1508C4-962A-456C-9EFB-7744E7A6850E}" presName="parTx1" presStyleLbl="node1" presStyleIdx="0" presStyleCnt="6"/>
      <dgm:spPr/>
      <dgm:t>
        <a:bodyPr/>
        <a:lstStyle/>
        <a:p>
          <a:endParaRPr lang="en-US"/>
        </a:p>
      </dgm:t>
    </dgm:pt>
    <dgm:pt modelId="{7A566C52-34DA-42C8-B174-71CC7A781691}" type="pres">
      <dgm:prSet presAssocID="{0DD5DE82-B95D-4528-A702-A258F5E2C4C0}" presName="picture1" presStyleCnt="0"/>
      <dgm:spPr/>
      <dgm:t>
        <a:bodyPr/>
        <a:lstStyle/>
        <a:p>
          <a:endParaRPr lang="en-US"/>
        </a:p>
      </dgm:t>
    </dgm:pt>
    <dgm:pt modelId="{1BDDF1A7-8F9A-491D-B616-D31125DA6177}" type="pres">
      <dgm:prSet presAssocID="{0DD5DE82-B95D-4528-A702-A258F5E2C4C0}" presName="imageRepeatNode" presStyleLbl="fgImgPlace1" presStyleIdx="0" presStyleCnt="6"/>
      <dgm:spPr/>
      <dgm:t>
        <a:bodyPr/>
        <a:lstStyle/>
        <a:p>
          <a:endParaRPr lang="en-US"/>
        </a:p>
      </dgm:t>
    </dgm:pt>
    <dgm:pt modelId="{6342B5D2-CE98-4B66-BEE5-103AB8D4B54D}" type="pres">
      <dgm:prSet presAssocID="{3F1DD3DA-EC14-4950-A11D-CFBB333E91F5}" presName="parTx2" presStyleLbl="node1" presStyleIdx="1" presStyleCnt="6" custLinFactNeighborX="2750" custLinFactNeighborY="-35904"/>
      <dgm:spPr/>
      <dgm:t>
        <a:bodyPr/>
        <a:lstStyle/>
        <a:p>
          <a:endParaRPr lang="en-IN"/>
        </a:p>
      </dgm:t>
    </dgm:pt>
    <dgm:pt modelId="{A060C2F6-065F-449E-8A62-D88D205AA592}" type="pres">
      <dgm:prSet presAssocID="{72DCCE13-9696-4E95-9C68-4CB94357968A}" presName="picture2" presStyleCnt="0"/>
      <dgm:spPr/>
    </dgm:pt>
    <dgm:pt modelId="{ADA29425-CE62-4AD4-BFAA-8326DDF9DF3F}" type="pres">
      <dgm:prSet presAssocID="{72DCCE13-9696-4E95-9C68-4CB94357968A}" presName="imageRepeatNode" presStyleLbl="fgImgPlace1" presStyleIdx="1" presStyleCnt="6" custLinFactNeighborX="2965" custLinFactNeighborY="-20754"/>
      <dgm:spPr/>
      <dgm:t>
        <a:bodyPr/>
        <a:lstStyle/>
        <a:p>
          <a:endParaRPr lang="en-IN"/>
        </a:p>
      </dgm:t>
    </dgm:pt>
    <dgm:pt modelId="{F119AD5D-7309-4761-97C9-94E74646A2CA}" type="pres">
      <dgm:prSet presAssocID="{C439EFA3-ACE9-4C38-B298-4238E6E66A25}" presName="parTx3" presStyleLbl="node1" presStyleIdx="2" presStyleCnt="6" custLinFactY="-100000" custLinFactNeighborX="48117" custLinFactNeighborY="-156458"/>
      <dgm:spPr/>
      <dgm:t>
        <a:bodyPr/>
        <a:lstStyle/>
        <a:p>
          <a:endParaRPr lang="en-IN"/>
        </a:p>
      </dgm:t>
    </dgm:pt>
    <dgm:pt modelId="{683B174B-E4EB-4D03-AAE3-AC3E7D3F10FD}" type="pres">
      <dgm:prSet presAssocID="{4ED2BF27-E356-4271-BA0C-541D11CE4E57}" presName="picture3" presStyleCnt="0"/>
      <dgm:spPr/>
    </dgm:pt>
    <dgm:pt modelId="{E7155B03-8DE3-4B3E-A115-8567A0C88F58}" type="pres">
      <dgm:prSet presAssocID="{4ED2BF27-E356-4271-BA0C-541D11CE4E57}" presName="imageRepeatNode" presStyleLbl="fgImgPlace1" presStyleIdx="2" presStyleCnt="6" custLinFactY="-12543" custLinFactNeighborX="76841" custLinFactNeighborY="-100000"/>
      <dgm:spPr/>
      <dgm:t>
        <a:bodyPr/>
        <a:lstStyle/>
        <a:p>
          <a:endParaRPr lang="en-US"/>
        </a:p>
      </dgm:t>
    </dgm:pt>
    <dgm:pt modelId="{6B0CF514-7C2D-40FB-A506-B3D5898C3420}" type="pres">
      <dgm:prSet presAssocID="{77BA099B-FABA-4EDB-8759-5E2C45E01008}" presName="parTx4" presStyleLbl="node1" presStyleIdx="3" presStyleCnt="6" custLinFactY="64132" custLinFactNeighborX="-28183" custLinFactNeighborY="100000"/>
      <dgm:spPr/>
      <dgm:t>
        <a:bodyPr/>
        <a:lstStyle/>
        <a:p>
          <a:endParaRPr lang="en-IN"/>
        </a:p>
      </dgm:t>
    </dgm:pt>
    <dgm:pt modelId="{FB7D2750-C2A5-4F01-9B6D-33D81D708476}" type="pres">
      <dgm:prSet presAssocID="{EE4C2868-C8D1-438D-84C2-1764E0A268CC}" presName="picture4" presStyleCnt="0"/>
      <dgm:spPr/>
    </dgm:pt>
    <dgm:pt modelId="{49CE950B-4F82-48D2-AF26-10C2170F8BB6}" type="pres">
      <dgm:prSet presAssocID="{EE4C2868-C8D1-438D-84C2-1764E0A268CC}" presName="imageRepeatNode" presStyleLbl="fgImgPlace1" presStyleIdx="3" presStyleCnt="6" custLinFactNeighborX="-63914" custLinFactNeighborY="94642"/>
      <dgm:spPr/>
      <dgm:t>
        <a:bodyPr/>
        <a:lstStyle/>
        <a:p>
          <a:endParaRPr lang="en-US"/>
        </a:p>
      </dgm:t>
    </dgm:pt>
    <dgm:pt modelId="{966C9E93-86A2-4B64-AC16-74AA92AD0590}" type="pres">
      <dgm:prSet presAssocID="{FE41D54D-1250-4C9D-AE1C-6ADFB89E3A98}" presName="parTx5" presStyleLbl="node1" presStyleIdx="4" presStyleCnt="6"/>
      <dgm:spPr/>
      <dgm:t>
        <a:bodyPr/>
        <a:lstStyle/>
        <a:p>
          <a:endParaRPr lang="en-IN"/>
        </a:p>
      </dgm:t>
    </dgm:pt>
    <dgm:pt modelId="{2F669A96-50D3-4E1F-A97E-C9ACD2EE33A7}" type="pres">
      <dgm:prSet presAssocID="{58C2F588-1BB4-4D51-A46C-70E04AC3E278}" presName="picture5" presStyleCnt="0"/>
      <dgm:spPr/>
    </dgm:pt>
    <dgm:pt modelId="{BD330E29-DA28-4F5D-921B-C021D1F357B7}" type="pres">
      <dgm:prSet presAssocID="{58C2F588-1BB4-4D51-A46C-70E04AC3E278}" presName="imageRepeatNode" presStyleLbl="fgImgPlace1" presStyleIdx="4" presStyleCnt="6"/>
      <dgm:spPr/>
      <dgm:t>
        <a:bodyPr/>
        <a:lstStyle/>
        <a:p>
          <a:endParaRPr lang="en-US"/>
        </a:p>
      </dgm:t>
    </dgm:pt>
    <dgm:pt modelId="{7FBC6332-87AB-44EC-B887-85C4653DA5E4}" type="pres">
      <dgm:prSet presAssocID="{2F80060B-2178-4C39-88DE-E22E8C663FD1}" presName="parTx6" presStyleLbl="node1" presStyleIdx="5" presStyleCnt="6"/>
      <dgm:spPr/>
      <dgm:t>
        <a:bodyPr/>
        <a:lstStyle/>
        <a:p>
          <a:endParaRPr lang="en-IN"/>
        </a:p>
      </dgm:t>
    </dgm:pt>
    <dgm:pt modelId="{13FB9B1F-9398-46CE-88DC-83F26EB1E697}" type="pres">
      <dgm:prSet presAssocID="{24613E54-F040-4D87-9E02-F9F71F79060E}" presName="picture6" presStyleCnt="0"/>
      <dgm:spPr/>
    </dgm:pt>
    <dgm:pt modelId="{6BFFBD56-1663-40C9-A9CA-11AB837289A3}" type="pres">
      <dgm:prSet presAssocID="{24613E54-F040-4D87-9E02-F9F71F79060E}" presName="imageRepeatNode" presStyleLbl="fgImgPlace1" presStyleIdx="5" presStyleCnt="6"/>
      <dgm:spPr/>
      <dgm:t>
        <a:bodyPr/>
        <a:lstStyle/>
        <a:p>
          <a:endParaRPr lang="en-US"/>
        </a:p>
      </dgm:t>
    </dgm:pt>
  </dgm:ptLst>
  <dgm:cxnLst>
    <dgm:cxn modelId="{FE727277-C9E7-42C0-9EA5-8CC6FA06C80C}" type="presOf" srcId="{2F80060B-2178-4C39-88DE-E22E8C663FD1}" destId="{7FBC6332-87AB-44EC-B887-85C4653DA5E4}" srcOrd="0" destOrd="0" presId="urn:microsoft.com/office/officeart/2008/layout/AscendingPictureAccentProcess"/>
    <dgm:cxn modelId="{1D8ECA4B-E737-4CD8-ACFC-DE18A28E6C07}" srcId="{0FA85C9F-FCD6-4993-9528-4311BF84B060}" destId="{2F80060B-2178-4C39-88DE-E22E8C663FD1}" srcOrd="5" destOrd="0" parTransId="{8B1FFC24-0A78-4047-BFB1-2046A9542B6F}" sibTransId="{24613E54-F040-4D87-9E02-F9F71F79060E}"/>
    <dgm:cxn modelId="{E63875D3-AF8D-481A-AADA-3FF7DCF57D9B}" srcId="{0FA85C9F-FCD6-4993-9528-4311BF84B060}" destId="{FE41D54D-1250-4C9D-AE1C-6ADFB89E3A98}" srcOrd="4" destOrd="0" parTransId="{E407F257-8AE5-49F2-A8D0-34676DBB7188}" sibTransId="{58C2F588-1BB4-4D51-A46C-70E04AC3E278}"/>
    <dgm:cxn modelId="{1301C7D6-FCEF-4846-8152-1D73F17BE67A}" type="presOf" srcId="{0DD5DE82-B95D-4528-A702-A258F5E2C4C0}" destId="{1BDDF1A7-8F9A-491D-B616-D31125DA6177}" srcOrd="0" destOrd="0" presId="urn:microsoft.com/office/officeart/2008/layout/AscendingPictureAccentProcess"/>
    <dgm:cxn modelId="{7C2FF761-9D01-4276-B5B0-05B2CFFCC3D5}" type="presOf" srcId="{AB1508C4-962A-456C-9EFB-7744E7A6850E}" destId="{AFAE8CB1-BD31-4AB5-813F-04CE280D7BC3}" srcOrd="0" destOrd="0" presId="urn:microsoft.com/office/officeart/2008/layout/AscendingPictureAccentProcess"/>
    <dgm:cxn modelId="{AC839F40-C05E-41CD-9415-03F68BE022EB}" srcId="{0FA85C9F-FCD6-4993-9528-4311BF84B060}" destId="{77BA099B-FABA-4EDB-8759-5E2C45E01008}" srcOrd="3" destOrd="0" parTransId="{4C46E7D0-91BB-4252-A54B-DE010D9F9F06}" sibTransId="{EE4C2868-C8D1-438D-84C2-1764E0A268CC}"/>
    <dgm:cxn modelId="{49D45862-4C46-43DC-B0EB-B64212D7647A}" type="presOf" srcId="{EE4C2868-C8D1-438D-84C2-1764E0A268CC}" destId="{49CE950B-4F82-48D2-AF26-10C2170F8BB6}" srcOrd="0" destOrd="0" presId="urn:microsoft.com/office/officeart/2008/layout/AscendingPictureAccentProcess"/>
    <dgm:cxn modelId="{BB0ECBD7-5B8F-4C6C-B83B-5F60F555751B}" type="presOf" srcId="{FE41D54D-1250-4C9D-AE1C-6ADFB89E3A98}" destId="{966C9E93-86A2-4B64-AC16-74AA92AD0590}" srcOrd="0" destOrd="0" presId="urn:microsoft.com/office/officeart/2008/layout/AscendingPictureAccentProcess"/>
    <dgm:cxn modelId="{B6434206-A07E-47C0-B230-DE5AF9EEF34B}" type="presOf" srcId="{0FA85C9F-FCD6-4993-9528-4311BF84B060}" destId="{28102DFD-5914-47DE-A80F-58C721024B80}" srcOrd="0" destOrd="0" presId="urn:microsoft.com/office/officeart/2008/layout/AscendingPictureAccentProcess"/>
    <dgm:cxn modelId="{EA9E2797-BB3D-4008-8343-A3C7594FD3DC}" srcId="{0FA85C9F-FCD6-4993-9528-4311BF84B060}" destId="{3F1DD3DA-EC14-4950-A11D-CFBB333E91F5}" srcOrd="1" destOrd="0" parTransId="{CDF0A021-B18F-4627-87C6-A2A06E9C30B3}" sibTransId="{72DCCE13-9696-4E95-9C68-4CB94357968A}"/>
    <dgm:cxn modelId="{EB121818-2C37-4167-98D3-D689ECFF5969}" type="presOf" srcId="{C439EFA3-ACE9-4C38-B298-4238E6E66A25}" destId="{F119AD5D-7309-4761-97C9-94E74646A2CA}" srcOrd="0" destOrd="0" presId="urn:microsoft.com/office/officeart/2008/layout/AscendingPictureAccentProcess"/>
    <dgm:cxn modelId="{09A35F3B-054E-400A-B607-4421FA914862}" type="presOf" srcId="{3F1DD3DA-EC14-4950-A11D-CFBB333E91F5}" destId="{6342B5D2-CE98-4B66-BEE5-103AB8D4B54D}" srcOrd="0" destOrd="0" presId="urn:microsoft.com/office/officeart/2008/layout/AscendingPictureAccentProcess"/>
    <dgm:cxn modelId="{9D92BF6C-C70E-4372-9CE8-102B09C068E5}" srcId="{0FA85C9F-FCD6-4993-9528-4311BF84B060}" destId="{AB1508C4-962A-456C-9EFB-7744E7A6850E}" srcOrd="0" destOrd="0" parTransId="{2228883B-4DCC-4D74-AFD0-B6D0AFC41D97}" sibTransId="{0DD5DE82-B95D-4528-A702-A258F5E2C4C0}"/>
    <dgm:cxn modelId="{2A46B726-8731-4CD8-B057-2303CC795E3D}" type="presOf" srcId="{72DCCE13-9696-4E95-9C68-4CB94357968A}" destId="{ADA29425-CE62-4AD4-BFAA-8326DDF9DF3F}" srcOrd="0" destOrd="0" presId="urn:microsoft.com/office/officeart/2008/layout/AscendingPictureAccentProcess"/>
    <dgm:cxn modelId="{F59C3C29-DF1D-40A3-9132-E7B69972C137}" type="presOf" srcId="{58C2F588-1BB4-4D51-A46C-70E04AC3E278}" destId="{BD330E29-DA28-4F5D-921B-C021D1F357B7}" srcOrd="0" destOrd="0" presId="urn:microsoft.com/office/officeart/2008/layout/AscendingPictureAccentProcess"/>
    <dgm:cxn modelId="{B0B3E150-32E1-4B8C-BE8D-9C8C0592E186}" type="presOf" srcId="{24613E54-F040-4D87-9E02-F9F71F79060E}" destId="{6BFFBD56-1663-40C9-A9CA-11AB837289A3}" srcOrd="0" destOrd="0" presId="urn:microsoft.com/office/officeart/2008/layout/AscendingPictureAccentProcess"/>
    <dgm:cxn modelId="{E5C3E95D-1AA4-4834-866B-0747BAC89A42}" srcId="{0FA85C9F-FCD6-4993-9528-4311BF84B060}" destId="{C439EFA3-ACE9-4C38-B298-4238E6E66A25}" srcOrd="2" destOrd="0" parTransId="{B2A4E454-63C8-4F5E-9A0E-B5946C12C4D5}" sibTransId="{4ED2BF27-E356-4271-BA0C-541D11CE4E57}"/>
    <dgm:cxn modelId="{389B464C-4FED-4BF3-99C0-75F00C0AE9EB}" type="presOf" srcId="{77BA099B-FABA-4EDB-8759-5E2C45E01008}" destId="{6B0CF514-7C2D-40FB-A506-B3D5898C3420}" srcOrd="0" destOrd="0" presId="urn:microsoft.com/office/officeart/2008/layout/AscendingPictureAccentProcess"/>
    <dgm:cxn modelId="{FD0DF202-DB9B-4BBE-B032-B76AE096045A}" type="presOf" srcId="{4ED2BF27-E356-4271-BA0C-541D11CE4E57}" destId="{E7155B03-8DE3-4B3E-A115-8567A0C88F58}" srcOrd="0" destOrd="0" presId="urn:microsoft.com/office/officeart/2008/layout/AscendingPictureAccentProcess"/>
    <dgm:cxn modelId="{D7FA986C-C593-45AF-A814-3727FD5BF863}" type="presParOf" srcId="{28102DFD-5914-47DE-A80F-58C721024B80}" destId="{173C0D5B-2D86-456D-A251-8B716EB11AFA}" srcOrd="0" destOrd="0" presId="urn:microsoft.com/office/officeart/2008/layout/AscendingPictureAccentProcess"/>
    <dgm:cxn modelId="{C30CCB99-EF77-45B4-9194-B5273A99809D}" type="presParOf" srcId="{28102DFD-5914-47DE-A80F-58C721024B80}" destId="{8DC00181-D81A-4F72-A6D3-399EA3C15E73}" srcOrd="1" destOrd="0" presId="urn:microsoft.com/office/officeart/2008/layout/AscendingPictureAccentProcess"/>
    <dgm:cxn modelId="{73CEC24E-F315-4D16-8CF2-E2D5E5915613}" type="presParOf" srcId="{28102DFD-5914-47DE-A80F-58C721024B80}" destId="{226876B2-78A7-408C-8E45-1C8F63D543CB}" srcOrd="2" destOrd="0" presId="urn:microsoft.com/office/officeart/2008/layout/AscendingPictureAccentProcess"/>
    <dgm:cxn modelId="{4E729A14-EE08-43CA-A780-9E9B4F260115}" type="presParOf" srcId="{28102DFD-5914-47DE-A80F-58C721024B80}" destId="{23B56457-2346-4EA1-A1AC-1DD61A1D74A4}" srcOrd="3" destOrd="0" presId="urn:microsoft.com/office/officeart/2008/layout/AscendingPictureAccentProcess"/>
    <dgm:cxn modelId="{2FE74EE6-CEA4-4457-8F48-42F001637188}" type="presParOf" srcId="{28102DFD-5914-47DE-A80F-58C721024B80}" destId="{1C728761-B222-436F-8742-41E3FE1663C6}" srcOrd="4" destOrd="0" presId="urn:microsoft.com/office/officeart/2008/layout/AscendingPictureAccentProcess"/>
    <dgm:cxn modelId="{D9F5AB6A-C45A-4E6B-AC44-C220841F2C9B}" type="presParOf" srcId="{28102DFD-5914-47DE-A80F-58C721024B80}" destId="{3D62AC57-7E65-4F55-B2C5-DE2DA495D972}" srcOrd="5" destOrd="0" presId="urn:microsoft.com/office/officeart/2008/layout/AscendingPictureAccentProcess"/>
    <dgm:cxn modelId="{DED0417E-996E-4489-8607-9F0A39D7804D}" type="presParOf" srcId="{28102DFD-5914-47DE-A80F-58C721024B80}" destId="{55818819-EAC3-4B37-A758-623F7E9412F6}" srcOrd="6" destOrd="0" presId="urn:microsoft.com/office/officeart/2008/layout/AscendingPictureAccentProcess"/>
    <dgm:cxn modelId="{E51064D2-961D-4723-BD33-CCE1D10567FD}" type="presParOf" srcId="{28102DFD-5914-47DE-A80F-58C721024B80}" destId="{39E6420D-4C99-4A8E-B833-9FE8E1353E87}" srcOrd="7" destOrd="0" presId="urn:microsoft.com/office/officeart/2008/layout/AscendingPictureAccentProcess"/>
    <dgm:cxn modelId="{01257305-C54B-4AF5-8F66-C950E8E08ED4}" type="presParOf" srcId="{28102DFD-5914-47DE-A80F-58C721024B80}" destId="{A3AC3C34-7867-4495-B1B8-789CFC54AE31}" srcOrd="8" destOrd="0" presId="urn:microsoft.com/office/officeart/2008/layout/AscendingPictureAccentProcess"/>
    <dgm:cxn modelId="{857E19BF-EBBE-492D-8DD0-E91C60954DB8}" type="presParOf" srcId="{28102DFD-5914-47DE-A80F-58C721024B80}" destId="{B73F14A9-2756-4CDD-AD72-C6D98A932403}" srcOrd="9" destOrd="0" presId="urn:microsoft.com/office/officeart/2008/layout/AscendingPictureAccentProcess"/>
    <dgm:cxn modelId="{B3175A18-F12B-4CA9-A0A7-A3E8BEBA5DB7}" type="presParOf" srcId="{28102DFD-5914-47DE-A80F-58C721024B80}" destId="{B9F44449-A2CF-46FB-A980-E172ECF811A0}" srcOrd="10" destOrd="0" presId="urn:microsoft.com/office/officeart/2008/layout/AscendingPictureAccentProcess"/>
    <dgm:cxn modelId="{B58E116D-1CC7-4514-B52C-326F5A1E603E}" type="presParOf" srcId="{28102DFD-5914-47DE-A80F-58C721024B80}" destId="{E648252E-CAA2-455A-A82D-AC6BB7541290}" srcOrd="11" destOrd="0" presId="urn:microsoft.com/office/officeart/2008/layout/AscendingPictureAccentProcess"/>
    <dgm:cxn modelId="{B11260E7-414C-4D0A-B233-55AC927C9FF3}" type="presParOf" srcId="{28102DFD-5914-47DE-A80F-58C721024B80}" destId="{714104D8-930A-4A1F-B402-2BE77935EFCA}" srcOrd="12" destOrd="0" presId="urn:microsoft.com/office/officeart/2008/layout/AscendingPictureAccentProcess"/>
    <dgm:cxn modelId="{13DF91C8-8626-456E-B97C-AEFA1072DBAE}" type="presParOf" srcId="{28102DFD-5914-47DE-A80F-58C721024B80}" destId="{3F3A5ABE-0386-4878-B907-72E8EB073835}" srcOrd="13" destOrd="0" presId="urn:microsoft.com/office/officeart/2008/layout/AscendingPictureAccentProcess"/>
    <dgm:cxn modelId="{E8C1AA17-E3DD-47E3-9302-93EB5DD55997}" type="presParOf" srcId="{28102DFD-5914-47DE-A80F-58C721024B80}" destId="{66B157D2-617F-4600-81C1-54D22E05BD4D}" srcOrd="14" destOrd="0" presId="urn:microsoft.com/office/officeart/2008/layout/AscendingPictureAccentProcess"/>
    <dgm:cxn modelId="{F5128F9A-0464-4C49-A296-EC5711E71BA0}" type="presParOf" srcId="{28102DFD-5914-47DE-A80F-58C721024B80}" destId="{416A2F15-73F9-46F3-AD47-B996F5DC5F04}" srcOrd="15" destOrd="0" presId="urn:microsoft.com/office/officeart/2008/layout/AscendingPictureAccentProcess"/>
    <dgm:cxn modelId="{FFB31723-83C0-4406-9DB2-540233E41162}" type="presParOf" srcId="{28102DFD-5914-47DE-A80F-58C721024B80}" destId="{DA7AAD41-5E68-49D8-BAB9-31F95DE8BA53}" srcOrd="16" destOrd="0" presId="urn:microsoft.com/office/officeart/2008/layout/AscendingPictureAccentProcess"/>
    <dgm:cxn modelId="{D57329B7-9B9F-4A21-B730-4F34934DEEC3}" type="presParOf" srcId="{28102DFD-5914-47DE-A80F-58C721024B80}" destId="{AFAE8CB1-BD31-4AB5-813F-04CE280D7BC3}" srcOrd="17" destOrd="0" presId="urn:microsoft.com/office/officeart/2008/layout/AscendingPictureAccentProcess"/>
    <dgm:cxn modelId="{3F2B3257-BFBB-4E0E-837F-5FE0B5DFD114}" type="presParOf" srcId="{28102DFD-5914-47DE-A80F-58C721024B80}" destId="{7A566C52-34DA-42C8-B174-71CC7A781691}" srcOrd="18" destOrd="0" presId="urn:microsoft.com/office/officeart/2008/layout/AscendingPictureAccentProcess"/>
    <dgm:cxn modelId="{B16E1F13-D49F-418B-BA9C-C2226DFEFD9C}" type="presParOf" srcId="{7A566C52-34DA-42C8-B174-71CC7A781691}" destId="{1BDDF1A7-8F9A-491D-B616-D31125DA6177}" srcOrd="0" destOrd="0" presId="urn:microsoft.com/office/officeart/2008/layout/AscendingPictureAccentProcess"/>
    <dgm:cxn modelId="{3F1B0F2A-EAD2-4868-B294-D1049BCD8E5F}" type="presParOf" srcId="{28102DFD-5914-47DE-A80F-58C721024B80}" destId="{6342B5D2-CE98-4B66-BEE5-103AB8D4B54D}" srcOrd="19" destOrd="0" presId="urn:microsoft.com/office/officeart/2008/layout/AscendingPictureAccentProcess"/>
    <dgm:cxn modelId="{6E4D3F9B-62B2-4101-937B-13B9199ED76D}" type="presParOf" srcId="{28102DFD-5914-47DE-A80F-58C721024B80}" destId="{A060C2F6-065F-449E-8A62-D88D205AA592}" srcOrd="20" destOrd="0" presId="urn:microsoft.com/office/officeart/2008/layout/AscendingPictureAccentProcess"/>
    <dgm:cxn modelId="{CC678D2A-A00C-443E-A895-6D4BEC72C75E}" type="presParOf" srcId="{A060C2F6-065F-449E-8A62-D88D205AA592}" destId="{ADA29425-CE62-4AD4-BFAA-8326DDF9DF3F}" srcOrd="0" destOrd="0" presId="urn:microsoft.com/office/officeart/2008/layout/AscendingPictureAccentProcess"/>
    <dgm:cxn modelId="{04C1C3FB-8273-4724-A25D-E2FEC3C98F15}" type="presParOf" srcId="{28102DFD-5914-47DE-A80F-58C721024B80}" destId="{F119AD5D-7309-4761-97C9-94E74646A2CA}" srcOrd="21" destOrd="0" presId="urn:microsoft.com/office/officeart/2008/layout/AscendingPictureAccentProcess"/>
    <dgm:cxn modelId="{3CCFA559-3CCC-4969-BE77-658C6FDB73F3}" type="presParOf" srcId="{28102DFD-5914-47DE-A80F-58C721024B80}" destId="{683B174B-E4EB-4D03-AAE3-AC3E7D3F10FD}" srcOrd="22" destOrd="0" presId="urn:microsoft.com/office/officeart/2008/layout/AscendingPictureAccentProcess"/>
    <dgm:cxn modelId="{5C9EBF39-9A49-4F30-B792-F56BA0C53375}" type="presParOf" srcId="{683B174B-E4EB-4D03-AAE3-AC3E7D3F10FD}" destId="{E7155B03-8DE3-4B3E-A115-8567A0C88F58}" srcOrd="0" destOrd="0" presId="urn:microsoft.com/office/officeart/2008/layout/AscendingPictureAccentProcess"/>
    <dgm:cxn modelId="{7F97D7F6-2A26-4F08-868C-457D96A9DC11}" type="presParOf" srcId="{28102DFD-5914-47DE-A80F-58C721024B80}" destId="{6B0CF514-7C2D-40FB-A506-B3D5898C3420}" srcOrd="23" destOrd="0" presId="urn:microsoft.com/office/officeart/2008/layout/AscendingPictureAccentProcess"/>
    <dgm:cxn modelId="{EFB49950-52FD-447D-A630-91E36366064C}" type="presParOf" srcId="{28102DFD-5914-47DE-A80F-58C721024B80}" destId="{FB7D2750-C2A5-4F01-9B6D-33D81D708476}" srcOrd="24" destOrd="0" presId="urn:microsoft.com/office/officeart/2008/layout/AscendingPictureAccentProcess"/>
    <dgm:cxn modelId="{9711D25F-B4D1-4567-B3F4-223823BC5AC3}" type="presParOf" srcId="{FB7D2750-C2A5-4F01-9B6D-33D81D708476}" destId="{49CE950B-4F82-48D2-AF26-10C2170F8BB6}" srcOrd="0" destOrd="0" presId="urn:microsoft.com/office/officeart/2008/layout/AscendingPictureAccentProcess"/>
    <dgm:cxn modelId="{B46F14BE-1E11-44C5-B0B3-50DD6955550E}" type="presParOf" srcId="{28102DFD-5914-47DE-A80F-58C721024B80}" destId="{966C9E93-86A2-4B64-AC16-74AA92AD0590}" srcOrd="25" destOrd="0" presId="urn:microsoft.com/office/officeart/2008/layout/AscendingPictureAccentProcess"/>
    <dgm:cxn modelId="{DA912551-BBAE-4AA9-9BE0-32217E4989C5}" type="presParOf" srcId="{28102DFD-5914-47DE-A80F-58C721024B80}" destId="{2F669A96-50D3-4E1F-A97E-C9ACD2EE33A7}" srcOrd="26" destOrd="0" presId="urn:microsoft.com/office/officeart/2008/layout/AscendingPictureAccentProcess"/>
    <dgm:cxn modelId="{56D415BB-C703-4D21-BBE1-DE177CAEC8A0}" type="presParOf" srcId="{2F669A96-50D3-4E1F-A97E-C9ACD2EE33A7}" destId="{BD330E29-DA28-4F5D-921B-C021D1F357B7}" srcOrd="0" destOrd="0" presId="urn:microsoft.com/office/officeart/2008/layout/AscendingPictureAccentProcess"/>
    <dgm:cxn modelId="{48409555-6083-4E45-A8F6-85DF65C1668E}" type="presParOf" srcId="{28102DFD-5914-47DE-A80F-58C721024B80}" destId="{7FBC6332-87AB-44EC-B887-85C4653DA5E4}" srcOrd="27" destOrd="0" presId="urn:microsoft.com/office/officeart/2008/layout/AscendingPictureAccentProcess"/>
    <dgm:cxn modelId="{7D961EC7-7D70-4731-8E51-C215F17671A1}" type="presParOf" srcId="{28102DFD-5914-47DE-A80F-58C721024B80}" destId="{13FB9B1F-9398-46CE-88DC-83F26EB1E697}" srcOrd="28" destOrd="0" presId="urn:microsoft.com/office/officeart/2008/layout/AscendingPictureAccentProcess"/>
    <dgm:cxn modelId="{74159069-CA0C-4D78-9F1E-95C3F8C82B2E}" type="presParOf" srcId="{13FB9B1F-9398-46CE-88DC-83F26EB1E697}" destId="{6BFFBD56-1663-40C9-A9CA-11AB837289A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0D5B-2D86-456D-A251-8B716EB11AFA}">
      <dsp:nvSpPr>
        <dsp:cNvPr id="0" name=""/>
        <dsp:cNvSpPr/>
      </dsp:nvSpPr>
      <dsp:spPr>
        <a:xfrm>
          <a:off x="3239331" y="5316065"/>
          <a:ext cx="86868" cy="8686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00181-D81A-4F72-A6D3-399EA3C15E73}">
      <dsp:nvSpPr>
        <dsp:cNvPr id="0" name=""/>
        <dsp:cNvSpPr/>
      </dsp:nvSpPr>
      <dsp:spPr>
        <a:xfrm>
          <a:off x="3054476" y="5395325"/>
          <a:ext cx="86868" cy="8686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876B2-78A7-408C-8E45-1C8F63D543CB}">
      <dsp:nvSpPr>
        <dsp:cNvPr id="0" name=""/>
        <dsp:cNvSpPr/>
      </dsp:nvSpPr>
      <dsp:spPr>
        <a:xfrm>
          <a:off x="2866146" y="5462819"/>
          <a:ext cx="86868" cy="8686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56457-2346-4EA1-A1AC-1DD61A1D74A4}">
      <dsp:nvSpPr>
        <dsp:cNvPr id="0" name=""/>
        <dsp:cNvSpPr/>
      </dsp:nvSpPr>
      <dsp:spPr>
        <a:xfrm>
          <a:off x="2675036" y="5517929"/>
          <a:ext cx="86868" cy="8686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28761-B222-436F-8742-41E3FE1663C6}">
      <dsp:nvSpPr>
        <dsp:cNvPr id="0" name=""/>
        <dsp:cNvSpPr/>
      </dsp:nvSpPr>
      <dsp:spPr>
        <a:xfrm>
          <a:off x="2481842" y="5560655"/>
          <a:ext cx="86868" cy="8686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AC57-7E65-4F55-B2C5-DE2DA495D972}">
      <dsp:nvSpPr>
        <dsp:cNvPr id="0" name=""/>
        <dsp:cNvSpPr/>
      </dsp:nvSpPr>
      <dsp:spPr>
        <a:xfrm>
          <a:off x="4288697" y="4573627"/>
          <a:ext cx="86868" cy="8686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18819-EAC3-4B37-A758-623F7E9412F6}">
      <dsp:nvSpPr>
        <dsp:cNvPr id="0" name=""/>
        <dsp:cNvSpPr/>
      </dsp:nvSpPr>
      <dsp:spPr>
        <a:xfrm>
          <a:off x="4134419" y="4721000"/>
          <a:ext cx="86868" cy="8686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6420D-4C99-4A8E-B833-9FE8E1353E87}">
      <dsp:nvSpPr>
        <dsp:cNvPr id="0" name=""/>
        <dsp:cNvSpPr/>
      </dsp:nvSpPr>
      <dsp:spPr>
        <a:xfrm>
          <a:off x="4958623" y="3698677"/>
          <a:ext cx="86868" cy="8686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AC3C34-7867-4495-B1B8-789CFC54AE31}">
      <dsp:nvSpPr>
        <dsp:cNvPr id="0" name=""/>
        <dsp:cNvSpPr/>
      </dsp:nvSpPr>
      <dsp:spPr>
        <a:xfrm>
          <a:off x="5412422" y="2663970"/>
          <a:ext cx="86868" cy="8686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3F14A9-2756-4CDD-AD72-C6D98A932403}">
      <dsp:nvSpPr>
        <dsp:cNvPr id="0" name=""/>
        <dsp:cNvSpPr/>
      </dsp:nvSpPr>
      <dsp:spPr>
        <a:xfrm>
          <a:off x="5628549" y="1586537"/>
          <a:ext cx="86868" cy="8686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44449-A2CF-46FB-A980-E172ECF811A0}">
      <dsp:nvSpPr>
        <dsp:cNvPr id="0" name=""/>
        <dsp:cNvSpPr/>
      </dsp:nvSpPr>
      <dsp:spPr>
        <a:xfrm>
          <a:off x="5440220" y="306002"/>
          <a:ext cx="86868" cy="8686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8252E-CAA2-455A-A82D-AC6BB7541290}">
      <dsp:nvSpPr>
        <dsp:cNvPr id="0" name=""/>
        <dsp:cNvSpPr/>
      </dsp:nvSpPr>
      <dsp:spPr>
        <a:xfrm>
          <a:off x="5568784" y="202593"/>
          <a:ext cx="86868" cy="8686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104D8-930A-4A1F-B402-2BE77935EFCA}">
      <dsp:nvSpPr>
        <dsp:cNvPr id="0" name=""/>
        <dsp:cNvSpPr/>
      </dsp:nvSpPr>
      <dsp:spPr>
        <a:xfrm>
          <a:off x="5698044" y="99184"/>
          <a:ext cx="86868" cy="8686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A5ABE-0386-4878-B907-72E8EB073835}">
      <dsp:nvSpPr>
        <dsp:cNvPr id="0" name=""/>
        <dsp:cNvSpPr/>
      </dsp:nvSpPr>
      <dsp:spPr>
        <a:xfrm>
          <a:off x="5826609" y="202593"/>
          <a:ext cx="86868" cy="8686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157D2-617F-4600-81C1-54D22E05BD4D}">
      <dsp:nvSpPr>
        <dsp:cNvPr id="0" name=""/>
        <dsp:cNvSpPr/>
      </dsp:nvSpPr>
      <dsp:spPr>
        <a:xfrm>
          <a:off x="5955173" y="306002"/>
          <a:ext cx="86868" cy="8686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A2F15-73F9-46F3-AD47-B996F5DC5F04}">
      <dsp:nvSpPr>
        <dsp:cNvPr id="0" name=""/>
        <dsp:cNvSpPr/>
      </dsp:nvSpPr>
      <dsp:spPr>
        <a:xfrm>
          <a:off x="5698044" y="317148"/>
          <a:ext cx="86868" cy="8686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AAD41-5E68-49D8-BAB9-31F95DE8BA53}">
      <dsp:nvSpPr>
        <dsp:cNvPr id="0" name=""/>
        <dsp:cNvSpPr/>
      </dsp:nvSpPr>
      <dsp:spPr>
        <a:xfrm>
          <a:off x="5698044" y="535111"/>
          <a:ext cx="86868" cy="8686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E8CB1-BD31-4AB5-813F-04CE280D7BC3}">
      <dsp:nvSpPr>
        <dsp:cNvPr id="0" name=""/>
        <dsp:cNvSpPr/>
      </dsp:nvSpPr>
      <dsp:spPr>
        <a:xfrm>
          <a:off x="2033950" y="5716786"/>
          <a:ext cx="1873569" cy="3616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6572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Final Model</a:t>
          </a:r>
        </a:p>
      </dsp:txBody>
      <dsp:txXfrm>
        <a:off x="2051603" y="5734439"/>
        <a:ext cx="1838263" cy="326315"/>
      </dsp:txXfrm>
    </dsp:sp>
    <dsp:sp modelId="{1BDDF1A7-8F9A-491D-B616-D31125DA6177}">
      <dsp:nvSpPr>
        <dsp:cNvPr id="0" name=""/>
        <dsp:cNvSpPr/>
      </dsp:nvSpPr>
      <dsp:spPr>
        <a:xfrm>
          <a:off x="1514132" y="5224201"/>
          <a:ext cx="868680" cy="868757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42B5D2-CE98-4B66-BEE5-103AB8D4B54D}">
      <dsp:nvSpPr>
        <dsp:cNvPr id="0" name=""/>
        <dsp:cNvSpPr/>
      </dsp:nvSpPr>
      <dsp:spPr>
        <a:xfrm>
          <a:off x="3881904" y="4938941"/>
          <a:ext cx="1873569" cy="50218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6572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Cross Validation</a:t>
          </a:r>
          <a:endParaRPr lang="en-US" sz="1600" kern="1200" dirty="0"/>
        </a:p>
      </dsp:txBody>
      <dsp:txXfrm>
        <a:off x="3906419" y="4963456"/>
        <a:ext cx="1824539" cy="453152"/>
      </dsp:txXfrm>
    </dsp:sp>
    <dsp:sp modelId="{ADA29425-CE62-4AD4-BFAA-8326DDF9DF3F}">
      <dsp:nvSpPr>
        <dsp:cNvPr id="0" name=""/>
        <dsp:cNvSpPr/>
      </dsp:nvSpPr>
      <dsp:spPr>
        <a:xfrm>
          <a:off x="3336319" y="4446357"/>
          <a:ext cx="868680" cy="868757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19AD5D-7309-4761-97C9-94E74646A2CA}">
      <dsp:nvSpPr>
        <dsp:cNvPr id="0" name=""/>
        <dsp:cNvSpPr/>
      </dsp:nvSpPr>
      <dsp:spPr>
        <a:xfrm>
          <a:off x="5617941" y="2936591"/>
          <a:ext cx="1873569" cy="50218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6572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Exploratory</a:t>
          </a:r>
          <a:r>
            <a:rPr lang="en-US" sz="1300" kern="1200" dirty="0" smtClean="0"/>
            <a:t> </a:t>
          </a:r>
          <a:r>
            <a:rPr lang="en-US" sz="1800" kern="1200" dirty="0" smtClean="0"/>
            <a:t>Analysis</a:t>
          </a:r>
          <a:endParaRPr lang="en-US" sz="1800" kern="1200" dirty="0"/>
        </a:p>
      </dsp:txBody>
      <dsp:txXfrm>
        <a:off x="5642456" y="2961106"/>
        <a:ext cx="1824539" cy="453152"/>
      </dsp:txXfrm>
    </dsp:sp>
    <dsp:sp modelId="{E7155B03-8DE3-4B3E-A115-8567A0C88F58}">
      <dsp:nvSpPr>
        <dsp:cNvPr id="0" name=""/>
        <dsp:cNvSpPr/>
      </dsp:nvSpPr>
      <dsp:spPr>
        <a:xfrm>
          <a:off x="4864119" y="2754168"/>
          <a:ext cx="868680" cy="868757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0CF514-7C2D-40FB-A506-B3D5898C3420}">
      <dsp:nvSpPr>
        <dsp:cNvPr id="0" name=""/>
        <dsp:cNvSpPr/>
      </dsp:nvSpPr>
      <dsp:spPr>
        <a:xfrm>
          <a:off x="4722819" y="4069125"/>
          <a:ext cx="1873569" cy="50218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6572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 Fitting</a:t>
          </a:r>
          <a:endParaRPr lang="en-US" sz="1600" kern="1200" dirty="0"/>
        </a:p>
      </dsp:txBody>
      <dsp:txXfrm>
        <a:off x="4747334" y="4093640"/>
        <a:ext cx="1824539" cy="453152"/>
      </dsp:txXfrm>
    </dsp:sp>
    <dsp:sp modelId="{49CE950B-4F82-48D2-AF26-10C2170F8BB6}">
      <dsp:nvSpPr>
        <dsp:cNvPr id="0" name=""/>
        <dsp:cNvSpPr/>
      </dsp:nvSpPr>
      <dsp:spPr>
        <a:xfrm>
          <a:off x="4175820" y="3574507"/>
          <a:ext cx="868680" cy="868757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6C9E93-86A2-4B64-AC16-74AA92AD0590}">
      <dsp:nvSpPr>
        <dsp:cNvPr id="0" name=""/>
        <dsp:cNvSpPr/>
      </dsp:nvSpPr>
      <dsp:spPr>
        <a:xfrm>
          <a:off x="5595540" y="2189741"/>
          <a:ext cx="1873569" cy="50218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6572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r>
            <a:rPr lang="en-US" kern="1200" dirty="0" smtClean="0"/>
            <a:t>Prepare Data</a:t>
          </a:r>
          <a:endParaRPr lang="en-US" kern="1200" dirty="0"/>
        </a:p>
      </dsp:txBody>
      <dsp:txXfrm>
        <a:off x="5620055" y="2214256"/>
        <a:ext cx="1824539" cy="453152"/>
      </dsp:txXfrm>
    </dsp:sp>
    <dsp:sp modelId="{BD330E29-DA28-4F5D-921B-C021D1F357B7}">
      <dsp:nvSpPr>
        <dsp:cNvPr id="0" name=""/>
        <dsp:cNvSpPr/>
      </dsp:nvSpPr>
      <dsp:spPr>
        <a:xfrm>
          <a:off x="5075721" y="1697156"/>
          <a:ext cx="868680" cy="868757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BC6332-87AB-44EC-B887-85C4653DA5E4}">
      <dsp:nvSpPr>
        <dsp:cNvPr id="0" name=""/>
        <dsp:cNvSpPr/>
      </dsp:nvSpPr>
      <dsp:spPr>
        <a:xfrm>
          <a:off x="5783175" y="1151938"/>
          <a:ext cx="1873569" cy="50218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6572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Analyze</a:t>
          </a:r>
          <a:endParaRPr lang="en-US" sz="1600" kern="1200" dirty="0"/>
        </a:p>
      </dsp:txBody>
      <dsp:txXfrm>
        <a:off x="5807690" y="1176453"/>
        <a:ext cx="1824539" cy="453152"/>
      </dsp:txXfrm>
    </dsp:sp>
    <dsp:sp modelId="{6BFFBD56-1663-40C9-A9CA-11AB837289A3}">
      <dsp:nvSpPr>
        <dsp:cNvPr id="0" name=""/>
        <dsp:cNvSpPr/>
      </dsp:nvSpPr>
      <dsp:spPr>
        <a:xfrm>
          <a:off x="5263356" y="659353"/>
          <a:ext cx="868680" cy="868757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CF7C-7294-4E84-A925-7276A86EB2C9}" type="datetimeFigureOut">
              <a:rPr lang="en-US"/>
              <a:t>11/4/2016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4CD9-4CE2-4E83-8137-D0C5AC1970F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21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CB3C-A007-49FF-BDDA-56443C398E16}" type="datetimeFigureOut">
              <a:rPr lang="en-US"/>
              <a:t>11/4/2016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235D-6603-4F32-8645-42F908939C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94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11/4/2016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11/4/2016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11/4/2016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11/4/2016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11/4/2016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11/4/2016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11/4/2016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11/4/2016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11/4/2016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11/4/2016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11/4/2016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11/4/2016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dityaubhat/CSYE7200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0315" y="1803041"/>
            <a:ext cx="10084158" cy="123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/>
              <a:t>Santander Product Recommendation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82638" y="3206839"/>
            <a:ext cx="26659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Team Members </a:t>
            </a:r>
          </a:p>
          <a:p>
            <a:endParaRPr lang="en-IN" sz="2000" dirty="0"/>
          </a:p>
          <a:p>
            <a:r>
              <a:rPr lang="en-IN" sz="2000" dirty="0" smtClean="0"/>
              <a:t>Manasi Dalvi</a:t>
            </a:r>
          </a:p>
          <a:p>
            <a:r>
              <a:rPr lang="en-IN" sz="2000" dirty="0" smtClean="0"/>
              <a:t>Aaditya Bhat</a:t>
            </a:r>
          </a:p>
          <a:p>
            <a:r>
              <a:rPr lang="en-IN" sz="2000" dirty="0" smtClean="0"/>
              <a:t>Sweta Bajaj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307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034" y="4092407"/>
            <a:ext cx="10515600" cy="490418"/>
          </a:xfrm>
        </p:spPr>
        <p:txBody>
          <a:bodyPr>
            <a:normAutofit/>
          </a:bodyPr>
          <a:lstStyle/>
          <a:p>
            <a:r>
              <a:rPr lang="en-IN" sz="2800" u="sng" dirty="0" smtClean="0"/>
              <a:t>Personal Goals</a:t>
            </a:r>
            <a:endParaRPr lang="en-IN" sz="28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97527" y="2162836"/>
            <a:ext cx="10668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To predict which products their existing customers will use in the next month based on their past behavior and that of similar customers.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To </a:t>
            </a:r>
            <a:r>
              <a:rPr lang="en-IN" dirty="0"/>
              <a:t>provide </a:t>
            </a:r>
            <a:r>
              <a:rPr lang="en-IN" dirty="0" smtClean="0"/>
              <a:t>personalized product </a:t>
            </a:r>
            <a:r>
              <a:rPr lang="en-IN" dirty="0"/>
              <a:t>recommendations to </a:t>
            </a:r>
            <a:r>
              <a:rPr lang="en-IN" dirty="0" smtClean="0"/>
              <a:t>customers. 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To produce production ready, scalable </a:t>
            </a:r>
            <a:r>
              <a:rPr lang="en-IN" dirty="0"/>
              <a:t>system and Build a User Interface for the </a:t>
            </a:r>
            <a:r>
              <a:rPr lang="en-IN" dirty="0" smtClean="0"/>
              <a:t>system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7527" y="518160"/>
            <a:ext cx="10515600" cy="108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 smtClean="0"/>
              <a:t>Goals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7527" y="1607713"/>
            <a:ext cx="10515600" cy="490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 smtClean="0"/>
              <a:t>Professional Goals</a:t>
            </a:r>
            <a:endParaRPr lang="en-IN" sz="28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997527" y="4424085"/>
            <a:ext cx="10668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Apply </a:t>
            </a:r>
            <a:r>
              <a:rPr lang="en-IN" dirty="0"/>
              <a:t>Functional Programming </a:t>
            </a:r>
            <a:r>
              <a:rPr lang="en-IN" dirty="0" smtClean="0"/>
              <a:t>principles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Learn Zeppelin and Spark in </a:t>
            </a:r>
            <a:r>
              <a:rPr lang="en-IN" dirty="0" smtClean="0"/>
              <a:t>depth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Explore MLLib and Shark in Spark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968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7527" y="518160"/>
            <a:ext cx="10515600" cy="108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 smtClean="0"/>
              <a:t>Use Cases</a:t>
            </a:r>
          </a:p>
        </p:txBody>
      </p:sp>
      <p:sp>
        <p:nvSpPr>
          <p:cNvPr id="2" name="Oval 1"/>
          <p:cNvSpPr/>
          <p:nvPr/>
        </p:nvSpPr>
        <p:spPr>
          <a:xfrm>
            <a:off x="1244906" y="2168866"/>
            <a:ext cx="1561468" cy="8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>
            <a:stCxn id="2" idx="4"/>
          </p:cNvCxnSpPr>
          <p:nvPr/>
        </p:nvCxnSpPr>
        <p:spPr>
          <a:xfrm>
            <a:off x="2025640" y="3034042"/>
            <a:ext cx="8801" cy="874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633397" y="3208855"/>
            <a:ext cx="392243" cy="19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25640" y="3222420"/>
            <a:ext cx="373487" cy="179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9452" y="2249752"/>
            <a:ext cx="140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Bank 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Employee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4778061" y="973344"/>
            <a:ext cx="3103809" cy="1883034"/>
          </a:xfrm>
          <a:prstGeom prst="wedgeEllipseCallout">
            <a:avLst>
              <a:gd name="adj1" fmla="val -18107"/>
              <a:gd name="adj2" fmla="val 4467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212624" y="1283477"/>
            <a:ext cx="232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Enter </a:t>
            </a:r>
            <a:r>
              <a:rPr lang="en-IN" dirty="0">
                <a:solidFill>
                  <a:schemeClr val="bg1"/>
                </a:solidFill>
              </a:rPr>
              <a:t>the customer’s name and get product predictions for </a:t>
            </a:r>
            <a:r>
              <a:rPr lang="en-IN" dirty="0" smtClean="0">
                <a:solidFill>
                  <a:schemeClr val="bg1"/>
                </a:solidFill>
              </a:rPr>
              <a:t>customer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17" name="Oval Callout 16"/>
          <p:cNvSpPr/>
          <p:nvPr/>
        </p:nvSpPr>
        <p:spPr>
          <a:xfrm>
            <a:off x="4867870" y="3310133"/>
            <a:ext cx="2885212" cy="1847388"/>
          </a:xfrm>
          <a:prstGeom prst="wedgeEllipseCallout">
            <a:avLst>
              <a:gd name="adj1" fmla="val -18448"/>
              <a:gd name="adj2" fmla="val 4467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303218" y="3869504"/>
            <a:ext cx="3055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Receive Product Recommendations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34441" y="2022142"/>
            <a:ext cx="2743620" cy="1449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753082" y="3657295"/>
            <a:ext cx="2736072" cy="576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84227" y="2383163"/>
            <a:ext cx="1561468" cy="8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/>
          <p:cNvCxnSpPr>
            <a:stCxn id="34" idx="4"/>
          </p:cNvCxnSpPr>
          <p:nvPr/>
        </p:nvCxnSpPr>
        <p:spPr>
          <a:xfrm flipH="1">
            <a:off x="10452958" y="3248339"/>
            <a:ext cx="12003" cy="985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0091474" y="3423152"/>
            <a:ext cx="373487" cy="171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0118107" y="3869504"/>
            <a:ext cx="334851" cy="196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438860" y="3858202"/>
            <a:ext cx="382366" cy="208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785693" y="2617024"/>
            <a:ext cx="140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Customer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10479059" y="3423152"/>
            <a:ext cx="382366" cy="208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604684" y="3657295"/>
            <a:ext cx="392243" cy="19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034441" y="3670860"/>
            <a:ext cx="373487" cy="179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2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61759"/>
            <a:ext cx="6614652" cy="132556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>
                    <a:lumMod val="95000"/>
                  </a:schemeClr>
                </a:solidFill>
              </a:rPr>
              <a:t>Methodology</a:t>
            </a:r>
            <a:endParaRPr lang="en-US" b="1" u="sng" dirty="0"/>
          </a:p>
        </p:txBody>
      </p:sp>
      <p:graphicFrame>
        <p:nvGraphicFramePr>
          <p:cNvPr id="7" name="Content Placeholder 4" descr="Ascending Picture Accent Proces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574437"/>
              </p:ext>
            </p:extLst>
          </p:nvPr>
        </p:nvGraphicFramePr>
        <p:xfrm>
          <a:off x="2408349" y="273050"/>
          <a:ext cx="9170877" cy="619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3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Data Sources</a:t>
            </a:r>
            <a:endParaRPr lang="en-IN" b="1" u="sng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8794" y="1884935"/>
            <a:ext cx="6637498" cy="62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 smtClean="0"/>
              <a:t>Kaggle : Approx 2.5 GB of Training Data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78794" y="2706607"/>
            <a:ext cx="103819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The Data talks about </a:t>
            </a:r>
            <a:r>
              <a:rPr lang="en-IN" sz="2000" dirty="0"/>
              <a:t>1.5 years of customers </a:t>
            </a:r>
            <a:r>
              <a:rPr lang="en-IN" sz="2000" dirty="0" smtClean="0"/>
              <a:t>behaviour </a:t>
            </a:r>
            <a:r>
              <a:rPr lang="en-IN" sz="2000" dirty="0"/>
              <a:t>data from Santander bank to predict what new products customers will purchase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 </a:t>
            </a:r>
            <a:r>
              <a:rPr lang="en-IN" sz="2000" dirty="0" smtClean="0"/>
              <a:t>It has </a:t>
            </a:r>
            <a:r>
              <a:rPr lang="en-IN" sz="2000" dirty="0"/>
              <a:t>monthly records of products a customer has, such as "credit card", "savings account", etc</a:t>
            </a:r>
            <a:r>
              <a:rPr lang="en-IN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Would be using 50 columns </a:t>
            </a:r>
            <a:r>
              <a:rPr lang="en-IN" sz="2000" dirty="0" smtClean="0"/>
              <a:t>and 845,640 rows in the training set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Test Data set would have 52,973 rows</a:t>
            </a:r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328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7527" y="5181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85054"/>
              </p:ext>
            </p:extLst>
          </p:nvPr>
        </p:nvGraphicFramePr>
        <p:xfrm>
          <a:off x="1911927" y="2100123"/>
          <a:ext cx="8128000" cy="3691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7383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Milestone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Anticipated</a:t>
                      </a:r>
                      <a:r>
                        <a:rPr lang="en-IN" baseline="0" dirty="0" smtClean="0"/>
                        <a:t> Deadline</a:t>
                      </a:r>
                      <a:endParaRPr lang="en-IN" dirty="0"/>
                    </a:p>
                  </a:txBody>
                  <a:tcPr/>
                </a:tc>
              </a:tr>
              <a:tr h="738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Clean Data  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 Nov, 2016</a:t>
                      </a:r>
                      <a:endParaRPr lang="en-IN" dirty="0"/>
                    </a:p>
                  </a:txBody>
                  <a:tcPr/>
                </a:tc>
              </a:tr>
              <a:tr h="738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Exploratory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24 Nov, 2016</a:t>
                      </a:r>
                      <a:endParaRPr lang="en-IN" dirty="0"/>
                    </a:p>
                  </a:txBody>
                  <a:tcPr/>
                </a:tc>
              </a:tr>
              <a:tr h="738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Final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 Dec, 2016</a:t>
                      </a:r>
                      <a:endParaRPr lang="en-IN" dirty="0"/>
                    </a:p>
                  </a:txBody>
                  <a:tcPr/>
                </a:tc>
              </a:tr>
              <a:tr h="738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Evaluation and Test Use Cases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 smtClean="0"/>
                        <a:t>9 </a:t>
                      </a:r>
                      <a:r>
                        <a:rPr lang="en-IN" baseline="0" dirty="0" smtClean="0"/>
                        <a:t>Dec, 2016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838200" y="261759"/>
            <a:ext cx="6614652" cy="132556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>
                    <a:lumMod val="95000"/>
                  </a:schemeClr>
                </a:solidFill>
              </a:rPr>
              <a:t>Milestones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819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Code in Scala</a:t>
            </a:r>
            <a:endParaRPr lang="en-IN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45127" y="1856600"/>
            <a:ext cx="103819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 smtClean="0"/>
              <a:t>Write Scala code to ingest Data</a:t>
            </a:r>
          </a:p>
          <a:p>
            <a:endParaRPr lang="en-IN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 </a:t>
            </a:r>
            <a:r>
              <a:rPr lang="en-IN" sz="2400" dirty="0" smtClean="0"/>
              <a:t>Clean data by eliminating error records and standardizing format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 smtClean="0"/>
              <a:t>Exploratory data analysis using zeppelin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 smtClean="0"/>
              <a:t>Use MLLib in spark to fit models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 smtClean="0"/>
              <a:t>Host code on GitHub </a:t>
            </a:r>
            <a:r>
              <a:rPr lang="en-IN" sz="2400" dirty="0" smtClean="0"/>
              <a:t>Repository :  </a:t>
            </a:r>
            <a:r>
              <a:rPr lang="en-IN" sz="2400" b="1" u="sng" dirty="0">
                <a:hlinkClick r:id="rId2"/>
              </a:rPr>
              <a:t>https://github.com/aadityaubhat/CSYE7200</a:t>
            </a:r>
            <a:endParaRPr lang="en-IN" sz="2400" b="1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93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Acceptance Criteria</a:t>
            </a:r>
            <a:endParaRPr lang="en-IN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45127" y="2397513"/>
            <a:ext cx="103819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 smtClean="0"/>
              <a:t> Precision of predictions &gt;</a:t>
            </a:r>
            <a:r>
              <a:rPr lang="en-IN" sz="2400" b="1" dirty="0" smtClean="0"/>
              <a:t>65</a:t>
            </a:r>
            <a:r>
              <a:rPr lang="en-IN" sz="2400" b="1" dirty="0" smtClean="0"/>
              <a:t>%</a:t>
            </a:r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 smtClean="0"/>
              <a:t> Finish </a:t>
            </a:r>
            <a:r>
              <a:rPr lang="en-IN" sz="2400" dirty="0"/>
              <a:t>in Top </a:t>
            </a:r>
            <a:r>
              <a:rPr lang="en-IN" sz="3200" b="1" dirty="0"/>
              <a:t>3</a:t>
            </a:r>
            <a:r>
              <a:rPr lang="en-IN" sz="3200" b="1" dirty="0" smtClean="0"/>
              <a:t>0</a:t>
            </a:r>
            <a:r>
              <a:rPr lang="en-IN" sz="3200" b="1" dirty="0"/>
              <a:t>% </a:t>
            </a:r>
            <a:r>
              <a:rPr lang="en-IN" sz="2400" dirty="0"/>
              <a:t>of the </a:t>
            </a:r>
            <a:r>
              <a:rPr lang="en-IN" sz="2400" dirty="0" smtClean="0"/>
              <a:t>competition 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003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279" y="1988497"/>
            <a:ext cx="10515600" cy="1926679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 smtClean="0"/>
              <a:t>Thank you !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3440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01 16x9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0C868D2-6573-4D26-A171-D32801EAA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process chart with ascending picture accent (multicolor on gray, widescreen)</Template>
  <TotalTime>0</TotalTime>
  <Words>203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Wingdings</vt:lpstr>
      <vt:lpstr>Process 01 16x9</vt:lpstr>
      <vt:lpstr>PowerPoint Presentation</vt:lpstr>
      <vt:lpstr>Personal Goals</vt:lpstr>
      <vt:lpstr>PowerPoint Presentation</vt:lpstr>
      <vt:lpstr>Methodology</vt:lpstr>
      <vt:lpstr>Data Sources</vt:lpstr>
      <vt:lpstr>Milestones</vt:lpstr>
      <vt:lpstr>Code in Scala</vt:lpstr>
      <vt:lpstr>Acceptance Criteria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2016-11-01T22:02:21Z</dcterms:created>
  <dcterms:modified xsi:type="dcterms:W3CDTF">2016-11-05T01:08:00Z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TC028889169991</vt:lpwstr>
  </property>
</Properties>
</file>