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 Id="rId9" Type="http://schemas.microsoft.com/office/2016/11/relationships/changesInfo" Target="changesInfos/changesInfo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lvinjaijan2002@gmail.com" userId="a0520e053d6029f4" providerId="LiveId" clId="{008FE65B-5997-B344-99B0-CE7C016CC853}"/>
    <pc:docChg chg="undo custSel addSld delSld modSld">
      <pc:chgData name="dalvinjaijan2002@gmail.com" userId="a0520e053d6029f4" providerId="LiveId" clId="{008FE65B-5997-B344-99B0-CE7C016CC853}" dt="2022-06-16T06:35:50.170" v="202" actId="1076"/>
      <pc:docMkLst>
        <pc:docMk/>
      </pc:docMkLst>
      <pc:sldChg chg="modSp new">
        <pc:chgData name="dalvinjaijan2002@gmail.com" userId="a0520e053d6029f4" providerId="LiveId" clId="{008FE65B-5997-B344-99B0-CE7C016CC853}" dt="2022-06-16T06:26:04.846" v="36" actId="20577"/>
        <pc:sldMkLst>
          <pc:docMk/>
          <pc:sldMk cId="233561775" sldId="256"/>
        </pc:sldMkLst>
        <pc:spChg chg="mod">
          <ac:chgData name="dalvinjaijan2002@gmail.com" userId="a0520e053d6029f4" providerId="LiveId" clId="{008FE65B-5997-B344-99B0-CE7C016CC853}" dt="2022-06-16T06:26:04.846" v="36" actId="20577"/>
          <ac:spMkLst>
            <pc:docMk/>
            <pc:sldMk cId="233561775" sldId="256"/>
            <ac:spMk id="2" creationId="{2BC31FE7-CBD3-FA79-2C93-4906CF2B0ED5}"/>
          </ac:spMkLst>
        </pc:spChg>
      </pc:sldChg>
      <pc:sldChg chg="del">
        <pc:chgData name="dalvinjaijan2002@gmail.com" userId="a0520e053d6029f4" providerId="LiveId" clId="{008FE65B-5997-B344-99B0-CE7C016CC853}" dt="2022-06-16T06:25:25.789" v="0" actId="2696"/>
        <pc:sldMkLst>
          <pc:docMk/>
          <pc:sldMk cId="494269924" sldId="256"/>
        </pc:sldMkLst>
      </pc:sldChg>
      <pc:sldChg chg="modSp new">
        <pc:chgData name="dalvinjaijan2002@gmail.com" userId="a0520e053d6029f4" providerId="LiveId" clId="{008FE65B-5997-B344-99B0-CE7C016CC853}" dt="2022-06-16T06:34:52.397" v="184" actId="14100"/>
        <pc:sldMkLst>
          <pc:docMk/>
          <pc:sldMk cId="3788273058" sldId="257"/>
        </pc:sldMkLst>
        <pc:spChg chg="mod">
          <ac:chgData name="dalvinjaijan2002@gmail.com" userId="a0520e053d6029f4" providerId="LiveId" clId="{008FE65B-5997-B344-99B0-CE7C016CC853}" dt="2022-06-16T06:33:10.389" v="180" actId="1076"/>
          <ac:spMkLst>
            <pc:docMk/>
            <pc:sldMk cId="3788273058" sldId="257"/>
            <ac:spMk id="2" creationId="{6A6D1D48-CAC7-BED0-B7CD-46DC20FFD477}"/>
          </ac:spMkLst>
        </pc:spChg>
        <pc:spChg chg="mod">
          <ac:chgData name="dalvinjaijan2002@gmail.com" userId="a0520e053d6029f4" providerId="LiveId" clId="{008FE65B-5997-B344-99B0-CE7C016CC853}" dt="2022-06-16T06:34:52.397" v="184" actId="14100"/>
          <ac:spMkLst>
            <pc:docMk/>
            <pc:sldMk cId="3788273058" sldId="257"/>
            <ac:spMk id="3" creationId="{45728948-4050-33E0-C0C3-D588215DA529}"/>
          </ac:spMkLst>
        </pc:spChg>
      </pc:sldChg>
      <pc:sldChg chg="delSp modSp new mod modClrScheme chgLayout">
        <pc:chgData name="dalvinjaijan2002@gmail.com" userId="a0520e053d6029f4" providerId="LiveId" clId="{008FE65B-5997-B344-99B0-CE7C016CC853}" dt="2022-06-16T06:35:50.170" v="202" actId="1076"/>
        <pc:sldMkLst>
          <pc:docMk/>
          <pc:sldMk cId="3744101993" sldId="258"/>
        </pc:sldMkLst>
        <pc:spChg chg="mod ord">
          <ac:chgData name="dalvinjaijan2002@gmail.com" userId="a0520e053d6029f4" providerId="LiveId" clId="{008FE65B-5997-B344-99B0-CE7C016CC853}" dt="2022-06-16T06:35:50.170" v="202" actId="1076"/>
          <ac:spMkLst>
            <pc:docMk/>
            <pc:sldMk cId="3744101993" sldId="258"/>
            <ac:spMk id="2" creationId="{7894DBB5-467F-ACCE-1140-1AB976507DAE}"/>
          </ac:spMkLst>
        </pc:spChg>
        <pc:spChg chg="del mod ord">
          <ac:chgData name="dalvinjaijan2002@gmail.com" userId="a0520e053d6029f4" providerId="LiveId" clId="{008FE65B-5997-B344-99B0-CE7C016CC853}" dt="2022-06-16T06:35:33.406" v="199" actId="478"/>
          <ac:spMkLst>
            <pc:docMk/>
            <pc:sldMk cId="3744101993" sldId="258"/>
            <ac:spMk id="3" creationId="{0D0A15AC-F390-211C-2B39-2D373024EDF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1FE7-CBD3-FA79-2C93-4906CF2B0ED5}"/>
              </a:ext>
            </a:extLst>
          </p:cNvPr>
          <p:cNvSpPr>
            <a:spLocks noGrp="1"/>
          </p:cNvSpPr>
          <p:nvPr>
            <p:ph type="ctrTitle"/>
          </p:nvPr>
        </p:nvSpPr>
        <p:spPr/>
        <p:txBody>
          <a:bodyPr/>
          <a:lstStyle/>
          <a:p>
            <a:r>
              <a:rPr lang="en-IN"/>
              <a:t>Base paper</a:t>
            </a:r>
            <a:endParaRPr lang="en-US"/>
          </a:p>
        </p:txBody>
      </p:sp>
      <p:sp>
        <p:nvSpPr>
          <p:cNvPr id="3" name="Subtitle 2">
            <a:extLst>
              <a:ext uri="{FF2B5EF4-FFF2-40B4-BE49-F238E27FC236}">
                <a16:creationId xmlns:a16="http://schemas.microsoft.com/office/drawing/2014/main" id="{C484E914-DDBC-1CF7-3765-D686E75DEF0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56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1D48-CAC7-BED0-B7CD-46DC20FFD477}"/>
              </a:ext>
            </a:extLst>
          </p:cNvPr>
          <p:cNvSpPr>
            <a:spLocks noGrp="1"/>
          </p:cNvSpPr>
          <p:nvPr>
            <p:ph type="title"/>
          </p:nvPr>
        </p:nvSpPr>
        <p:spPr>
          <a:xfrm>
            <a:off x="1451579" y="254412"/>
            <a:ext cx="9603275" cy="1049235"/>
          </a:xfrm>
        </p:spPr>
        <p:txBody>
          <a:bodyPr/>
          <a:lstStyle/>
          <a:p>
            <a:r>
              <a:rPr lang="en-US"/>
              <a:t>Ghajini - An application For Dementia Patients</a:t>
            </a:r>
          </a:p>
        </p:txBody>
      </p:sp>
      <p:sp>
        <p:nvSpPr>
          <p:cNvPr id="3" name="Content Placeholder 2">
            <a:extLst>
              <a:ext uri="{FF2B5EF4-FFF2-40B4-BE49-F238E27FC236}">
                <a16:creationId xmlns:a16="http://schemas.microsoft.com/office/drawing/2014/main" id="{45728948-4050-33E0-C0C3-D588215DA529}"/>
              </a:ext>
            </a:extLst>
          </p:cNvPr>
          <p:cNvSpPr>
            <a:spLocks noGrp="1"/>
          </p:cNvSpPr>
          <p:nvPr>
            <p:ph idx="1"/>
          </p:nvPr>
        </p:nvSpPr>
        <p:spPr>
          <a:xfrm>
            <a:off x="1017605" y="1850700"/>
            <a:ext cx="10571315" cy="1841129"/>
          </a:xfrm>
        </p:spPr>
        <p:txBody>
          <a:bodyPr>
            <a:noAutofit/>
          </a:bodyPr>
          <a:lstStyle/>
          <a:p>
            <a:r>
              <a:rPr lang="en-IN" sz="1600"/>
              <a:t>Authors:  V K G Kalaiselvi,D Pushgara Rani,Dharini V K,Anupama Jeyashree S,Parvathi Priya Nandana K M</a:t>
            </a:r>
          </a:p>
          <a:p>
            <a:r>
              <a:rPr lang="en-IN" sz="1600"/>
              <a:t>Published on :  2022</a:t>
            </a:r>
          </a:p>
          <a:p>
            <a:r>
              <a:rPr lang="en-US" sz="1600"/>
              <a:t>Abstract:Dementia is a state of decrease in cognitive function which can be of chronic or progressive nature (i.e. the ability to generate and process thoughts) that exceeds what might be typically expected as a result of biological aging. A person with dementia has difficulties concentrating, thinking, orienting, comprehending, calculating, learning, and communicating. However, their consciousness is not affected. Mood, emotional control, behavior, and motivation tend to change along with the impairment in cognitive function. As mood fluctuations are a fairly common symptom of dementia, we proposed the mobile application Ghajini which assists affected individuals by tracking their mood fluctuations. This app allows caregivers to keep an album of pictures of the patient and their loved ones. The user can store descriptions associated with the memories behind the photos. This feature is beneficial to patients who are having trouble recalling their memories. In the “About Me” section, the patient's information such as allergies, emergency contacts can be stored. Since most people with dementia are elderly, this app has also been designed with a text-to-speech function to make it more user-friendly. Furthermore, they will be able to improve their cognitive ability through brain games and quizzes.</a:t>
            </a:r>
          </a:p>
        </p:txBody>
      </p:sp>
    </p:spTree>
    <p:extLst>
      <p:ext uri="{BB962C8B-B14F-4D97-AF65-F5344CB8AC3E}">
        <p14:creationId xmlns:p14="http://schemas.microsoft.com/office/powerpoint/2010/main" val="378827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DBB5-467F-ACCE-1140-1AB976507DAE}"/>
              </a:ext>
            </a:extLst>
          </p:cNvPr>
          <p:cNvSpPr>
            <a:spLocks noGrp="1"/>
          </p:cNvSpPr>
          <p:nvPr>
            <p:ph type="ctrTitle"/>
          </p:nvPr>
        </p:nvSpPr>
        <p:spPr>
          <a:xfrm>
            <a:off x="3501131" y="-353228"/>
            <a:ext cx="10593831" cy="3782228"/>
          </a:xfrm>
        </p:spPr>
        <p:txBody>
          <a:bodyPr/>
          <a:lstStyle/>
          <a:p>
            <a:r>
              <a:rPr lang="en-IN"/>
              <a:t>Thank you</a:t>
            </a:r>
            <a:endParaRPr lang="en-US"/>
          </a:p>
        </p:txBody>
      </p:sp>
    </p:spTree>
    <p:extLst>
      <p:ext uri="{BB962C8B-B14F-4D97-AF65-F5344CB8AC3E}">
        <p14:creationId xmlns:p14="http://schemas.microsoft.com/office/powerpoint/2010/main" val="37441019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Gallery</vt:lpstr>
      <vt:lpstr>Base paper</vt:lpstr>
      <vt:lpstr>Ghajini - An application For Dementia Patients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paper</dc:title>
  <dc:creator>dalvinjaijan2002@gmail.com</dc:creator>
  <cp:lastModifiedBy>dalvinjaijan2002@gmail.com</cp:lastModifiedBy>
  <cp:revision>1</cp:revision>
  <dcterms:created xsi:type="dcterms:W3CDTF">2022-06-16T06:24:44Z</dcterms:created>
  <dcterms:modified xsi:type="dcterms:W3CDTF">2022-06-16T06:35:52Z</dcterms:modified>
</cp:coreProperties>
</file>