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74" r:id="rId4"/>
    <p:sldId id="275" r:id="rId5"/>
    <p:sldId id="276" r:id="rId6"/>
    <p:sldId id="257" r:id="rId7"/>
    <p:sldId id="258" r:id="rId8"/>
    <p:sldId id="260" r:id="rId9"/>
    <p:sldId id="261" r:id="rId10"/>
    <p:sldId id="265" r:id="rId11"/>
    <p:sldId id="282" r:id="rId12"/>
    <p:sldId id="266" r:id="rId13"/>
    <p:sldId id="281" r:id="rId14"/>
    <p:sldId id="267" r:id="rId15"/>
    <p:sldId id="268" r:id="rId16"/>
    <p:sldId id="277" r:id="rId17"/>
    <p:sldId id="278" r:id="rId18"/>
    <p:sldId id="280" r:id="rId19"/>
  </p:sldIdLst>
  <p:sldSz cx="12192000" cy="6858000"/>
  <p:notesSz cx="6858000" cy="9144000"/>
  <p:defaultTextStyle>
    <a:defPPr>
      <a:defRPr lang="ar-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2" d="100"/>
          <a:sy n="72" d="100"/>
        </p:scale>
        <p:origin x="6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8495A-79E0-44CC-9FFE-753EE6392A7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EFC060-529D-48FF-8F31-50A46086569F}">
      <dgm:prSet/>
      <dgm:spPr/>
      <dgm:t>
        <a:bodyPr/>
        <a:lstStyle/>
        <a:p>
          <a:pPr>
            <a:lnSpc>
              <a:spcPct val="100000"/>
            </a:lnSpc>
          </a:pPr>
          <a:r>
            <a:rPr lang="en-US" dirty="0"/>
            <a:t>Location</a:t>
          </a:r>
        </a:p>
      </dgm:t>
    </dgm:pt>
    <dgm:pt modelId="{AE4748A6-9CDF-4953-8FC0-842427A0D326}" type="parTrans" cxnId="{EB3FDD2A-B009-4B82-A98C-D740C13F4807}">
      <dgm:prSet/>
      <dgm:spPr/>
      <dgm:t>
        <a:bodyPr/>
        <a:lstStyle/>
        <a:p>
          <a:endParaRPr lang="en-US"/>
        </a:p>
      </dgm:t>
    </dgm:pt>
    <dgm:pt modelId="{876D0991-6612-47F7-8A9C-62F26902F971}" type="sibTrans" cxnId="{EB3FDD2A-B009-4B82-A98C-D740C13F4807}">
      <dgm:prSet/>
      <dgm:spPr/>
      <dgm:t>
        <a:bodyPr/>
        <a:lstStyle/>
        <a:p>
          <a:pPr>
            <a:lnSpc>
              <a:spcPct val="100000"/>
            </a:lnSpc>
          </a:pPr>
          <a:endParaRPr lang="en-US"/>
        </a:p>
      </dgm:t>
    </dgm:pt>
    <dgm:pt modelId="{DB3BD6CC-62F6-4D80-BC26-A3E3A6FF456A}">
      <dgm:prSet/>
      <dgm:spPr/>
      <dgm:t>
        <a:bodyPr/>
        <a:lstStyle/>
        <a:p>
          <a:pPr>
            <a:lnSpc>
              <a:spcPct val="100000"/>
            </a:lnSpc>
          </a:pPr>
          <a:r>
            <a:rPr lang="en-US"/>
            <a:t>Temperature</a:t>
          </a:r>
        </a:p>
      </dgm:t>
    </dgm:pt>
    <dgm:pt modelId="{8B188CA9-D18C-4901-A757-05C3F782A2A0}" type="parTrans" cxnId="{7B58405D-51FF-4EC1-A3F5-4CE5DA84D22E}">
      <dgm:prSet/>
      <dgm:spPr/>
      <dgm:t>
        <a:bodyPr/>
        <a:lstStyle/>
        <a:p>
          <a:endParaRPr lang="en-US"/>
        </a:p>
      </dgm:t>
    </dgm:pt>
    <dgm:pt modelId="{A8C66144-6E4E-402D-A27A-75B5D4B6DC77}" type="sibTrans" cxnId="{7B58405D-51FF-4EC1-A3F5-4CE5DA84D22E}">
      <dgm:prSet/>
      <dgm:spPr/>
      <dgm:t>
        <a:bodyPr/>
        <a:lstStyle/>
        <a:p>
          <a:pPr>
            <a:lnSpc>
              <a:spcPct val="100000"/>
            </a:lnSpc>
          </a:pPr>
          <a:endParaRPr lang="en-US"/>
        </a:p>
      </dgm:t>
    </dgm:pt>
    <dgm:pt modelId="{2FAC894B-DE44-403C-8553-CA027613362F}">
      <dgm:prSet/>
      <dgm:spPr/>
      <dgm:t>
        <a:bodyPr/>
        <a:lstStyle/>
        <a:p>
          <a:pPr>
            <a:lnSpc>
              <a:spcPct val="100000"/>
            </a:lnSpc>
          </a:pPr>
          <a:r>
            <a:rPr lang="en-US"/>
            <a:t>Precipitation</a:t>
          </a:r>
        </a:p>
      </dgm:t>
    </dgm:pt>
    <dgm:pt modelId="{3C86D8CD-7540-4736-8AE4-159AAEC2CDD8}" type="parTrans" cxnId="{E94E9664-698A-4D05-BAB3-FD2FEF5519FB}">
      <dgm:prSet/>
      <dgm:spPr/>
      <dgm:t>
        <a:bodyPr/>
        <a:lstStyle/>
        <a:p>
          <a:endParaRPr lang="en-US"/>
        </a:p>
      </dgm:t>
    </dgm:pt>
    <dgm:pt modelId="{28C7F8E4-CA08-43B6-933A-707826659557}" type="sibTrans" cxnId="{E94E9664-698A-4D05-BAB3-FD2FEF5519FB}">
      <dgm:prSet/>
      <dgm:spPr/>
      <dgm:t>
        <a:bodyPr/>
        <a:lstStyle/>
        <a:p>
          <a:pPr>
            <a:lnSpc>
              <a:spcPct val="100000"/>
            </a:lnSpc>
          </a:pPr>
          <a:endParaRPr lang="en-US"/>
        </a:p>
      </dgm:t>
    </dgm:pt>
    <dgm:pt modelId="{8E7C99EF-EA5D-4C42-9F9D-FFE293E2D1FE}">
      <dgm:prSet/>
      <dgm:spPr/>
      <dgm:t>
        <a:bodyPr/>
        <a:lstStyle/>
        <a:p>
          <a:pPr>
            <a:lnSpc>
              <a:spcPct val="100000"/>
            </a:lnSpc>
          </a:pPr>
          <a:r>
            <a:rPr lang="en-US"/>
            <a:t>Humidity </a:t>
          </a:r>
        </a:p>
      </dgm:t>
    </dgm:pt>
    <dgm:pt modelId="{79DFCE99-F477-4A24-983B-E835B953AA34}" type="parTrans" cxnId="{33A8DB5F-0CA7-4DA1-A7FC-7C0B8D37FB81}">
      <dgm:prSet/>
      <dgm:spPr/>
      <dgm:t>
        <a:bodyPr/>
        <a:lstStyle/>
        <a:p>
          <a:endParaRPr lang="en-US"/>
        </a:p>
      </dgm:t>
    </dgm:pt>
    <dgm:pt modelId="{AF80F0FA-957E-4369-A6D6-425CD9783D6A}" type="sibTrans" cxnId="{33A8DB5F-0CA7-4DA1-A7FC-7C0B8D37FB81}">
      <dgm:prSet/>
      <dgm:spPr/>
      <dgm:t>
        <a:bodyPr/>
        <a:lstStyle/>
        <a:p>
          <a:pPr>
            <a:lnSpc>
              <a:spcPct val="100000"/>
            </a:lnSpc>
          </a:pPr>
          <a:endParaRPr lang="en-US"/>
        </a:p>
      </dgm:t>
    </dgm:pt>
    <dgm:pt modelId="{5B51C9B7-6D5B-4E70-859C-F540AC7F8FB9}">
      <dgm:prSet/>
      <dgm:spPr/>
      <dgm:t>
        <a:bodyPr/>
        <a:lstStyle/>
        <a:p>
          <a:pPr>
            <a:lnSpc>
              <a:spcPct val="100000"/>
            </a:lnSpc>
          </a:pPr>
          <a:r>
            <a:rPr lang="en-US" dirty="0"/>
            <a:t>Vegetation</a:t>
          </a:r>
        </a:p>
      </dgm:t>
    </dgm:pt>
    <dgm:pt modelId="{D9462069-B207-4490-87F3-462E5672B064}" type="parTrans" cxnId="{4269C298-98A7-441C-BF5B-0F8956B97F8F}">
      <dgm:prSet/>
      <dgm:spPr/>
      <dgm:t>
        <a:bodyPr/>
        <a:lstStyle/>
        <a:p>
          <a:endParaRPr lang="en-US"/>
        </a:p>
      </dgm:t>
    </dgm:pt>
    <dgm:pt modelId="{E0E4473F-EFEE-449F-BBA6-97BAB894430F}" type="sibTrans" cxnId="{4269C298-98A7-441C-BF5B-0F8956B97F8F}">
      <dgm:prSet/>
      <dgm:spPr/>
      <dgm:t>
        <a:bodyPr/>
        <a:lstStyle/>
        <a:p>
          <a:endParaRPr lang="en-US"/>
        </a:p>
      </dgm:t>
    </dgm:pt>
    <dgm:pt modelId="{EB1A8D54-2FDB-47DD-A0FB-0D7B7493E321}" type="pres">
      <dgm:prSet presAssocID="{A688495A-79E0-44CC-9FFE-753EE6392A7C}" presName="root" presStyleCnt="0">
        <dgm:presLayoutVars>
          <dgm:dir/>
          <dgm:resizeHandles val="exact"/>
        </dgm:presLayoutVars>
      </dgm:prSet>
      <dgm:spPr/>
    </dgm:pt>
    <dgm:pt modelId="{42AF268A-772A-44FF-B094-0224894DAA0A}" type="pres">
      <dgm:prSet presAssocID="{7AEFC060-529D-48FF-8F31-50A46086569F}" presName="compNode" presStyleCnt="0"/>
      <dgm:spPr/>
    </dgm:pt>
    <dgm:pt modelId="{D73A4CBE-AC53-4947-A29B-B157C03127D7}" type="pres">
      <dgm:prSet presAssocID="{7AEFC060-529D-48FF-8F31-50A46086569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ass"/>
        </a:ext>
      </dgm:extLst>
    </dgm:pt>
    <dgm:pt modelId="{153D8352-3001-4CBD-88AE-C948CBCCC6CE}" type="pres">
      <dgm:prSet presAssocID="{7AEFC060-529D-48FF-8F31-50A46086569F}" presName="spaceRect" presStyleCnt="0"/>
      <dgm:spPr/>
    </dgm:pt>
    <dgm:pt modelId="{C17B5E53-CDC5-4E43-805C-D3C088663F66}" type="pres">
      <dgm:prSet presAssocID="{7AEFC060-529D-48FF-8F31-50A46086569F}" presName="textRect" presStyleLbl="revTx" presStyleIdx="0" presStyleCnt="5">
        <dgm:presLayoutVars>
          <dgm:chMax val="1"/>
          <dgm:chPref val="1"/>
        </dgm:presLayoutVars>
      </dgm:prSet>
      <dgm:spPr/>
    </dgm:pt>
    <dgm:pt modelId="{422C0B5B-BF47-40C6-85ED-14A241C5EAB9}" type="pres">
      <dgm:prSet presAssocID="{876D0991-6612-47F7-8A9C-62F26902F971}" presName="sibTrans" presStyleCnt="0"/>
      <dgm:spPr/>
    </dgm:pt>
    <dgm:pt modelId="{41629F59-6A6E-4675-BEED-771BED259B47}" type="pres">
      <dgm:prSet presAssocID="{DB3BD6CC-62F6-4D80-BC26-A3E3A6FF456A}" presName="compNode" presStyleCnt="0"/>
      <dgm:spPr/>
    </dgm:pt>
    <dgm:pt modelId="{7DEB823C-92D2-4C7A-920E-EC1D4DFF4E02}" type="pres">
      <dgm:prSet presAssocID="{DB3BD6CC-62F6-4D80-BC26-A3E3A6FF456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rmometer"/>
        </a:ext>
      </dgm:extLst>
    </dgm:pt>
    <dgm:pt modelId="{4AC962EC-975A-4BF9-BBD8-C1BC58805362}" type="pres">
      <dgm:prSet presAssocID="{DB3BD6CC-62F6-4D80-BC26-A3E3A6FF456A}" presName="spaceRect" presStyleCnt="0"/>
      <dgm:spPr/>
    </dgm:pt>
    <dgm:pt modelId="{FF8E5439-EE5B-45ED-9921-44FB1DE23A02}" type="pres">
      <dgm:prSet presAssocID="{DB3BD6CC-62F6-4D80-BC26-A3E3A6FF456A}" presName="textRect" presStyleLbl="revTx" presStyleIdx="1" presStyleCnt="5">
        <dgm:presLayoutVars>
          <dgm:chMax val="1"/>
          <dgm:chPref val="1"/>
        </dgm:presLayoutVars>
      </dgm:prSet>
      <dgm:spPr/>
    </dgm:pt>
    <dgm:pt modelId="{3C8113A6-1990-4292-BB84-6848BCE0B61E}" type="pres">
      <dgm:prSet presAssocID="{A8C66144-6E4E-402D-A27A-75B5D4B6DC77}" presName="sibTrans" presStyleCnt="0"/>
      <dgm:spPr/>
    </dgm:pt>
    <dgm:pt modelId="{2564A4C3-93CB-46F1-B7D1-D82C0A8EF7FF}" type="pres">
      <dgm:prSet presAssocID="{2FAC894B-DE44-403C-8553-CA027613362F}" presName="compNode" presStyleCnt="0"/>
      <dgm:spPr/>
    </dgm:pt>
    <dgm:pt modelId="{2D9FEC51-F823-4CE0-B382-E8BED8CADCC0}" type="pres">
      <dgm:prSet presAssocID="{2FAC894B-DE44-403C-8553-CA027613362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terfall scene"/>
        </a:ext>
      </dgm:extLst>
    </dgm:pt>
    <dgm:pt modelId="{B33BB92A-AE82-40C8-B866-879E7E13FCD6}" type="pres">
      <dgm:prSet presAssocID="{2FAC894B-DE44-403C-8553-CA027613362F}" presName="spaceRect" presStyleCnt="0"/>
      <dgm:spPr/>
    </dgm:pt>
    <dgm:pt modelId="{038E3FC3-2399-488B-AF2D-34E95EBF3CAE}" type="pres">
      <dgm:prSet presAssocID="{2FAC894B-DE44-403C-8553-CA027613362F}" presName="textRect" presStyleLbl="revTx" presStyleIdx="2" presStyleCnt="5">
        <dgm:presLayoutVars>
          <dgm:chMax val="1"/>
          <dgm:chPref val="1"/>
        </dgm:presLayoutVars>
      </dgm:prSet>
      <dgm:spPr/>
    </dgm:pt>
    <dgm:pt modelId="{0315209B-F3B3-4499-8DFF-9F76D083FAB9}" type="pres">
      <dgm:prSet presAssocID="{28C7F8E4-CA08-43B6-933A-707826659557}" presName="sibTrans" presStyleCnt="0"/>
      <dgm:spPr/>
    </dgm:pt>
    <dgm:pt modelId="{78B2A3B4-E67B-4778-B637-FF4D2F161B89}" type="pres">
      <dgm:prSet presAssocID="{8E7C99EF-EA5D-4C42-9F9D-FFE293E2D1FE}" presName="compNode" presStyleCnt="0"/>
      <dgm:spPr/>
    </dgm:pt>
    <dgm:pt modelId="{83026A02-C427-4C19-B80B-07D14E450277}" type="pres">
      <dgm:prSet presAssocID="{8E7C99EF-EA5D-4C42-9F9D-FFE293E2D1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w Temperature"/>
        </a:ext>
      </dgm:extLst>
    </dgm:pt>
    <dgm:pt modelId="{CB845A0B-FF37-4C6B-9386-4C733D800A97}" type="pres">
      <dgm:prSet presAssocID="{8E7C99EF-EA5D-4C42-9F9D-FFE293E2D1FE}" presName="spaceRect" presStyleCnt="0"/>
      <dgm:spPr/>
    </dgm:pt>
    <dgm:pt modelId="{3079C8C1-1137-4723-8B8B-91320AFFF09E}" type="pres">
      <dgm:prSet presAssocID="{8E7C99EF-EA5D-4C42-9F9D-FFE293E2D1FE}" presName="textRect" presStyleLbl="revTx" presStyleIdx="3" presStyleCnt="5">
        <dgm:presLayoutVars>
          <dgm:chMax val="1"/>
          <dgm:chPref val="1"/>
        </dgm:presLayoutVars>
      </dgm:prSet>
      <dgm:spPr/>
    </dgm:pt>
    <dgm:pt modelId="{392A918D-C283-4EEA-90E1-A0BD035E770C}" type="pres">
      <dgm:prSet presAssocID="{AF80F0FA-957E-4369-A6D6-425CD9783D6A}" presName="sibTrans" presStyleCnt="0"/>
      <dgm:spPr/>
    </dgm:pt>
    <dgm:pt modelId="{B820FEBB-FBC4-41AC-AAA9-B77D113C3250}" type="pres">
      <dgm:prSet presAssocID="{5B51C9B7-6D5B-4E70-859C-F540AC7F8FB9}" presName="compNode" presStyleCnt="0"/>
      <dgm:spPr/>
    </dgm:pt>
    <dgm:pt modelId="{9760E278-5F14-4283-AA9A-49B8723E2C09}" type="pres">
      <dgm:prSet presAssocID="{5B51C9B7-6D5B-4E70-859C-F540AC7F8FB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duous tree"/>
        </a:ext>
      </dgm:extLst>
    </dgm:pt>
    <dgm:pt modelId="{1E050FF5-0508-4FF9-888E-E743127DF54A}" type="pres">
      <dgm:prSet presAssocID="{5B51C9B7-6D5B-4E70-859C-F540AC7F8FB9}" presName="spaceRect" presStyleCnt="0"/>
      <dgm:spPr/>
    </dgm:pt>
    <dgm:pt modelId="{DD499C64-975C-4392-BC51-2D99D674EB9D}" type="pres">
      <dgm:prSet presAssocID="{5B51C9B7-6D5B-4E70-859C-F540AC7F8FB9}" presName="textRect" presStyleLbl="revTx" presStyleIdx="4" presStyleCnt="5">
        <dgm:presLayoutVars>
          <dgm:chMax val="1"/>
          <dgm:chPref val="1"/>
        </dgm:presLayoutVars>
      </dgm:prSet>
      <dgm:spPr/>
    </dgm:pt>
  </dgm:ptLst>
  <dgm:cxnLst>
    <dgm:cxn modelId="{CB36D10E-F757-42ED-A66B-F7182EB1EFB7}" type="presOf" srcId="{DB3BD6CC-62F6-4D80-BC26-A3E3A6FF456A}" destId="{FF8E5439-EE5B-45ED-9921-44FB1DE23A02}" srcOrd="0" destOrd="0" presId="urn:microsoft.com/office/officeart/2018/2/layout/IconLabelList"/>
    <dgm:cxn modelId="{EB3FDD2A-B009-4B82-A98C-D740C13F4807}" srcId="{A688495A-79E0-44CC-9FFE-753EE6392A7C}" destId="{7AEFC060-529D-48FF-8F31-50A46086569F}" srcOrd="0" destOrd="0" parTransId="{AE4748A6-9CDF-4953-8FC0-842427A0D326}" sibTransId="{876D0991-6612-47F7-8A9C-62F26902F971}"/>
    <dgm:cxn modelId="{7B58405D-51FF-4EC1-A3F5-4CE5DA84D22E}" srcId="{A688495A-79E0-44CC-9FFE-753EE6392A7C}" destId="{DB3BD6CC-62F6-4D80-BC26-A3E3A6FF456A}" srcOrd="1" destOrd="0" parTransId="{8B188CA9-D18C-4901-A757-05C3F782A2A0}" sibTransId="{A8C66144-6E4E-402D-A27A-75B5D4B6DC77}"/>
    <dgm:cxn modelId="{33A8DB5F-0CA7-4DA1-A7FC-7C0B8D37FB81}" srcId="{A688495A-79E0-44CC-9FFE-753EE6392A7C}" destId="{8E7C99EF-EA5D-4C42-9F9D-FFE293E2D1FE}" srcOrd="3" destOrd="0" parTransId="{79DFCE99-F477-4A24-983B-E835B953AA34}" sibTransId="{AF80F0FA-957E-4369-A6D6-425CD9783D6A}"/>
    <dgm:cxn modelId="{2FF51260-F18D-45BB-B587-B9F6991070DF}" type="presOf" srcId="{8E7C99EF-EA5D-4C42-9F9D-FFE293E2D1FE}" destId="{3079C8C1-1137-4723-8B8B-91320AFFF09E}" srcOrd="0" destOrd="0" presId="urn:microsoft.com/office/officeart/2018/2/layout/IconLabelList"/>
    <dgm:cxn modelId="{8ABF6642-D2FF-42C4-A189-029AF2F54A7E}" type="presOf" srcId="{5B51C9B7-6D5B-4E70-859C-F540AC7F8FB9}" destId="{DD499C64-975C-4392-BC51-2D99D674EB9D}" srcOrd="0" destOrd="0" presId="urn:microsoft.com/office/officeart/2018/2/layout/IconLabelList"/>
    <dgm:cxn modelId="{E94E9664-698A-4D05-BAB3-FD2FEF5519FB}" srcId="{A688495A-79E0-44CC-9FFE-753EE6392A7C}" destId="{2FAC894B-DE44-403C-8553-CA027613362F}" srcOrd="2" destOrd="0" parTransId="{3C86D8CD-7540-4736-8AE4-159AAEC2CDD8}" sibTransId="{28C7F8E4-CA08-43B6-933A-707826659557}"/>
    <dgm:cxn modelId="{59826D6E-1A20-4AD5-9F15-F369158FD25B}" type="presOf" srcId="{7AEFC060-529D-48FF-8F31-50A46086569F}" destId="{C17B5E53-CDC5-4E43-805C-D3C088663F66}" srcOrd="0" destOrd="0" presId="urn:microsoft.com/office/officeart/2018/2/layout/IconLabelList"/>
    <dgm:cxn modelId="{4269C298-98A7-441C-BF5B-0F8956B97F8F}" srcId="{A688495A-79E0-44CC-9FFE-753EE6392A7C}" destId="{5B51C9B7-6D5B-4E70-859C-F540AC7F8FB9}" srcOrd="4" destOrd="0" parTransId="{D9462069-B207-4490-87F3-462E5672B064}" sibTransId="{E0E4473F-EFEE-449F-BBA6-97BAB894430F}"/>
    <dgm:cxn modelId="{0098B4A6-ED07-4CF8-9548-89C6E5437677}" type="presOf" srcId="{A688495A-79E0-44CC-9FFE-753EE6392A7C}" destId="{EB1A8D54-2FDB-47DD-A0FB-0D7B7493E321}" srcOrd="0" destOrd="0" presId="urn:microsoft.com/office/officeart/2018/2/layout/IconLabelList"/>
    <dgm:cxn modelId="{C5A565D9-4080-4931-AB1F-03CD6EEBDAFB}" type="presOf" srcId="{2FAC894B-DE44-403C-8553-CA027613362F}" destId="{038E3FC3-2399-488B-AF2D-34E95EBF3CAE}" srcOrd="0" destOrd="0" presId="urn:microsoft.com/office/officeart/2018/2/layout/IconLabelList"/>
    <dgm:cxn modelId="{0E7F4AC1-2A0E-4DE0-950C-BB6A981EC50E}" type="presParOf" srcId="{EB1A8D54-2FDB-47DD-A0FB-0D7B7493E321}" destId="{42AF268A-772A-44FF-B094-0224894DAA0A}" srcOrd="0" destOrd="0" presId="urn:microsoft.com/office/officeart/2018/2/layout/IconLabelList"/>
    <dgm:cxn modelId="{67B3D9A1-8428-4103-8613-ED98CDBBD599}" type="presParOf" srcId="{42AF268A-772A-44FF-B094-0224894DAA0A}" destId="{D73A4CBE-AC53-4947-A29B-B157C03127D7}" srcOrd="0" destOrd="0" presId="urn:microsoft.com/office/officeart/2018/2/layout/IconLabelList"/>
    <dgm:cxn modelId="{C5C519DC-499E-40D1-AB64-21DE4346C6F3}" type="presParOf" srcId="{42AF268A-772A-44FF-B094-0224894DAA0A}" destId="{153D8352-3001-4CBD-88AE-C948CBCCC6CE}" srcOrd="1" destOrd="0" presId="urn:microsoft.com/office/officeart/2018/2/layout/IconLabelList"/>
    <dgm:cxn modelId="{B44F4940-ACC2-4F3A-9E18-93CC882C4E2D}" type="presParOf" srcId="{42AF268A-772A-44FF-B094-0224894DAA0A}" destId="{C17B5E53-CDC5-4E43-805C-D3C088663F66}" srcOrd="2" destOrd="0" presId="urn:microsoft.com/office/officeart/2018/2/layout/IconLabelList"/>
    <dgm:cxn modelId="{BF336CE1-4792-4C71-9B0B-F093727015AA}" type="presParOf" srcId="{EB1A8D54-2FDB-47DD-A0FB-0D7B7493E321}" destId="{422C0B5B-BF47-40C6-85ED-14A241C5EAB9}" srcOrd="1" destOrd="0" presId="urn:microsoft.com/office/officeart/2018/2/layout/IconLabelList"/>
    <dgm:cxn modelId="{157F1EB0-D686-4D26-A138-833EA47AB063}" type="presParOf" srcId="{EB1A8D54-2FDB-47DD-A0FB-0D7B7493E321}" destId="{41629F59-6A6E-4675-BEED-771BED259B47}" srcOrd="2" destOrd="0" presId="urn:microsoft.com/office/officeart/2018/2/layout/IconLabelList"/>
    <dgm:cxn modelId="{0E189C99-CE34-458C-B98A-2CF582067FCD}" type="presParOf" srcId="{41629F59-6A6E-4675-BEED-771BED259B47}" destId="{7DEB823C-92D2-4C7A-920E-EC1D4DFF4E02}" srcOrd="0" destOrd="0" presId="urn:microsoft.com/office/officeart/2018/2/layout/IconLabelList"/>
    <dgm:cxn modelId="{450FD415-DD19-4C8D-BB01-0626AC8A536C}" type="presParOf" srcId="{41629F59-6A6E-4675-BEED-771BED259B47}" destId="{4AC962EC-975A-4BF9-BBD8-C1BC58805362}" srcOrd="1" destOrd="0" presId="urn:microsoft.com/office/officeart/2018/2/layout/IconLabelList"/>
    <dgm:cxn modelId="{E27EE241-41BC-4686-9721-417893033E99}" type="presParOf" srcId="{41629F59-6A6E-4675-BEED-771BED259B47}" destId="{FF8E5439-EE5B-45ED-9921-44FB1DE23A02}" srcOrd="2" destOrd="0" presId="urn:microsoft.com/office/officeart/2018/2/layout/IconLabelList"/>
    <dgm:cxn modelId="{A0A1CC85-9A86-454B-9170-A4488552A9C0}" type="presParOf" srcId="{EB1A8D54-2FDB-47DD-A0FB-0D7B7493E321}" destId="{3C8113A6-1990-4292-BB84-6848BCE0B61E}" srcOrd="3" destOrd="0" presId="urn:microsoft.com/office/officeart/2018/2/layout/IconLabelList"/>
    <dgm:cxn modelId="{4422448D-8995-4219-9D77-1FF44D48A8C6}" type="presParOf" srcId="{EB1A8D54-2FDB-47DD-A0FB-0D7B7493E321}" destId="{2564A4C3-93CB-46F1-B7D1-D82C0A8EF7FF}" srcOrd="4" destOrd="0" presId="urn:microsoft.com/office/officeart/2018/2/layout/IconLabelList"/>
    <dgm:cxn modelId="{946C5326-CC8F-4392-9830-E0F245D0B408}" type="presParOf" srcId="{2564A4C3-93CB-46F1-B7D1-D82C0A8EF7FF}" destId="{2D9FEC51-F823-4CE0-B382-E8BED8CADCC0}" srcOrd="0" destOrd="0" presId="urn:microsoft.com/office/officeart/2018/2/layout/IconLabelList"/>
    <dgm:cxn modelId="{F65EE50A-3006-4848-BDB2-E586A5173137}" type="presParOf" srcId="{2564A4C3-93CB-46F1-B7D1-D82C0A8EF7FF}" destId="{B33BB92A-AE82-40C8-B866-879E7E13FCD6}" srcOrd="1" destOrd="0" presId="urn:microsoft.com/office/officeart/2018/2/layout/IconLabelList"/>
    <dgm:cxn modelId="{37E47B21-D5DC-41C4-ABBA-7CD8A5279F73}" type="presParOf" srcId="{2564A4C3-93CB-46F1-B7D1-D82C0A8EF7FF}" destId="{038E3FC3-2399-488B-AF2D-34E95EBF3CAE}" srcOrd="2" destOrd="0" presId="urn:microsoft.com/office/officeart/2018/2/layout/IconLabelList"/>
    <dgm:cxn modelId="{D7885C74-15DE-4A57-A515-C6DCCB897B60}" type="presParOf" srcId="{EB1A8D54-2FDB-47DD-A0FB-0D7B7493E321}" destId="{0315209B-F3B3-4499-8DFF-9F76D083FAB9}" srcOrd="5" destOrd="0" presId="urn:microsoft.com/office/officeart/2018/2/layout/IconLabelList"/>
    <dgm:cxn modelId="{80AF2E14-43E9-4AA3-AC4B-EF40FA4E4DF9}" type="presParOf" srcId="{EB1A8D54-2FDB-47DD-A0FB-0D7B7493E321}" destId="{78B2A3B4-E67B-4778-B637-FF4D2F161B89}" srcOrd="6" destOrd="0" presId="urn:microsoft.com/office/officeart/2018/2/layout/IconLabelList"/>
    <dgm:cxn modelId="{731DF4EA-D570-4095-A3CE-B00ABCFACD36}" type="presParOf" srcId="{78B2A3B4-E67B-4778-B637-FF4D2F161B89}" destId="{83026A02-C427-4C19-B80B-07D14E450277}" srcOrd="0" destOrd="0" presId="urn:microsoft.com/office/officeart/2018/2/layout/IconLabelList"/>
    <dgm:cxn modelId="{1E6DF9EA-AFC1-4107-B2C9-69CC2DC5A24B}" type="presParOf" srcId="{78B2A3B4-E67B-4778-B637-FF4D2F161B89}" destId="{CB845A0B-FF37-4C6B-9386-4C733D800A97}" srcOrd="1" destOrd="0" presId="urn:microsoft.com/office/officeart/2018/2/layout/IconLabelList"/>
    <dgm:cxn modelId="{606A3187-22F9-4906-920B-314D496A1EEF}" type="presParOf" srcId="{78B2A3B4-E67B-4778-B637-FF4D2F161B89}" destId="{3079C8C1-1137-4723-8B8B-91320AFFF09E}" srcOrd="2" destOrd="0" presId="urn:microsoft.com/office/officeart/2018/2/layout/IconLabelList"/>
    <dgm:cxn modelId="{93F4A499-7633-4AE0-A609-0C4B8A1DBD44}" type="presParOf" srcId="{EB1A8D54-2FDB-47DD-A0FB-0D7B7493E321}" destId="{392A918D-C283-4EEA-90E1-A0BD035E770C}" srcOrd="7" destOrd="0" presId="urn:microsoft.com/office/officeart/2018/2/layout/IconLabelList"/>
    <dgm:cxn modelId="{B4C6F265-DD27-477A-9D95-D53D66CD7BC4}" type="presParOf" srcId="{EB1A8D54-2FDB-47DD-A0FB-0D7B7493E321}" destId="{B820FEBB-FBC4-41AC-AAA9-B77D113C3250}" srcOrd="8" destOrd="0" presId="urn:microsoft.com/office/officeart/2018/2/layout/IconLabelList"/>
    <dgm:cxn modelId="{1F678286-660F-42AB-B79A-22048D586BCB}" type="presParOf" srcId="{B820FEBB-FBC4-41AC-AAA9-B77D113C3250}" destId="{9760E278-5F14-4283-AA9A-49B8723E2C09}" srcOrd="0" destOrd="0" presId="urn:microsoft.com/office/officeart/2018/2/layout/IconLabelList"/>
    <dgm:cxn modelId="{E975BC39-1A61-4CE4-82CD-050B2DFD0FAE}" type="presParOf" srcId="{B820FEBB-FBC4-41AC-AAA9-B77D113C3250}" destId="{1E050FF5-0508-4FF9-888E-E743127DF54A}" srcOrd="1" destOrd="0" presId="urn:microsoft.com/office/officeart/2018/2/layout/IconLabelList"/>
    <dgm:cxn modelId="{D222C025-2B00-4474-8C50-2C28BBE87EF0}" type="presParOf" srcId="{B820FEBB-FBC4-41AC-AAA9-B77D113C3250}" destId="{DD499C64-975C-4392-BC51-2D99D674EB9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A4CBE-AC53-4947-A29B-B157C03127D7}">
      <dsp:nvSpPr>
        <dsp:cNvPr id="0" name=""/>
        <dsp:cNvSpPr/>
      </dsp:nvSpPr>
      <dsp:spPr>
        <a:xfrm>
          <a:off x="818745" y="36325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7B5E53-CDC5-4E43-805C-D3C088663F66}">
      <dsp:nvSpPr>
        <dsp:cNvPr id="0" name=""/>
        <dsp:cNvSpPr/>
      </dsp:nvSpPr>
      <dsp:spPr>
        <a:xfrm>
          <a:off x="323745" y="144327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Location</a:t>
          </a:r>
        </a:p>
      </dsp:txBody>
      <dsp:txXfrm>
        <a:off x="323745" y="1443274"/>
        <a:ext cx="1800000" cy="720000"/>
      </dsp:txXfrm>
    </dsp:sp>
    <dsp:sp modelId="{7DEB823C-92D2-4C7A-920E-EC1D4DFF4E02}">
      <dsp:nvSpPr>
        <dsp:cNvPr id="0" name=""/>
        <dsp:cNvSpPr/>
      </dsp:nvSpPr>
      <dsp:spPr>
        <a:xfrm>
          <a:off x="2933745" y="36325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8E5439-EE5B-45ED-9921-44FB1DE23A02}">
      <dsp:nvSpPr>
        <dsp:cNvPr id="0" name=""/>
        <dsp:cNvSpPr/>
      </dsp:nvSpPr>
      <dsp:spPr>
        <a:xfrm>
          <a:off x="2438745" y="144327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Temperature</a:t>
          </a:r>
        </a:p>
      </dsp:txBody>
      <dsp:txXfrm>
        <a:off x="2438745" y="1443274"/>
        <a:ext cx="1800000" cy="720000"/>
      </dsp:txXfrm>
    </dsp:sp>
    <dsp:sp modelId="{2D9FEC51-F823-4CE0-B382-E8BED8CADCC0}">
      <dsp:nvSpPr>
        <dsp:cNvPr id="0" name=""/>
        <dsp:cNvSpPr/>
      </dsp:nvSpPr>
      <dsp:spPr>
        <a:xfrm>
          <a:off x="5048745" y="36325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E3FC3-2399-488B-AF2D-34E95EBF3CAE}">
      <dsp:nvSpPr>
        <dsp:cNvPr id="0" name=""/>
        <dsp:cNvSpPr/>
      </dsp:nvSpPr>
      <dsp:spPr>
        <a:xfrm>
          <a:off x="4553745" y="144327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Precipitation</a:t>
          </a:r>
        </a:p>
      </dsp:txBody>
      <dsp:txXfrm>
        <a:off x="4553745" y="1443274"/>
        <a:ext cx="1800000" cy="720000"/>
      </dsp:txXfrm>
    </dsp:sp>
    <dsp:sp modelId="{83026A02-C427-4C19-B80B-07D14E450277}">
      <dsp:nvSpPr>
        <dsp:cNvPr id="0" name=""/>
        <dsp:cNvSpPr/>
      </dsp:nvSpPr>
      <dsp:spPr>
        <a:xfrm>
          <a:off x="7163745" y="36325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79C8C1-1137-4723-8B8B-91320AFFF09E}">
      <dsp:nvSpPr>
        <dsp:cNvPr id="0" name=""/>
        <dsp:cNvSpPr/>
      </dsp:nvSpPr>
      <dsp:spPr>
        <a:xfrm>
          <a:off x="6668745" y="144327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t>Humidity </a:t>
          </a:r>
        </a:p>
      </dsp:txBody>
      <dsp:txXfrm>
        <a:off x="6668745" y="1443274"/>
        <a:ext cx="1800000" cy="720000"/>
      </dsp:txXfrm>
    </dsp:sp>
    <dsp:sp modelId="{9760E278-5F14-4283-AA9A-49B8723E2C09}">
      <dsp:nvSpPr>
        <dsp:cNvPr id="0" name=""/>
        <dsp:cNvSpPr/>
      </dsp:nvSpPr>
      <dsp:spPr>
        <a:xfrm>
          <a:off x="9278745" y="36325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499C64-975C-4392-BC51-2D99D674EB9D}">
      <dsp:nvSpPr>
        <dsp:cNvPr id="0" name=""/>
        <dsp:cNvSpPr/>
      </dsp:nvSpPr>
      <dsp:spPr>
        <a:xfrm>
          <a:off x="8783745" y="144327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Vegetation</a:t>
          </a:r>
        </a:p>
      </dsp:txBody>
      <dsp:txXfrm>
        <a:off x="8783745" y="1443274"/>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2C1B-3ECD-49E2-B3F4-AB34678E81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JO"/>
          </a:p>
        </p:txBody>
      </p:sp>
      <p:sp>
        <p:nvSpPr>
          <p:cNvPr id="3" name="Subtitle 2">
            <a:extLst>
              <a:ext uri="{FF2B5EF4-FFF2-40B4-BE49-F238E27FC236}">
                <a16:creationId xmlns:a16="http://schemas.microsoft.com/office/drawing/2014/main" id="{A1233F33-7F81-4C2F-A12B-EA8F2162B6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JO"/>
          </a:p>
        </p:txBody>
      </p:sp>
      <p:sp>
        <p:nvSpPr>
          <p:cNvPr id="4" name="Date Placeholder 3">
            <a:extLst>
              <a:ext uri="{FF2B5EF4-FFF2-40B4-BE49-F238E27FC236}">
                <a16:creationId xmlns:a16="http://schemas.microsoft.com/office/drawing/2014/main" id="{A4670185-073F-487A-B032-921CB237F0DD}"/>
              </a:ext>
            </a:extLst>
          </p:cNvPr>
          <p:cNvSpPr>
            <a:spLocks noGrp="1"/>
          </p:cNvSpPr>
          <p:nvPr>
            <p:ph type="dt" sz="half" idx="10"/>
          </p:nvPr>
        </p:nvSpPr>
        <p:spPr/>
        <p:txBody>
          <a:bodyPr/>
          <a:lstStyle/>
          <a:p>
            <a:fld id="{1127F3AE-E7AA-4253-AACD-B24CB3474709}" type="datetimeFigureOut">
              <a:rPr lang="ar-JO" smtClean="0"/>
              <a:t>10/10/1441</a:t>
            </a:fld>
            <a:endParaRPr lang="ar-JO"/>
          </a:p>
        </p:txBody>
      </p:sp>
      <p:sp>
        <p:nvSpPr>
          <p:cNvPr id="5" name="Footer Placeholder 4">
            <a:extLst>
              <a:ext uri="{FF2B5EF4-FFF2-40B4-BE49-F238E27FC236}">
                <a16:creationId xmlns:a16="http://schemas.microsoft.com/office/drawing/2014/main" id="{59323DB5-D7C1-4725-8A0B-6784AC2914B9}"/>
              </a:ext>
            </a:extLst>
          </p:cNvPr>
          <p:cNvSpPr>
            <a:spLocks noGrp="1"/>
          </p:cNvSpPr>
          <p:nvPr>
            <p:ph type="ftr" sz="quarter" idx="11"/>
          </p:nvPr>
        </p:nvSpPr>
        <p:spPr/>
        <p:txBody>
          <a:bodyPr/>
          <a:lstStyle/>
          <a:p>
            <a:endParaRPr lang="ar-JO"/>
          </a:p>
        </p:txBody>
      </p:sp>
      <p:sp>
        <p:nvSpPr>
          <p:cNvPr id="6" name="Slide Number Placeholder 5">
            <a:extLst>
              <a:ext uri="{FF2B5EF4-FFF2-40B4-BE49-F238E27FC236}">
                <a16:creationId xmlns:a16="http://schemas.microsoft.com/office/drawing/2014/main" id="{09D8416A-7A4A-4B65-85A2-A5704902A4E7}"/>
              </a:ext>
            </a:extLst>
          </p:cNvPr>
          <p:cNvSpPr>
            <a:spLocks noGrp="1"/>
          </p:cNvSpPr>
          <p:nvPr>
            <p:ph type="sldNum" sz="quarter" idx="12"/>
          </p:nvPr>
        </p:nvSpPr>
        <p:spPr/>
        <p:txBody>
          <a:bodyPr/>
          <a:lstStyle/>
          <a:p>
            <a:fld id="{04C56FE3-4840-4978-89D8-A32CF2BAADEE}" type="slidenum">
              <a:rPr lang="ar-JO" smtClean="0"/>
              <a:t>‹#›</a:t>
            </a:fld>
            <a:endParaRPr lang="ar-JO"/>
          </a:p>
        </p:txBody>
      </p:sp>
    </p:spTree>
    <p:extLst>
      <p:ext uri="{BB962C8B-B14F-4D97-AF65-F5344CB8AC3E}">
        <p14:creationId xmlns:p14="http://schemas.microsoft.com/office/powerpoint/2010/main" val="176225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EFE5-6627-4621-9627-F97746BFB415}"/>
              </a:ext>
            </a:extLst>
          </p:cNvPr>
          <p:cNvSpPr>
            <a:spLocks noGrp="1"/>
          </p:cNvSpPr>
          <p:nvPr>
            <p:ph type="title"/>
          </p:nvPr>
        </p:nvSpPr>
        <p:spPr/>
        <p:txBody>
          <a:bodyPr/>
          <a:lstStyle/>
          <a:p>
            <a:r>
              <a:rPr lang="en-US"/>
              <a:t>Click to edit Master title style</a:t>
            </a:r>
            <a:endParaRPr lang="ar-JO"/>
          </a:p>
        </p:txBody>
      </p:sp>
      <p:sp>
        <p:nvSpPr>
          <p:cNvPr id="3" name="Vertical Text Placeholder 2">
            <a:extLst>
              <a:ext uri="{FF2B5EF4-FFF2-40B4-BE49-F238E27FC236}">
                <a16:creationId xmlns:a16="http://schemas.microsoft.com/office/drawing/2014/main" id="{5B1F2BE9-E7F6-4FE4-9B49-24312794AB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a:extLst>
              <a:ext uri="{FF2B5EF4-FFF2-40B4-BE49-F238E27FC236}">
                <a16:creationId xmlns:a16="http://schemas.microsoft.com/office/drawing/2014/main" id="{1522A3A5-EE0E-44AB-A396-46D10E2F7D9D}"/>
              </a:ext>
            </a:extLst>
          </p:cNvPr>
          <p:cNvSpPr>
            <a:spLocks noGrp="1"/>
          </p:cNvSpPr>
          <p:nvPr>
            <p:ph type="dt" sz="half" idx="10"/>
          </p:nvPr>
        </p:nvSpPr>
        <p:spPr/>
        <p:txBody>
          <a:bodyPr/>
          <a:lstStyle/>
          <a:p>
            <a:fld id="{1127F3AE-E7AA-4253-AACD-B24CB3474709}" type="datetimeFigureOut">
              <a:rPr lang="ar-JO" smtClean="0"/>
              <a:t>10/10/1441</a:t>
            </a:fld>
            <a:endParaRPr lang="ar-JO"/>
          </a:p>
        </p:txBody>
      </p:sp>
      <p:sp>
        <p:nvSpPr>
          <p:cNvPr id="5" name="Footer Placeholder 4">
            <a:extLst>
              <a:ext uri="{FF2B5EF4-FFF2-40B4-BE49-F238E27FC236}">
                <a16:creationId xmlns:a16="http://schemas.microsoft.com/office/drawing/2014/main" id="{732E06C9-6D13-4DC3-A893-5CC250536CFB}"/>
              </a:ext>
            </a:extLst>
          </p:cNvPr>
          <p:cNvSpPr>
            <a:spLocks noGrp="1"/>
          </p:cNvSpPr>
          <p:nvPr>
            <p:ph type="ftr" sz="quarter" idx="11"/>
          </p:nvPr>
        </p:nvSpPr>
        <p:spPr/>
        <p:txBody>
          <a:bodyPr/>
          <a:lstStyle/>
          <a:p>
            <a:endParaRPr lang="ar-JO"/>
          </a:p>
        </p:txBody>
      </p:sp>
      <p:sp>
        <p:nvSpPr>
          <p:cNvPr id="6" name="Slide Number Placeholder 5">
            <a:extLst>
              <a:ext uri="{FF2B5EF4-FFF2-40B4-BE49-F238E27FC236}">
                <a16:creationId xmlns:a16="http://schemas.microsoft.com/office/drawing/2014/main" id="{BA795E62-A96A-496B-BFD2-B0088BB00152}"/>
              </a:ext>
            </a:extLst>
          </p:cNvPr>
          <p:cNvSpPr>
            <a:spLocks noGrp="1"/>
          </p:cNvSpPr>
          <p:nvPr>
            <p:ph type="sldNum" sz="quarter" idx="12"/>
          </p:nvPr>
        </p:nvSpPr>
        <p:spPr/>
        <p:txBody>
          <a:bodyPr/>
          <a:lstStyle/>
          <a:p>
            <a:fld id="{04C56FE3-4840-4978-89D8-A32CF2BAADEE}" type="slidenum">
              <a:rPr lang="ar-JO" smtClean="0"/>
              <a:t>‹#›</a:t>
            </a:fld>
            <a:endParaRPr lang="ar-JO"/>
          </a:p>
        </p:txBody>
      </p:sp>
    </p:spTree>
    <p:extLst>
      <p:ext uri="{BB962C8B-B14F-4D97-AF65-F5344CB8AC3E}">
        <p14:creationId xmlns:p14="http://schemas.microsoft.com/office/powerpoint/2010/main" val="386568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8712F4-48DA-49F7-A0E2-972B533DEE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JO"/>
          </a:p>
        </p:txBody>
      </p:sp>
      <p:sp>
        <p:nvSpPr>
          <p:cNvPr id="3" name="Vertical Text Placeholder 2">
            <a:extLst>
              <a:ext uri="{FF2B5EF4-FFF2-40B4-BE49-F238E27FC236}">
                <a16:creationId xmlns:a16="http://schemas.microsoft.com/office/drawing/2014/main" id="{DD68375C-2197-4240-88A8-7A65B1AD8B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a:extLst>
              <a:ext uri="{FF2B5EF4-FFF2-40B4-BE49-F238E27FC236}">
                <a16:creationId xmlns:a16="http://schemas.microsoft.com/office/drawing/2014/main" id="{47280559-77B8-49B5-9F69-7D487C133037}"/>
              </a:ext>
            </a:extLst>
          </p:cNvPr>
          <p:cNvSpPr>
            <a:spLocks noGrp="1"/>
          </p:cNvSpPr>
          <p:nvPr>
            <p:ph type="dt" sz="half" idx="10"/>
          </p:nvPr>
        </p:nvSpPr>
        <p:spPr/>
        <p:txBody>
          <a:bodyPr/>
          <a:lstStyle/>
          <a:p>
            <a:fld id="{1127F3AE-E7AA-4253-AACD-B24CB3474709}" type="datetimeFigureOut">
              <a:rPr lang="ar-JO" smtClean="0"/>
              <a:t>10/10/1441</a:t>
            </a:fld>
            <a:endParaRPr lang="ar-JO"/>
          </a:p>
        </p:txBody>
      </p:sp>
      <p:sp>
        <p:nvSpPr>
          <p:cNvPr id="5" name="Footer Placeholder 4">
            <a:extLst>
              <a:ext uri="{FF2B5EF4-FFF2-40B4-BE49-F238E27FC236}">
                <a16:creationId xmlns:a16="http://schemas.microsoft.com/office/drawing/2014/main" id="{2DDC2D30-4893-490E-9DF6-460B9431B077}"/>
              </a:ext>
            </a:extLst>
          </p:cNvPr>
          <p:cNvSpPr>
            <a:spLocks noGrp="1"/>
          </p:cNvSpPr>
          <p:nvPr>
            <p:ph type="ftr" sz="quarter" idx="11"/>
          </p:nvPr>
        </p:nvSpPr>
        <p:spPr/>
        <p:txBody>
          <a:bodyPr/>
          <a:lstStyle/>
          <a:p>
            <a:endParaRPr lang="ar-JO"/>
          </a:p>
        </p:txBody>
      </p:sp>
      <p:sp>
        <p:nvSpPr>
          <p:cNvPr id="6" name="Slide Number Placeholder 5">
            <a:extLst>
              <a:ext uri="{FF2B5EF4-FFF2-40B4-BE49-F238E27FC236}">
                <a16:creationId xmlns:a16="http://schemas.microsoft.com/office/drawing/2014/main" id="{5B800875-3AD6-43C6-BFF0-097FFEF7F6A8}"/>
              </a:ext>
            </a:extLst>
          </p:cNvPr>
          <p:cNvSpPr>
            <a:spLocks noGrp="1"/>
          </p:cNvSpPr>
          <p:nvPr>
            <p:ph type="sldNum" sz="quarter" idx="12"/>
          </p:nvPr>
        </p:nvSpPr>
        <p:spPr/>
        <p:txBody>
          <a:bodyPr/>
          <a:lstStyle/>
          <a:p>
            <a:fld id="{04C56FE3-4840-4978-89D8-A32CF2BAADEE}" type="slidenum">
              <a:rPr lang="ar-JO" smtClean="0"/>
              <a:t>‹#›</a:t>
            </a:fld>
            <a:endParaRPr lang="ar-JO"/>
          </a:p>
        </p:txBody>
      </p:sp>
    </p:spTree>
    <p:extLst>
      <p:ext uri="{BB962C8B-B14F-4D97-AF65-F5344CB8AC3E}">
        <p14:creationId xmlns:p14="http://schemas.microsoft.com/office/powerpoint/2010/main" val="141745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DE94-18EE-40E2-96D3-13B498A0C429}"/>
              </a:ext>
            </a:extLst>
          </p:cNvPr>
          <p:cNvSpPr>
            <a:spLocks noGrp="1"/>
          </p:cNvSpPr>
          <p:nvPr>
            <p:ph type="title"/>
          </p:nvPr>
        </p:nvSpPr>
        <p:spPr/>
        <p:txBody>
          <a:bodyPr/>
          <a:lstStyle/>
          <a:p>
            <a:r>
              <a:rPr lang="en-US"/>
              <a:t>Click to edit Master title style</a:t>
            </a:r>
            <a:endParaRPr lang="ar-JO"/>
          </a:p>
        </p:txBody>
      </p:sp>
      <p:sp>
        <p:nvSpPr>
          <p:cNvPr id="3" name="Content Placeholder 2">
            <a:extLst>
              <a:ext uri="{FF2B5EF4-FFF2-40B4-BE49-F238E27FC236}">
                <a16:creationId xmlns:a16="http://schemas.microsoft.com/office/drawing/2014/main" id="{52139A55-3D3E-4DD6-8B6A-79EBA2722C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a:extLst>
              <a:ext uri="{FF2B5EF4-FFF2-40B4-BE49-F238E27FC236}">
                <a16:creationId xmlns:a16="http://schemas.microsoft.com/office/drawing/2014/main" id="{FD6C2E69-7C22-48CB-89CB-1B4D5FC2D603}"/>
              </a:ext>
            </a:extLst>
          </p:cNvPr>
          <p:cNvSpPr>
            <a:spLocks noGrp="1"/>
          </p:cNvSpPr>
          <p:nvPr>
            <p:ph type="dt" sz="half" idx="10"/>
          </p:nvPr>
        </p:nvSpPr>
        <p:spPr/>
        <p:txBody>
          <a:bodyPr/>
          <a:lstStyle/>
          <a:p>
            <a:fld id="{1127F3AE-E7AA-4253-AACD-B24CB3474709}" type="datetimeFigureOut">
              <a:rPr lang="ar-JO" smtClean="0"/>
              <a:t>10/10/1441</a:t>
            </a:fld>
            <a:endParaRPr lang="ar-JO"/>
          </a:p>
        </p:txBody>
      </p:sp>
      <p:sp>
        <p:nvSpPr>
          <p:cNvPr id="5" name="Footer Placeholder 4">
            <a:extLst>
              <a:ext uri="{FF2B5EF4-FFF2-40B4-BE49-F238E27FC236}">
                <a16:creationId xmlns:a16="http://schemas.microsoft.com/office/drawing/2014/main" id="{7CF9C95A-13AD-4FF4-9F95-876A3EE7D455}"/>
              </a:ext>
            </a:extLst>
          </p:cNvPr>
          <p:cNvSpPr>
            <a:spLocks noGrp="1"/>
          </p:cNvSpPr>
          <p:nvPr>
            <p:ph type="ftr" sz="quarter" idx="11"/>
          </p:nvPr>
        </p:nvSpPr>
        <p:spPr/>
        <p:txBody>
          <a:bodyPr/>
          <a:lstStyle/>
          <a:p>
            <a:endParaRPr lang="ar-JO"/>
          </a:p>
        </p:txBody>
      </p:sp>
      <p:sp>
        <p:nvSpPr>
          <p:cNvPr id="6" name="Slide Number Placeholder 5">
            <a:extLst>
              <a:ext uri="{FF2B5EF4-FFF2-40B4-BE49-F238E27FC236}">
                <a16:creationId xmlns:a16="http://schemas.microsoft.com/office/drawing/2014/main" id="{1A4DD6B8-1A0A-42F7-BB39-73B567C76170}"/>
              </a:ext>
            </a:extLst>
          </p:cNvPr>
          <p:cNvSpPr>
            <a:spLocks noGrp="1"/>
          </p:cNvSpPr>
          <p:nvPr>
            <p:ph type="sldNum" sz="quarter" idx="12"/>
          </p:nvPr>
        </p:nvSpPr>
        <p:spPr/>
        <p:txBody>
          <a:bodyPr/>
          <a:lstStyle/>
          <a:p>
            <a:fld id="{04C56FE3-4840-4978-89D8-A32CF2BAADEE}" type="slidenum">
              <a:rPr lang="ar-JO" smtClean="0"/>
              <a:t>‹#›</a:t>
            </a:fld>
            <a:endParaRPr lang="ar-JO"/>
          </a:p>
        </p:txBody>
      </p:sp>
    </p:spTree>
    <p:extLst>
      <p:ext uri="{BB962C8B-B14F-4D97-AF65-F5344CB8AC3E}">
        <p14:creationId xmlns:p14="http://schemas.microsoft.com/office/powerpoint/2010/main" val="1368569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0F96-2A56-405E-9AE9-DBA1FEAF9D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JO"/>
          </a:p>
        </p:txBody>
      </p:sp>
      <p:sp>
        <p:nvSpPr>
          <p:cNvPr id="3" name="Text Placeholder 2">
            <a:extLst>
              <a:ext uri="{FF2B5EF4-FFF2-40B4-BE49-F238E27FC236}">
                <a16:creationId xmlns:a16="http://schemas.microsoft.com/office/drawing/2014/main" id="{2C4E324B-0B24-4F9C-832C-A2C7C49DE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3D3634-5DAE-46B3-A894-A8F7EFB746C4}"/>
              </a:ext>
            </a:extLst>
          </p:cNvPr>
          <p:cNvSpPr>
            <a:spLocks noGrp="1"/>
          </p:cNvSpPr>
          <p:nvPr>
            <p:ph type="dt" sz="half" idx="10"/>
          </p:nvPr>
        </p:nvSpPr>
        <p:spPr/>
        <p:txBody>
          <a:bodyPr/>
          <a:lstStyle/>
          <a:p>
            <a:fld id="{1127F3AE-E7AA-4253-AACD-B24CB3474709}" type="datetimeFigureOut">
              <a:rPr lang="ar-JO" smtClean="0"/>
              <a:t>10/10/1441</a:t>
            </a:fld>
            <a:endParaRPr lang="ar-JO"/>
          </a:p>
        </p:txBody>
      </p:sp>
      <p:sp>
        <p:nvSpPr>
          <p:cNvPr id="5" name="Footer Placeholder 4">
            <a:extLst>
              <a:ext uri="{FF2B5EF4-FFF2-40B4-BE49-F238E27FC236}">
                <a16:creationId xmlns:a16="http://schemas.microsoft.com/office/drawing/2014/main" id="{776A223B-9E97-47E7-A34C-42D9226044B0}"/>
              </a:ext>
            </a:extLst>
          </p:cNvPr>
          <p:cNvSpPr>
            <a:spLocks noGrp="1"/>
          </p:cNvSpPr>
          <p:nvPr>
            <p:ph type="ftr" sz="quarter" idx="11"/>
          </p:nvPr>
        </p:nvSpPr>
        <p:spPr/>
        <p:txBody>
          <a:bodyPr/>
          <a:lstStyle/>
          <a:p>
            <a:endParaRPr lang="ar-JO"/>
          </a:p>
        </p:txBody>
      </p:sp>
      <p:sp>
        <p:nvSpPr>
          <p:cNvPr id="6" name="Slide Number Placeholder 5">
            <a:extLst>
              <a:ext uri="{FF2B5EF4-FFF2-40B4-BE49-F238E27FC236}">
                <a16:creationId xmlns:a16="http://schemas.microsoft.com/office/drawing/2014/main" id="{5D928DCF-2FFD-4D00-A293-13F2BC616399}"/>
              </a:ext>
            </a:extLst>
          </p:cNvPr>
          <p:cNvSpPr>
            <a:spLocks noGrp="1"/>
          </p:cNvSpPr>
          <p:nvPr>
            <p:ph type="sldNum" sz="quarter" idx="12"/>
          </p:nvPr>
        </p:nvSpPr>
        <p:spPr/>
        <p:txBody>
          <a:bodyPr/>
          <a:lstStyle/>
          <a:p>
            <a:fld id="{04C56FE3-4840-4978-89D8-A32CF2BAADEE}" type="slidenum">
              <a:rPr lang="ar-JO" smtClean="0"/>
              <a:t>‹#›</a:t>
            </a:fld>
            <a:endParaRPr lang="ar-JO"/>
          </a:p>
        </p:txBody>
      </p:sp>
    </p:spTree>
    <p:extLst>
      <p:ext uri="{BB962C8B-B14F-4D97-AF65-F5344CB8AC3E}">
        <p14:creationId xmlns:p14="http://schemas.microsoft.com/office/powerpoint/2010/main" val="276291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DDAB-E59C-4949-B96C-FFDD3B773588}"/>
              </a:ext>
            </a:extLst>
          </p:cNvPr>
          <p:cNvSpPr>
            <a:spLocks noGrp="1"/>
          </p:cNvSpPr>
          <p:nvPr>
            <p:ph type="title"/>
          </p:nvPr>
        </p:nvSpPr>
        <p:spPr/>
        <p:txBody>
          <a:bodyPr/>
          <a:lstStyle/>
          <a:p>
            <a:r>
              <a:rPr lang="en-US"/>
              <a:t>Click to edit Master title style</a:t>
            </a:r>
            <a:endParaRPr lang="ar-JO"/>
          </a:p>
        </p:txBody>
      </p:sp>
      <p:sp>
        <p:nvSpPr>
          <p:cNvPr id="3" name="Content Placeholder 2">
            <a:extLst>
              <a:ext uri="{FF2B5EF4-FFF2-40B4-BE49-F238E27FC236}">
                <a16:creationId xmlns:a16="http://schemas.microsoft.com/office/drawing/2014/main" id="{66E5A01A-7367-4D9C-A3E3-C7D8AA7145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Content Placeholder 3">
            <a:extLst>
              <a:ext uri="{FF2B5EF4-FFF2-40B4-BE49-F238E27FC236}">
                <a16:creationId xmlns:a16="http://schemas.microsoft.com/office/drawing/2014/main" id="{0E7D730D-C409-4236-9CA9-B87834C13C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Date Placeholder 4">
            <a:extLst>
              <a:ext uri="{FF2B5EF4-FFF2-40B4-BE49-F238E27FC236}">
                <a16:creationId xmlns:a16="http://schemas.microsoft.com/office/drawing/2014/main" id="{C3E1C1F3-79FC-4E8E-9DE6-3C190DEFE5F2}"/>
              </a:ext>
            </a:extLst>
          </p:cNvPr>
          <p:cNvSpPr>
            <a:spLocks noGrp="1"/>
          </p:cNvSpPr>
          <p:nvPr>
            <p:ph type="dt" sz="half" idx="10"/>
          </p:nvPr>
        </p:nvSpPr>
        <p:spPr/>
        <p:txBody>
          <a:bodyPr/>
          <a:lstStyle/>
          <a:p>
            <a:fld id="{1127F3AE-E7AA-4253-AACD-B24CB3474709}" type="datetimeFigureOut">
              <a:rPr lang="ar-JO" smtClean="0"/>
              <a:t>10/10/1441</a:t>
            </a:fld>
            <a:endParaRPr lang="ar-JO"/>
          </a:p>
        </p:txBody>
      </p:sp>
      <p:sp>
        <p:nvSpPr>
          <p:cNvPr id="6" name="Footer Placeholder 5">
            <a:extLst>
              <a:ext uri="{FF2B5EF4-FFF2-40B4-BE49-F238E27FC236}">
                <a16:creationId xmlns:a16="http://schemas.microsoft.com/office/drawing/2014/main" id="{C0E368D7-C098-4357-A258-12C34BB80AC8}"/>
              </a:ext>
            </a:extLst>
          </p:cNvPr>
          <p:cNvSpPr>
            <a:spLocks noGrp="1"/>
          </p:cNvSpPr>
          <p:nvPr>
            <p:ph type="ftr" sz="quarter" idx="11"/>
          </p:nvPr>
        </p:nvSpPr>
        <p:spPr/>
        <p:txBody>
          <a:bodyPr/>
          <a:lstStyle/>
          <a:p>
            <a:endParaRPr lang="ar-JO"/>
          </a:p>
        </p:txBody>
      </p:sp>
      <p:sp>
        <p:nvSpPr>
          <p:cNvPr id="7" name="Slide Number Placeholder 6">
            <a:extLst>
              <a:ext uri="{FF2B5EF4-FFF2-40B4-BE49-F238E27FC236}">
                <a16:creationId xmlns:a16="http://schemas.microsoft.com/office/drawing/2014/main" id="{C6DD0B98-C080-413F-ACB2-3B03F11DE34F}"/>
              </a:ext>
            </a:extLst>
          </p:cNvPr>
          <p:cNvSpPr>
            <a:spLocks noGrp="1"/>
          </p:cNvSpPr>
          <p:nvPr>
            <p:ph type="sldNum" sz="quarter" idx="12"/>
          </p:nvPr>
        </p:nvSpPr>
        <p:spPr/>
        <p:txBody>
          <a:bodyPr/>
          <a:lstStyle/>
          <a:p>
            <a:fld id="{04C56FE3-4840-4978-89D8-A32CF2BAADEE}" type="slidenum">
              <a:rPr lang="ar-JO" smtClean="0"/>
              <a:t>‹#›</a:t>
            </a:fld>
            <a:endParaRPr lang="ar-JO"/>
          </a:p>
        </p:txBody>
      </p:sp>
    </p:spTree>
    <p:extLst>
      <p:ext uri="{BB962C8B-B14F-4D97-AF65-F5344CB8AC3E}">
        <p14:creationId xmlns:p14="http://schemas.microsoft.com/office/powerpoint/2010/main" val="319378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D276-58FC-4096-9498-1B982B60EB88}"/>
              </a:ext>
            </a:extLst>
          </p:cNvPr>
          <p:cNvSpPr>
            <a:spLocks noGrp="1"/>
          </p:cNvSpPr>
          <p:nvPr>
            <p:ph type="title"/>
          </p:nvPr>
        </p:nvSpPr>
        <p:spPr>
          <a:xfrm>
            <a:off x="839788" y="365125"/>
            <a:ext cx="10515600" cy="1325563"/>
          </a:xfrm>
        </p:spPr>
        <p:txBody>
          <a:bodyPr/>
          <a:lstStyle/>
          <a:p>
            <a:r>
              <a:rPr lang="en-US"/>
              <a:t>Click to edit Master title style</a:t>
            </a:r>
            <a:endParaRPr lang="ar-JO"/>
          </a:p>
        </p:txBody>
      </p:sp>
      <p:sp>
        <p:nvSpPr>
          <p:cNvPr id="3" name="Text Placeholder 2">
            <a:extLst>
              <a:ext uri="{FF2B5EF4-FFF2-40B4-BE49-F238E27FC236}">
                <a16:creationId xmlns:a16="http://schemas.microsoft.com/office/drawing/2014/main" id="{DA7AFA74-D2BB-4CE2-9375-1364D9C37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BC85EB-B0B7-4E1B-B3F5-7A0802593B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Text Placeholder 4">
            <a:extLst>
              <a:ext uri="{FF2B5EF4-FFF2-40B4-BE49-F238E27FC236}">
                <a16:creationId xmlns:a16="http://schemas.microsoft.com/office/drawing/2014/main" id="{298109D0-5A3F-48B8-A51A-54BFEB245D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997E01-7390-422D-9A10-048EE61125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7" name="Date Placeholder 6">
            <a:extLst>
              <a:ext uri="{FF2B5EF4-FFF2-40B4-BE49-F238E27FC236}">
                <a16:creationId xmlns:a16="http://schemas.microsoft.com/office/drawing/2014/main" id="{CFEC8E58-351C-42FB-9692-44B84109A934}"/>
              </a:ext>
            </a:extLst>
          </p:cNvPr>
          <p:cNvSpPr>
            <a:spLocks noGrp="1"/>
          </p:cNvSpPr>
          <p:nvPr>
            <p:ph type="dt" sz="half" idx="10"/>
          </p:nvPr>
        </p:nvSpPr>
        <p:spPr/>
        <p:txBody>
          <a:bodyPr/>
          <a:lstStyle/>
          <a:p>
            <a:fld id="{1127F3AE-E7AA-4253-AACD-B24CB3474709}" type="datetimeFigureOut">
              <a:rPr lang="ar-JO" smtClean="0"/>
              <a:t>10/10/1441</a:t>
            </a:fld>
            <a:endParaRPr lang="ar-JO"/>
          </a:p>
        </p:txBody>
      </p:sp>
      <p:sp>
        <p:nvSpPr>
          <p:cNvPr id="8" name="Footer Placeholder 7">
            <a:extLst>
              <a:ext uri="{FF2B5EF4-FFF2-40B4-BE49-F238E27FC236}">
                <a16:creationId xmlns:a16="http://schemas.microsoft.com/office/drawing/2014/main" id="{8399B190-9EAB-4267-971B-5FBC73557E8C}"/>
              </a:ext>
            </a:extLst>
          </p:cNvPr>
          <p:cNvSpPr>
            <a:spLocks noGrp="1"/>
          </p:cNvSpPr>
          <p:nvPr>
            <p:ph type="ftr" sz="quarter" idx="11"/>
          </p:nvPr>
        </p:nvSpPr>
        <p:spPr/>
        <p:txBody>
          <a:bodyPr/>
          <a:lstStyle/>
          <a:p>
            <a:endParaRPr lang="ar-JO"/>
          </a:p>
        </p:txBody>
      </p:sp>
      <p:sp>
        <p:nvSpPr>
          <p:cNvPr id="9" name="Slide Number Placeholder 8">
            <a:extLst>
              <a:ext uri="{FF2B5EF4-FFF2-40B4-BE49-F238E27FC236}">
                <a16:creationId xmlns:a16="http://schemas.microsoft.com/office/drawing/2014/main" id="{E986E8D2-8FA3-4DA6-BCDF-343EFE7CBBBD}"/>
              </a:ext>
            </a:extLst>
          </p:cNvPr>
          <p:cNvSpPr>
            <a:spLocks noGrp="1"/>
          </p:cNvSpPr>
          <p:nvPr>
            <p:ph type="sldNum" sz="quarter" idx="12"/>
          </p:nvPr>
        </p:nvSpPr>
        <p:spPr/>
        <p:txBody>
          <a:bodyPr/>
          <a:lstStyle/>
          <a:p>
            <a:fld id="{04C56FE3-4840-4978-89D8-A32CF2BAADEE}" type="slidenum">
              <a:rPr lang="ar-JO" smtClean="0"/>
              <a:t>‹#›</a:t>
            </a:fld>
            <a:endParaRPr lang="ar-JO"/>
          </a:p>
        </p:txBody>
      </p:sp>
    </p:spTree>
    <p:extLst>
      <p:ext uri="{BB962C8B-B14F-4D97-AF65-F5344CB8AC3E}">
        <p14:creationId xmlns:p14="http://schemas.microsoft.com/office/powerpoint/2010/main" val="111950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DD4F-9965-460D-9372-930FA785B4A4}"/>
              </a:ext>
            </a:extLst>
          </p:cNvPr>
          <p:cNvSpPr>
            <a:spLocks noGrp="1"/>
          </p:cNvSpPr>
          <p:nvPr>
            <p:ph type="title"/>
          </p:nvPr>
        </p:nvSpPr>
        <p:spPr/>
        <p:txBody>
          <a:bodyPr/>
          <a:lstStyle/>
          <a:p>
            <a:r>
              <a:rPr lang="en-US"/>
              <a:t>Click to edit Master title style</a:t>
            </a:r>
            <a:endParaRPr lang="ar-JO"/>
          </a:p>
        </p:txBody>
      </p:sp>
      <p:sp>
        <p:nvSpPr>
          <p:cNvPr id="3" name="Date Placeholder 2">
            <a:extLst>
              <a:ext uri="{FF2B5EF4-FFF2-40B4-BE49-F238E27FC236}">
                <a16:creationId xmlns:a16="http://schemas.microsoft.com/office/drawing/2014/main" id="{CFBCB716-DC88-47F7-8133-DE7A3B5D324A}"/>
              </a:ext>
            </a:extLst>
          </p:cNvPr>
          <p:cNvSpPr>
            <a:spLocks noGrp="1"/>
          </p:cNvSpPr>
          <p:nvPr>
            <p:ph type="dt" sz="half" idx="10"/>
          </p:nvPr>
        </p:nvSpPr>
        <p:spPr/>
        <p:txBody>
          <a:bodyPr/>
          <a:lstStyle/>
          <a:p>
            <a:fld id="{1127F3AE-E7AA-4253-AACD-B24CB3474709}" type="datetimeFigureOut">
              <a:rPr lang="ar-JO" smtClean="0"/>
              <a:t>10/10/1441</a:t>
            </a:fld>
            <a:endParaRPr lang="ar-JO"/>
          </a:p>
        </p:txBody>
      </p:sp>
      <p:sp>
        <p:nvSpPr>
          <p:cNvPr id="4" name="Footer Placeholder 3">
            <a:extLst>
              <a:ext uri="{FF2B5EF4-FFF2-40B4-BE49-F238E27FC236}">
                <a16:creationId xmlns:a16="http://schemas.microsoft.com/office/drawing/2014/main" id="{2B973E14-F9C7-416E-8194-CB809B371563}"/>
              </a:ext>
            </a:extLst>
          </p:cNvPr>
          <p:cNvSpPr>
            <a:spLocks noGrp="1"/>
          </p:cNvSpPr>
          <p:nvPr>
            <p:ph type="ftr" sz="quarter" idx="11"/>
          </p:nvPr>
        </p:nvSpPr>
        <p:spPr/>
        <p:txBody>
          <a:bodyPr/>
          <a:lstStyle/>
          <a:p>
            <a:endParaRPr lang="ar-JO"/>
          </a:p>
        </p:txBody>
      </p:sp>
      <p:sp>
        <p:nvSpPr>
          <p:cNvPr id="5" name="Slide Number Placeholder 4">
            <a:extLst>
              <a:ext uri="{FF2B5EF4-FFF2-40B4-BE49-F238E27FC236}">
                <a16:creationId xmlns:a16="http://schemas.microsoft.com/office/drawing/2014/main" id="{F3549C11-0391-4016-AEB4-498AFC635A49}"/>
              </a:ext>
            </a:extLst>
          </p:cNvPr>
          <p:cNvSpPr>
            <a:spLocks noGrp="1"/>
          </p:cNvSpPr>
          <p:nvPr>
            <p:ph type="sldNum" sz="quarter" idx="12"/>
          </p:nvPr>
        </p:nvSpPr>
        <p:spPr/>
        <p:txBody>
          <a:bodyPr/>
          <a:lstStyle/>
          <a:p>
            <a:fld id="{04C56FE3-4840-4978-89D8-A32CF2BAADEE}" type="slidenum">
              <a:rPr lang="ar-JO" smtClean="0"/>
              <a:t>‹#›</a:t>
            </a:fld>
            <a:endParaRPr lang="ar-JO"/>
          </a:p>
        </p:txBody>
      </p:sp>
    </p:spTree>
    <p:extLst>
      <p:ext uri="{BB962C8B-B14F-4D97-AF65-F5344CB8AC3E}">
        <p14:creationId xmlns:p14="http://schemas.microsoft.com/office/powerpoint/2010/main" val="24568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B30AF5-1982-47F0-BF68-B242E8E9AEC5}"/>
              </a:ext>
            </a:extLst>
          </p:cNvPr>
          <p:cNvSpPr>
            <a:spLocks noGrp="1"/>
          </p:cNvSpPr>
          <p:nvPr>
            <p:ph type="dt" sz="half" idx="10"/>
          </p:nvPr>
        </p:nvSpPr>
        <p:spPr/>
        <p:txBody>
          <a:bodyPr/>
          <a:lstStyle/>
          <a:p>
            <a:fld id="{1127F3AE-E7AA-4253-AACD-B24CB3474709}" type="datetimeFigureOut">
              <a:rPr lang="ar-JO" smtClean="0"/>
              <a:t>10/10/1441</a:t>
            </a:fld>
            <a:endParaRPr lang="ar-JO"/>
          </a:p>
        </p:txBody>
      </p:sp>
      <p:sp>
        <p:nvSpPr>
          <p:cNvPr id="3" name="Footer Placeholder 2">
            <a:extLst>
              <a:ext uri="{FF2B5EF4-FFF2-40B4-BE49-F238E27FC236}">
                <a16:creationId xmlns:a16="http://schemas.microsoft.com/office/drawing/2014/main" id="{2A393386-40A9-447C-BDA0-223F26F91590}"/>
              </a:ext>
            </a:extLst>
          </p:cNvPr>
          <p:cNvSpPr>
            <a:spLocks noGrp="1"/>
          </p:cNvSpPr>
          <p:nvPr>
            <p:ph type="ftr" sz="quarter" idx="11"/>
          </p:nvPr>
        </p:nvSpPr>
        <p:spPr/>
        <p:txBody>
          <a:bodyPr/>
          <a:lstStyle/>
          <a:p>
            <a:endParaRPr lang="ar-JO"/>
          </a:p>
        </p:txBody>
      </p:sp>
      <p:sp>
        <p:nvSpPr>
          <p:cNvPr id="4" name="Slide Number Placeholder 3">
            <a:extLst>
              <a:ext uri="{FF2B5EF4-FFF2-40B4-BE49-F238E27FC236}">
                <a16:creationId xmlns:a16="http://schemas.microsoft.com/office/drawing/2014/main" id="{4139F13C-8CC7-458B-BB25-71342323159F}"/>
              </a:ext>
            </a:extLst>
          </p:cNvPr>
          <p:cNvSpPr>
            <a:spLocks noGrp="1"/>
          </p:cNvSpPr>
          <p:nvPr>
            <p:ph type="sldNum" sz="quarter" idx="12"/>
          </p:nvPr>
        </p:nvSpPr>
        <p:spPr/>
        <p:txBody>
          <a:bodyPr/>
          <a:lstStyle/>
          <a:p>
            <a:fld id="{04C56FE3-4840-4978-89D8-A32CF2BAADEE}" type="slidenum">
              <a:rPr lang="ar-JO" smtClean="0"/>
              <a:t>‹#›</a:t>
            </a:fld>
            <a:endParaRPr lang="ar-JO"/>
          </a:p>
        </p:txBody>
      </p:sp>
    </p:spTree>
    <p:extLst>
      <p:ext uri="{BB962C8B-B14F-4D97-AF65-F5344CB8AC3E}">
        <p14:creationId xmlns:p14="http://schemas.microsoft.com/office/powerpoint/2010/main" val="409476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FCD0-D0A9-461C-8FD0-6C8B8090A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JO"/>
          </a:p>
        </p:txBody>
      </p:sp>
      <p:sp>
        <p:nvSpPr>
          <p:cNvPr id="3" name="Content Placeholder 2">
            <a:extLst>
              <a:ext uri="{FF2B5EF4-FFF2-40B4-BE49-F238E27FC236}">
                <a16:creationId xmlns:a16="http://schemas.microsoft.com/office/drawing/2014/main" id="{BCEC5D75-D9EA-4A73-AF17-A476415FB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Text Placeholder 3">
            <a:extLst>
              <a:ext uri="{FF2B5EF4-FFF2-40B4-BE49-F238E27FC236}">
                <a16:creationId xmlns:a16="http://schemas.microsoft.com/office/drawing/2014/main" id="{46081FC4-6379-4AB1-8A8A-DC661DCB4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69A93-72B3-46FB-B616-CFFBFD261C1C}"/>
              </a:ext>
            </a:extLst>
          </p:cNvPr>
          <p:cNvSpPr>
            <a:spLocks noGrp="1"/>
          </p:cNvSpPr>
          <p:nvPr>
            <p:ph type="dt" sz="half" idx="10"/>
          </p:nvPr>
        </p:nvSpPr>
        <p:spPr/>
        <p:txBody>
          <a:bodyPr/>
          <a:lstStyle/>
          <a:p>
            <a:fld id="{1127F3AE-E7AA-4253-AACD-B24CB3474709}" type="datetimeFigureOut">
              <a:rPr lang="ar-JO" smtClean="0"/>
              <a:t>10/10/1441</a:t>
            </a:fld>
            <a:endParaRPr lang="ar-JO"/>
          </a:p>
        </p:txBody>
      </p:sp>
      <p:sp>
        <p:nvSpPr>
          <p:cNvPr id="6" name="Footer Placeholder 5">
            <a:extLst>
              <a:ext uri="{FF2B5EF4-FFF2-40B4-BE49-F238E27FC236}">
                <a16:creationId xmlns:a16="http://schemas.microsoft.com/office/drawing/2014/main" id="{9C7017E2-BD32-4503-B067-CC5C9E02B73E}"/>
              </a:ext>
            </a:extLst>
          </p:cNvPr>
          <p:cNvSpPr>
            <a:spLocks noGrp="1"/>
          </p:cNvSpPr>
          <p:nvPr>
            <p:ph type="ftr" sz="quarter" idx="11"/>
          </p:nvPr>
        </p:nvSpPr>
        <p:spPr/>
        <p:txBody>
          <a:bodyPr/>
          <a:lstStyle/>
          <a:p>
            <a:endParaRPr lang="ar-JO"/>
          </a:p>
        </p:txBody>
      </p:sp>
      <p:sp>
        <p:nvSpPr>
          <p:cNvPr id="7" name="Slide Number Placeholder 6">
            <a:extLst>
              <a:ext uri="{FF2B5EF4-FFF2-40B4-BE49-F238E27FC236}">
                <a16:creationId xmlns:a16="http://schemas.microsoft.com/office/drawing/2014/main" id="{293F3E50-217B-4906-8589-8E416136AB50}"/>
              </a:ext>
            </a:extLst>
          </p:cNvPr>
          <p:cNvSpPr>
            <a:spLocks noGrp="1"/>
          </p:cNvSpPr>
          <p:nvPr>
            <p:ph type="sldNum" sz="quarter" idx="12"/>
          </p:nvPr>
        </p:nvSpPr>
        <p:spPr/>
        <p:txBody>
          <a:bodyPr/>
          <a:lstStyle/>
          <a:p>
            <a:fld id="{04C56FE3-4840-4978-89D8-A32CF2BAADEE}" type="slidenum">
              <a:rPr lang="ar-JO" smtClean="0"/>
              <a:t>‹#›</a:t>
            </a:fld>
            <a:endParaRPr lang="ar-JO"/>
          </a:p>
        </p:txBody>
      </p:sp>
    </p:spTree>
    <p:extLst>
      <p:ext uri="{BB962C8B-B14F-4D97-AF65-F5344CB8AC3E}">
        <p14:creationId xmlns:p14="http://schemas.microsoft.com/office/powerpoint/2010/main" val="173252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E042-F662-4BB4-94C5-8221144ED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JO"/>
          </a:p>
        </p:txBody>
      </p:sp>
      <p:sp>
        <p:nvSpPr>
          <p:cNvPr id="3" name="Picture Placeholder 2">
            <a:extLst>
              <a:ext uri="{FF2B5EF4-FFF2-40B4-BE49-F238E27FC236}">
                <a16:creationId xmlns:a16="http://schemas.microsoft.com/office/drawing/2014/main" id="{E7A2D3BF-4E8F-4AE8-85B9-9CB79470D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Text Placeholder 3">
            <a:extLst>
              <a:ext uri="{FF2B5EF4-FFF2-40B4-BE49-F238E27FC236}">
                <a16:creationId xmlns:a16="http://schemas.microsoft.com/office/drawing/2014/main" id="{96B0B334-F30C-4AB8-A0CE-D030D760D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D15C3-A201-4F24-93E0-971383BC224B}"/>
              </a:ext>
            </a:extLst>
          </p:cNvPr>
          <p:cNvSpPr>
            <a:spLocks noGrp="1"/>
          </p:cNvSpPr>
          <p:nvPr>
            <p:ph type="dt" sz="half" idx="10"/>
          </p:nvPr>
        </p:nvSpPr>
        <p:spPr/>
        <p:txBody>
          <a:bodyPr/>
          <a:lstStyle/>
          <a:p>
            <a:fld id="{1127F3AE-E7AA-4253-AACD-B24CB3474709}" type="datetimeFigureOut">
              <a:rPr lang="ar-JO" smtClean="0"/>
              <a:t>10/10/1441</a:t>
            </a:fld>
            <a:endParaRPr lang="ar-JO"/>
          </a:p>
        </p:txBody>
      </p:sp>
      <p:sp>
        <p:nvSpPr>
          <p:cNvPr id="6" name="Footer Placeholder 5">
            <a:extLst>
              <a:ext uri="{FF2B5EF4-FFF2-40B4-BE49-F238E27FC236}">
                <a16:creationId xmlns:a16="http://schemas.microsoft.com/office/drawing/2014/main" id="{903BED88-7F73-4C2B-A55E-FD35FC0EA3B6}"/>
              </a:ext>
            </a:extLst>
          </p:cNvPr>
          <p:cNvSpPr>
            <a:spLocks noGrp="1"/>
          </p:cNvSpPr>
          <p:nvPr>
            <p:ph type="ftr" sz="quarter" idx="11"/>
          </p:nvPr>
        </p:nvSpPr>
        <p:spPr/>
        <p:txBody>
          <a:bodyPr/>
          <a:lstStyle/>
          <a:p>
            <a:endParaRPr lang="ar-JO"/>
          </a:p>
        </p:txBody>
      </p:sp>
      <p:sp>
        <p:nvSpPr>
          <p:cNvPr id="7" name="Slide Number Placeholder 6">
            <a:extLst>
              <a:ext uri="{FF2B5EF4-FFF2-40B4-BE49-F238E27FC236}">
                <a16:creationId xmlns:a16="http://schemas.microsoft.com/office/drawing/2014/main" id="{6A907693-E3C3-4D20-B40F-C0A602DF0D97}"/>
              </a:ext>
            </a:extLst>
          </p:cNvPr>
          <p:cNvSpPr>
            <a:spLocks noGrp="1"/>
          </p:cNvSpPr>
          <p:nvPr>
            <p:ph type="sldNum" sz="quarter" idx="12"/>
          </p:nvPr>
        </p:nvSpPr>
        <p:spPr/>
        <p:txBody>
          <a:bodyPr/>
          <a:lstStyle/>
          <a:p>
            <a:fld id="{04C56FE3-4840-4978-89D8-A32CF2BAADEE}" type="slidenum">
              <a:rPr lang="ar-JO" smtClean="0"/>
              <a:t>‹#›</a:t>
            </a:fld>
            <a:endParaRPr lang="ar-JO"/>
          </a:p>
        </p:txBody>
      </p:sp>
    </p:spTree>
    <p:extLst>
      <p:ext uri="{BB962C8B-B14F-4D97-AF65-F5344CB8AC3E}">
        <p14:creationId xmlns:p14="http://schemas.microsoft.com/office/powerpoint/2010/main" val="225207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58F35B-1D4E-46F1-810F-7571D5D56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JO"/>
          </a:p>
        </p:txBody>
      </p:sp>
      <p:sp>
        <p:nvSpPr>
          <p:cNvPr id="3" name="Text Placeholder 2">
            <a:extLst>
              <a:ext uri="{FF2B5EF4-FFF2-40B4-BE49-F238E27FC236}">
                <a16:creationId xmlns:a16="http://schemas.microsoft.com/office/drawing/2014/main" id="{E0E44713-0014-4B83-8D3A-17AEDFC8FD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a:extLst>
              <a:ext uri="{FF2B5EF4-FFF2-40B4-BE49-F238E27FC236}">
                <a16:creationId xmlns:a16="http://schemas.microsoft.com/office/drawing/2014/main" id="{B19DDDEC-F70A-4A71-8B33-7AAACA782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7F3AE-E7AA-4253-AACD-B24CB3474709}" type="datetimeFigureOut">
              <a:rPr lang="ar-JO" smtClean="0"/>
              <a:t>10/10/1441</a:t>
            </a:fld>
            <a:endParaRPr lang="ar-JO"/>
          </a:p>
        </p:txBody>
      </p:sp>
      <p:sp>
        <p:nvSpPr>
          <p:cNvPr id="5" name="Footer Placeholder 4">
            <a:extLst>
              <a:ext uri="{FF2B5EF4-FFF2-40B4-BE49-F238E27FC236}">
                <a16:creationId xmlns:a16="http://schemas.microsoft.com/office/drawing/2014/main" id="{226DB207-397A-4BA3-A679-9704FDF29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JO"/>
          </a:p>
        </p:txBody>
      </p:sp>
      <p:sp>
        <p:nvSpPr>
          <p:cNvPr id="6" name="Slide Number Placeholder 5">
            <a:extLst>
              <a:ext uri="{FF2B5EF4-FFF2-40B4-BE49-F238E27FC236}">
                <a16:creationId xmlns:a16="http://schemas.microsoft.com/office/drawing/2014/main" id="{13BF336E-C0A8-497C-B3C1-E6614F61F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56FE3-4840-4978-89D8-A32CF2BAADEE}" type="slidenum">
              <a:rPr lang="ar-JO" smtClean="0"/>
              <a:t>‹#›</a:t>
            </a:fld>
            <a:endParaRPr lang="ar-JO"/>
          </a:p>
        </p:txBody>
      </p:sp>
    </p:spTree>
    <p:extLst>
      <p:ext uri="{BB962C8B-B14F-4D97-AF65-F5344CB8AC3E}">
        <p14:creationId xmlns:p14="http://schemas.microsoft.com/office/powerpoint/2010/main" val="4053419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196B2300-B32E-4AAD-90A0-27486DC964AD}"/>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100" kern="1200" dirty="0">
                <a:solidFill>
                  <a:schemeClr val="tx1"/>
                </a:solidFill>
                <a:latin typeface="+mj-lt"/>
                <a:ea typeface="+mj-ea"/>
                <a:cs typeface="+mj-cs"/>
              </a:rPr>
              <a:t>Predict Dengue Fever Using Machine Learning</a:t>
            </a:r>
          </a:p>
          <a:p>
            <a:pPr algn="ctr">
              <a:lnSpc>
                <a:spcPct val="90000"/>
              </a:lnSpc>
              <a:spcBef>
                <a:spcPct val="0"/>
              </a:spcBef>
              <a:spcAft>
                <a:spcPts val="600"/>
              </a:spcAft>
            </a:pPr>
            <a:r>
              <a:rPr lang="en-US" sz="6100" kern="1200" dirty="0">
                <a:solidFill>
                  <a:schemeClr val="tx1"/>
                </a:solidFill>
                <a:latin typeface="+mj-lt"/>
                <a:ea typeface="+mj-ea"/>
                <a:cs typeface="+mj-cs"/>
              </a:rPr>
              <a:t>Approach</a:t>
            </a:r>
          </a:p>
        </p:txBody>
      </p:sp>
      <p:sp>
        <p:nvSpPr>
          <p:cNvPr id="19" name="Rectangle 1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861FA1EF-49E1-4DC0-986E-5ADB86D000CF}"/>
              </a:ext>
            </a:extLst>
          </p:cNvPr>
          <p:cNvSpPr/>
          <p:nvPr/>
        </p:nvSpPr>
        <p:spPr>
          <a:xfrm>
            <a:off x="4572003" y="5528001"/>
            <a:ext cx="6096000" cy="677108"/>
          </a:xfrm>
          <a:prstGeom prst="rect">
            <a:avLst/>
          </a:prstGeom>
        </p:spPr>
        <p:txBody>
          <a:bodyPr>
            <a:spAutoFit/>
          </a:bodyPr>
          <a:lstStyle/>
          <a:p>
            <a:r>
              <a:rPr lang="it-IT" b="1" dirty="0"/>
              <a:t>Supervisor: Dr.Qanita Bani Baker</a:t>
            </a:r>
          </a:p>
          <a:p>
            <a:r>
              <a:rPr lang="it-IT" b="1" dirty="0"/>
              <a:t>By:Dalya &amp; alAnood</a:t>
            </a:r>
            <a:r>
              <a:rPr lang="it-IT" sz="2000" b="1" dirty="0"/>
              <a:t> </a:t>
            </a:r>
          </a:p>
        </p:txBody>
      </p:sp>
    </p:spTree>
    <p:extLst>
      <p:ext uri="{BB962C8B-B14F-4D97-AF65-F5344CB8AC3E}">
        <p14:creationId xmlns:p14="http://schemas.microsoft.com/office/powerpoint/2010/main" val="197115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803503" y="783772"/>
            <a:ext cx="9942716" cy="1554480"/>
          </a:xfrm>
        </p:spPr>
        <p:txBody>
          <a:bodyPr anchor="ctr">
            <a:normAutofit/>
          </a:bodyPr>
          <a:lstStyle/>
          <a:p>
            <a:r>
              <a:rPr lang="en-US" sz="4000" b="1" dirty="0"/>
              <a:t>Model Selection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3C22FF5-ECAF-4358-B1E7-B8C903226A1E}"/>
              </a:ext>
            </a:extLst>
          </p:cNvPr>
          <p:cNvSpPr>
            <a:spLocks noGrp="1"/>
          </p:cNvSpPr>
          <p:nvPr>
            <p:ph idx="1"/>
          </p:nvPr>
        </p:nvSpPr>
        <p:spPr>
          <a:xfrm>
            <a:off x="731525" y="2507049"/>
            <a:ext cx="10515600" cy="4351338"/>
          </a:xfrm>
        </p:spPr>
        <p:txBody>
          <a:bodyPr/>
          <a:lstStyle/>
          <a:p>
            <a:pPr marL="0" indent="0">
              <a:buNone/>
            </a:pPr>
            <a:r>
              <a:rPr lang="en-US" sz="4000" dirty="0"/>
              <a:t>1</a:t>
            </a:r>
            <a:r>
              <a:rPr lang="en-US" sz="2400" dirty="0"/>
              <a:t> Multiple Linear Regression (MLR)</a:t>
            </a:r>
          </a:p>
          <a:p>
            <a:pPr marL="0" indent="0">
              <a:buNone/>
            </a:pPr>
            <a:r>
              <a:rPr lang="en-US" sz="4000" dirty="0"/>
              <a:t>2</a:t>
            </a:r>
            <a:r>
              <a:rPr lang="en-US" sz="2400" dirty="0"/>
              <a:t> Random Forest</a:t>
            </a:r>
            <a:r>
              <a:rPr lang="it-IT" sz="2400" dirty="0"/>
              <a:t>(RF)</a:t>
            </a:r>
          </a:p>
          <a:p>
            <a:pPr marL="0" indent="0">
              <a:buNone/>
            </a:pPr>
            <a:r>
              <a:rPr lang="it-IT" sz="4000" dirty="0"/>
              <a:t>3 </a:t>
            </a:r>
            <a:r>
              <a:rPr lang="it-IT" sz="2400" dirty="0"/>
              <a:t>Negative Binomial model (NBM)</a:t>
            </a:r>
          </a:p>
          <a:p>
            <a:pPr marL="0" indent="0">
              <a:buNone/>
            </a:pPr>
            <a:r>
              <a:rPr lang="it-IT" sz="4000" dirty="0"/>
              <a:t>4 </a:t>
            </a:r>
            <a:r>
              <a:rPr lang="en-US" sz="2400" dirty="0"/>
              <a:t>Poisson Regress model </a:t>
            </a:r>
          </a:p>
          <a:p>
            <a:pPr marL="0" indent="0">
              <a:buNone/>
            </a:pPr>
            <a:r>
              <a:rPr lang="en-US" sz="4000" dirty="0"/>
              <a:t>5 </a:t>
            </a:r>
            <a:r>
              <a:rPr lang="en-US" sz="2400" dirty="0"/>
              <a:t>Neural Network (NN)</a:t>
            </a:r>
          </a:p>
          <a:p>
            <a:pPr marL="0" indent="0">
              <a:buNone/>
            </a:pPr>
            <a:r>
              <a:rPr lang="en-US" sz="4000" dirty="0"/>
              <a:t>6</a:t>
            </a:r>
            <a:r>
              <a:rPr lang="en-US" sz="2400" dirty="0"/>
              <a:t> bagging with decision tree</a:t>
            </a:r>
          </a:p>
          <a:p>
            <a:pPr marL="0" indent="0">
              <a:buNone/>
            </a:pPr>
            <a:endParaRPr lang="en-US" sz="2400" dirty="0"/>
          </a:p>
        </p:txBody>
      </p:sp>
    </p:spTree>
    <p:extLst>
      <p:ext uri="{BB962C8B-B14F-4D97-AF65-F5344CB8AC3E}">
        <p14:creationId xmlns:p14="http://schemas.microsoft.com/office/powerpoint/2010/main" val="304883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803503" y="783772"/>
            <a:ext cx="9942716" cy="1554480"/>
          </a:xfrm>
        </p:spPr>
        <p:txBody>
          <a:bodyPr anchor="ctr">
            <a:normAutofit/>
          </a:bodyPr>
          <a:lstStyle/>
          <a:p>
            <a:r>
              <a:rPr lang="en-US" sz="4000" b="1" dirty="0"/>
              <a:t>Model Selection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3C22FF5-ECAF-4358-B1E7-B8C903226A1E}"/>
              </a:ext>
            </a:extLst>
          </p:cNvPr>
          <p:cNvSpPr>
            <a:spLocks noGrp="1"/>
          </p:cNvSpPr>
          <p:nvPr>
            <p:ph idx="1"/>
          </p:nvPr>
        </p:nvSpPr>
        <p:spPr>
          <a:xfrm>
            <a:off x="731525" y="2507049"/>
            <a:ext cx="10515600" cy="4351338"/>
          </a:xfrm>
        </p:spPr>
        <p:txBody>
          <a:bodyPr/>
          <a:lstStyle/>
          <a:p>
            <a:pPr marL="0" indent="0">
              <a:buNone/>
            </a:pPr>
            <a:r>
              <a:rPr lang="en-US" sz="4000" dirty="0"/>
              <a:t>7</a:t>
            </a:r>
            <a:r>
              <a:rPr lang="en-US" sz="2400" dirty="0"/>
              <a:t>   Naive Bayes (NB)</a:t>
            </a:r>
          </a:p>
          <a:p>
            <a:pPr marL="0" indent="0">
              <a:buNone/>
            </a:pPr>
            <a:r>
              <a:rPr lang="en-US" sz="4000" dirty="0"/>
              <a:t>8</a:t>
            </a:r>
            <a:r>
              <a:rPr lang="en-US" sz="2400" dirty="0"/>
              <a:t>   AdaBoost</a:t>
            </a:r>
          </a:p>
          <a:p>
            <a:pPr marL="0" indent="0">
              <a:buNone/>
            </a:pPr>
            <a:r>
              <a:rPr lang="en-US" sz="4000" dirty="0"/>
              <a:t>9</a:t>
            </a:r>
            <a:r>
              <a:rPr lang="en-US" sz="2400" dirty="0"/>
              <a:t>   Decision tree(DT)</a:t>
            </a:r>
          </a:p>
          <a:p>
            <a:pPr marL="0" indent="0">
              <a:buNone/>
            </a:pPr>
            <a:r>
              <a:rPr lang="en-US" sz="4000" dirty="0"/>
              <a:t>10</a:t>
            </a:r>
            <a:r>
              <a:rPr lang="en-US" sz="2400" dirty="0"/>
              <a:t>    Support vector machine(SVM)</a:t>
            </a:r>
          </a:p>
          <a:p>
            <a:pPr marL="0" indent="0">
              <a:buNone/>
            </a:pPr>
            <a:r>
              <a:rPr lang="en-US" sz="4000" dirty="0"/>
              <a:t>11</a:t>
            </a:r>
            <a:r>
              <a:rPr lang="en-US" sz="2400" dirty="0"/>
              <a:t>    K-nearest neighbors algorithm (KNN)</a:t>
            </a:r>
          </a:p>
          <a:p>
            <a:pPr marL="0" indent="0">
              <a:buNone/>
            </a:pPr>
            <a:r>
              <a:rPr lang="en-US" sz="4000" dirty="0"/>
              <a:t>12  </a:t>
            </a:r>
            <a:r>
              <a:rPr lang="en-US" sz="2400" dirty="0"/>
              <a:t> Ensemble(RF,NB,DT,SVM)</a:t>
            </a:r>
            <a:endParaRPr lang="ar-JO" sz="2400" dirty="0"/>
          </a:p>
        </p:txBody>
      </p:sp>
    </p:spTree>
    <p:extLst>
      <p:ext uri="{BB962C8B-B14F-4D97-AF65-F5344CB8AC3E}">
        <p14:creationId xmlns:p14="http://schemas.microsoft.com/office/powerpoint/2010/main" val="119719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900354" y="783772"/>
            <a:ext cx="9942716" cy="1554480"/>
          </a:xfrm>
        </p:spPr>
        <p:txBody>
          <a:bodyPr anchor="ctr">
            <a:normAutofit/>
          </a:bodyPr>
          <a:lstStyle/>
          <a:p>
            <a:r>
              <a:rPr lang="en-US" sz="4000" b="1" dirty="0"/>
              <a:t>Evaluation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5943F92A-CA94-49F4-AA05-D744C1E3E15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54536" y="3091308"/>
            <a:ext cx="5757415" cy="3224187"/>
          </a:xfrm>
          <a:prstGeom prst="rect">
            <a:avLst/>
          </a:prstGeom>
        </p:spPr>
      </p:pic>
      <p:pic>
        <p:nvPicPr>
          <p:cNvPr id="20" name="Content Placeholder 19">
            <a:extLst>
              <a:ext uri="{FF2B5EF4-FFF2-40B4-BE49-F238E27FC236}">
                <a16:creationId xmlns:a16="http://schemas.microsoft.com/office/drawing/2014/main" id="{FD5104F6-F7E2-489F-B9A1-1989C927415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40079" y="2793860"/>
            <a:ext cx="4367394" cy="3405663"/>
          </a:xfrm>
        </p:spPr>
      </p:pic>
    </p:spTree>
    <p:extLst>
      <p:ext uri="{BB962C8B-B14F-4D97-AF65-F5344CB8AC3E}">
        <p14:creationId xmlns:p14="http://schemas.microsoft.com/office/powerpoint/2010/main" val="164682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900354" y="744944"/>
            <a:ext cx="9942716" cy="1554480"/>
          </a:xfrm>
        </p:spPr>
        <p:txBody>
          <a:bodyPr anchor="ctr">
            <a:normAutofit/>
          </a:bodyPr>
          <a:lstStyle/>
          <a:p>
            <a:r>
              <a:rPr lang="en-US" sz="4000" b="1" dirty="0"/>
              <a:t>Submissions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D8E383F1-535D-41F9-8E37-BA266D088E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25" y="2651978"/>
            <a:ext cx="10515600" cy="3395906"/>
          </a:xfrm>
        </p:spPr>
      </p:pic>
    </p:spTree>
    <p:extLst>
      <p:ext uri="{BB962C8B-B14F-4D97-AF65-F5344CB8AC3E}">
        <p14:creationId xmlns:p14="http://schemas.microsoft.com/office/powerpoint/2010/main" val="332470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900354" y="744944"/>
            <a:ext cx="9942716" cy="1554480"/>
          </a:xfrm>
        </p:spPr>
        <p:txBody>
          <a:bodyPr anchor="ctr">
            <a:normAutofit/>
          </a:bodyPr>
          <a:lstStyle/>
          <a:p>
            <a:r>
              <a:rPr lang="en-US" sz="4000" b="1"/>
              <a:t>Submissions</a:t>
            </a:r>
            <a:endParaRPr lang="en-US" sz="4000" b="1"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ell phone&#10;&#10;Description automatically generated">
            <a:extLst>
              <a:ext uri="{FF2B5EF4-FFF2-40B4-BE49-F238E27FC236}">
                <a16:creationId xmlns:a16="http://schemas.microsoft.com/office/drawing/2014/main" id="{F9B5B4C7-1FFC-413F-8846-C60DF70CD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778" y="2135813"/>
            <a:ext cx="9698504" cy="3977243"/>
          </a:xfrm>
        </p:spPr>
      </p:pic>
    </p:spTree>
    <p:extLst>
      <p:ext uri="{BB962C8B-B14F-4D97-AF65-F5344CB8AC3E}">
        <p14:creationId xmlns:p14="http://schemas.microsoft.com/office/powerpoint/2010/main" val="3577135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803503" y="923388"/>
            <a:ext cx="9942716" cy="1554480"/>
          </a:xfrm>
        </p:spPr>
        <p:txBody>
          <a:bodyPr anchor="ctr">
            <a:normAutofit/>
          </a:bodyPr>
          <a:lstStyle/>
          <a:p>
            <a:r>
              <a:rPr lang="en-US" sz="4000" b="1" dirty="0"/>
              <a:t>Best Submission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ell phone&#10;&#10;Description automatically generated">
            <a:extLst>
              <a:ext uri="{FF2B5EF4-FFF2-40B4-BE49-F238E27FC236}">
                <a16:creationId xmlns:a16="http://schemas.microsoft.com/office/drawing/2014/main" id="{1A56769A-9B48-4B32-9E59-BC623D4B08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6923" y="2789055"/>
            <a:ext cx="7863278" cy="3121751"/>
          </a:xfrm>
        </p:spPr>
      </p:pic>
    </p:spTree>
    <p:extLst>
      <p:ext uri="{BB962C8B-B14F-4D97-AF65-F5344CB8AC3E}">
        <p14:creationId xmlns:p14="http://schemas.microsoft.com/office/powerpoint/2010/main" val="970619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803503" y="923388"/>
            <a:ext cx="9942716" cy="1554480"/>
          </a:xfrm>
        </p:spPr>
        <p:txBody>
          <a:bodyPr anchor="ctr">
            <a:normAutofit/>
          </a:bodyPr>
          <a:lstStyle/>
          <a:p>
            <a:r>
              <a:rPr lang="en-US" sz="4000" b="1" dirty="0"/>
              <a:t>Conclusion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E2DEF56-BBD4-45BE-927B-57267CFC157F}"/>
              </a:ext>
            </a:extLst>
          </p:cNvPr>
          <p:cNvSpPr>
            <a:spLocks noGrp="1"/>
          </p:cNvSpPr>
          <p:nvPr>
            <p:ph idx="1"/>
          </p:nvPr>
        </p:nvSpPr>
        <p:spPr>
          <a:xfrm>
            <a:off x="838200" y="2817503"/>
            <a:ext cx="10515600" cy="3359459"/>
          </a:xfrm>
        </p:spPr>
        <p:txBody>
          <a:bodyPr/>
          <a:lstStyle/>
          <a:p>
            <a:r>
              <a:rPr lang="en-US" dirty="0"/>
              <a:t>Data preprocessing has a huge impact on the results of machine learning algorithms</a:t>
            </a:r>
          </a:p>
          <a:p>
            <a:r>
              <a:rPr lang="en-US" dirty="0"/>
              <a:t>Data conversion and normalization is required for more accurate predictions</a:t>
            </a:r>
          </a:p>
          <a:p>
            <a:r>
              <a:rPr lang="en-US" dirty="0"/>
              <a:t>Obtain the lowest percentage of error after the process of separating the data set.</a:t>
            </a:r>
          </a:p>
          <a:p>
            <a:r>
              <a:rPr lang="en-US" dirty="0"/>
              <a:t>The Poisson Regress model obtained the lowest error ratio by 25.6.</a:t>
            </a:r>
          </a:p>
        </p:txBody>
      </p:sp>
    </p:spTree>
    <p:extLst>
      <p:ext uri="{BB962C8B-B14F-4D97-AF65-F5344CB8AC3E}">
        <p14:creationId xmlns:p14="http://schemas.microsoft.com/office/powerpoint/2010/main" val="856452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803503" y="923388"/>
            <a:ext cx="9942716" cy="1554480"/>
          </a:xfrm>
        </p:spPr>
        <p:txBody>
          <a:bodyPr anchor="ctr">
            <a:normAutofit/>
          </a:bodyPr>
          <a:lstStyle/>
          <a:p>
            <a:r>
              <a:rPr lang="en-US" sz="4000" b="1" dirty="0"/>
              <a:t>Future work</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E2DEF56-BBD4-45BE-927B-57267CFC157F}"/>
              </a:ext>
            </a:extLst>
          </p:cNvPr>
          <p:cNvSpPr>
            <a:spLocks noGrp="1"/>
          </p:cNvSpPr>
          <p:nvPr>
            <p:ph idx="1"/>
          </p:nvPr>
        </p:nvSpPr>
        <p:spPr>
          <a:xfrm>
            <a:off x="838200" y="2817503"/>
            <a:ext cx="10515600" cy="3359459"/>
          </a:xfrm>
        </p:spPr>
        <p:txBody>
          <a:bodyPr/>
          <a:lstStyle/>
          <a:p>
            <a:r>
              <a:rPr lang="en-US" dirty="0"/>
              <a:t>In the future, we can work to increase the size of the data set by obtaining a recent data set from the World Weather Organization and applying a greater number of machine learning models. Deep learning can also be applied, given that the size of the data set will be increased and become applicable by deep learning.</a:t>
            </a:r>
          </a:p>
          <a:p>
            <a:endParaRPr lang="en-US" dirty="0"/>
          </a:p>
        </p:txBody>
      </p:sp>
    </p:spTree>
    <p:extLst>
      <p:ext uri="{BB962C8B-B14F-4D97-AF65-F5344CB8AC3E}">
        <p14:creationId xmlns:p14="http://schemas.microsoft.com/office/powerpoint/2010/main" val="40138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803503" y="923388"/>
            <a:ext cx="9942716" cy="1554480"/>
          </a:xfrm>
        </p:spPr>
        <p:txBody>
          <a:bodyPr anchor="ctr">
            <a:normAutofit/>
          </a:bodyPr>
          <a:lstStyle/>
          <a:p>
            <a:r>
              <a:rPr lang="ar" sz="4000" dirty="0"/>
              <a:t>References</a:t>
            </a:r>
            <a:endParaRPr lang="en-US" sz="4000" b="1"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E2DEF56-BBD4-45BE-927B-57267CFC157F}"/>
              </a:ext>
            </a:extLst>
          </p:cNvPr>
          <p:cNvSpPr>
            <a:spLocks noGrp="1"/>
          </p:cNvSpPr>
          <p:nvPr>
            <p:ph idx="1"/>
          </p:nvPr>
        </p:nvSpPr>
        <p:spPr>
          <a:xfrm>
            <a:off x="838200" y="2817503"/>
            <a:ext cx="10515600" cy="3359459"/>
          </a:xfrm>
        </p:spPr>
        <p:txBody>
          <a:bodyPr/>
          <a:lstStyle/>
          <a:p>
            <a:pPr marL="0" indent="0">
              <a:buNone/>
            </a:pPr>
            <a:r>
              <a:rPr lang="en-US" dirty="0"/>
              <a:t>[1] https://www.drivendata.org/competitions/44/dengai-predicting-disease-spread/data/</a:t>
            </a:r>
          </a:p>
          <a:p>
            <a:endParaRPr lang="en-US" dirty="0"/>
          </a:p>
        </p:txBody>
      </p:sp>
    </p:spTree>
    <p:extLst>
      <p:ext uri="{BB962C8B-B14F-4D97-AF65-F5344CB8AC3E}">
        <p14:creationId xmlns:p14="http://schemas.microsoft.com/office/powerpoint/2010/main" val="176456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1043631" y="809898"/>
            <a:ext cx="9942716" cy="1554480"/>
          </a:xfrm>
        </p:spPr>
        <p:txBody>
          <a:bodyPr anchor="ctr">
            <a:normAutofit/>
          </a:bodyPr>
          <a:lstStyle/>
          <a:p>
            <a:r>
              <a:rPr lang="en-US" dirty="0"/>
              <a:t>Outlines:</a:t>
            </a:r>
            <a:endParaRPr lang="ar-JO" sz="4000" b="1" dirty="0"/>
          </a:p>
        </p:txBody>
      </p:sp>
      <p:sp>
        <p:nvSpPr>
          <p:cNvPr id="3" name="Content Placeholder 2">
            <a:extLst>
              <a:ext uri="{FF2B5EF4-FFF2-40B4-BE49-F238E27FC236}">
                <a16:creationId xmlns:a16="http://schemas.microsoft.com/office/drawing/2014/main" id="{5E181EA5-07FE-4AB0-B39B-7FEE1380A16C}"/>
              </a:ext>
            </a:extLst>
          </p:cNvPr>
          <p:cNvSpPr>
            <a:spLocks noGrp="1"/>
          </p:cNvSpPr>
          <p:nvPr>
            <p:ph idx="1"/>
          </p:nvPr>
        </p:nvSpPr>
        <p:spPr>
          <a:xfrm>
            <a:off x="731525" y="3071670"/>
            <a:ext cx="9941319" cy="3735976"/>
          </a:xfrm>
        </p:spPr>
        <p:txBody>
          <a:bodyPr anchor="ctr">
            <a:normAutofit/>
          </a:bodyPr>
          <a:lstStyle/>
          <a:p>
            <a:r>
              <a:rPr lang="en-US" sz="2400" b="1" dirty="0"/>
              <a:t>Introduction</a:t>
            </a:r>
          </a:p>
          <a:p>
            <a:r>
              <a:rPr lang="en-US" sz="2400" b="1" dirty="0"/>
              <a:t>Methodology</a:t>
            </a:r>
          </a:p>
          <a:p>
            <a:r>
              <a:rPr lang="en-US" sz="2400" b="1" dirty="0"/>
              <a:t>Submissions</a:t>
            </a:r>
          </a:p>
          <a:p>
            <a:r>
              <a:rPr lang="en-US" sz="2400" b="1" dirty="0"/>
              <a:t>Conclusion</a:t>
            </a:r>
          </a:p>
          <a:p>
            <a:r>
              <a:rPr lang="en-US" sz="2400" b="1" dirty="0"/>
              <a:t>Future work</a:t>
            </a:r>
          </a:p>
          <a:p>
            <a:endParaRPr lang="en-US" sz="2400" b="1" dirty="0"/>
          </a:p>
          <a:p>
            <a:endParaRPr lang="en-US" sz="2400" b="1" dirty="0"/>
          </a:p>
          <a:p>
            <a:endParaRPr lang="ar-JO"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11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1043631" y="809898"/>
            <a:ext cx="9942716" cy="1554480"/>
          </a:xfrm>
        </p:spPr>
        <p:txBody>
          <a:bodyPr anchor="ctr">
            <a:normAutofit/>
          </a:bodyPr>
          <a:lstStyle/>
          <a:p>
            <a:r>
              <a:rPr lang="en-US" sz="4000" b="1" dirty="0"/>
              <a:t>Introduction</a:t>
            </a:r>
            <a:endParaRPr lang="ar-JO" sz="4000" b="1" dirty="0"/>
          </a:p>
        </p:txBody>
      </p:sp>
      <p:sp>
        <p:nvSpPr>
          <p:cNvPr id="3" name="Content Placeholder 2">
            <a:extLst>
              <a:ext uri="{FF2B5EF4-FFF2-40B4-BE49-F238E27FC236}">
                <a16:creationId xmlns:a16="http://schemas.microsoft.com/office/drawing/2014/main" id="{5E181EA5-07FE-4AB0-B39B-7FEE1380A16C}"/>
              </a:ext>
            </a:extLst>
          </p:cNvPr>
          <p:cNvSpPr>
            <a:spLocks noGrp="1"/>
          </p:cNvSpPr>
          <p:nvPr>
            <p:ph idx="1"/>
          </p:nvPr>
        </p:nvSpPr>
        <p:spPr>
          <a:xfrm>
            <a:off x="731525" y="2704014"/>
            <a:ext cx="9941319" cy="3735976"/>
          </a:xfrm>
        </p:spPr>
        <p:txBody>
          <a:bodyPr anchor="ctr">
            <a:normAutofit/>
          </a:bodyPr>
          <a:lstStyle/>
          <a:p>
            <a:pPr algn="just"/>
            <a:r>
              <a:rPr lang="en-US" sz="2400" dirty="0"/>
              <a:t>Dengue fever is a deadly viral disease transmitted by mosquitoes. Upon infection, the patients would show fever, rash, and muscle and joint pain. In severe cases, it could cause severe bleeding, low blood pressure, and even death.</a:t>
            </a:r>
          </a:p>
          <a:p>
            <a:pPr algn="just"/>
            <a:r>
              <a:rPr lang="en-US" sz="2400" dirty="0"/>
              <a:t>This fever is closely related to the weather; therefore it is widespread in regions with tropical and semi-tropical climates throughout the world, including Latin America and some Asian countries.</a:t>
            </a:r>
          </a:p>
          <a:p>
            <a:pPr algn="just"/>
            <a:r>
              <a:rPr lang="en-US" sz="2400" dirty="0"/>
              <a:t> The climatic conditions that are considered as one of the main influences in dengue fever are temperature, rainfall, and humidity levels.</a:t>
            </a:r>
          </a:p>
          <a:p>
            <a:endParaRPr lang="ar-JO"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25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1043631" y="809898"/>
            <a:ext cx="9942716" cy="1554480"/>
          </a:xfrm>
        </p:spPr>
        <p:txBody>
          <a:bodyPr anchor="ctr">
            <a:normAutofit/>
          </a:bodyPr>
          <a:lstStyle/>
          <a:p>
            <a:r>
              <a:rPr lang="en-US" sz="4000" b="1" dirty="0"/>
              <a:t>Aims of the study</a:t>
            </a:r>
            <a:endParaRPr lang="ar-JO" sz="4000" b="1" dirty="0"/>
          </a:p>
        </p:txBody>
      </p:sp>
      <p:sp>
        <p:nvSpPr>
          <p:cNvPr id="3" name="Content Placeholder 2">
            <a:extLst>
              <a:ext uri="{FF2B5EF4-FFF2-40B4-BE49-F238E27FC236}">
                <a16:creationId xmlns:a16="http://schemas.microsoft.com/office/drawing/2014/main" id="{5E181EA5-07FE-4AB0-B39B-7FEE1380A16C}"/>
              </a:ext>
            </a:extLst>
          </p:cNvPr>
          <p:cNvSpPr>
            <a:spLocks noGrp="1"/>
          </p:cNvSpPr>
          <p:nvPr>
            <p:ph idx="1"/>
          </p:nvPr>
        </p:nvSpPr>
        <p:spPr>
          <a:xfrm>
            <a:off x="731525" y="2764760"/>
            <a:ext cx="9941319" cy="3903519"/>
          </a:xfrm>
        </p:spPr>
        <p:txBody>
          <a:bodyPr anchor="ctr">
            <a:normAutofit/>
          </a:bodyPr>
          <a:lstStyle/>
          <a:p>
            <a:pPr>
              <a:buFont typeface="Wingdings" panose="05000000000000000000" pitchFamily="2" charset="2"/>
              <a:buChar char="Ø"/>
            </a:pPr>
            <a:r>
              <a:rPr lang="en-US" sz="2400" dirty="0"/>
              <a:t>This paper aims to ”predict the number of cases of dengue fever in the week” in two cities Iquitos, Peru and San Juan, Puerto Rico.</a:t>
            </a:r>
          </a:p>
          <a:p>
            <a:pPr>
              <a:buFont typeface="Wingdings" panose="05000000000000000000" pitchFamily="2" charset="2"/>
              <a:buChar char="Ø"/>
            </a:pPr>
            <a:r>
              <a:rPr lang="en-US" sz="2400" dirty="0"/>
              <a:t> Using five models of machine learning, multiple linear regression, neural network, random forest(RF), negative binomial  model (NBM)and </a:t>
            </a:r>
            <a:r>
              <a:rPr lang="en-US" sz="2400" dirty="0" err="1"/>
              <a:t>poisson</a:t>
            </a:r>
            <a:r>
              <a:rPr lang="en-US" sz="2400" dirty="0"/>
              <a:t> regression model(PRM).</a:t>
            </a:r>
          </a:p>
          <a:p>
            <a:pPr>
              <a:buFont typeface="Wingdings" panose="05000000000000000000" pitchFamily="2" charset="2"/>
              <a:buChar char="Ø"/>
            </a:pPr>
            <a:r>
              <a:rPr lang="en-US" sz="2400" dirty="0"/>
              <a:t>We will compare the results that we will get from applying these five models with the results of other research and we will try to reduce the error rate between the real value and the predicted values by using mean absolute error</a:t>
            </a:r>
          </a:p>
          <a:p>
            <a:endParaRPr lang="ar-JO"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1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1043631" y="809898"/>
            <a:ext cx="9942716" cy="1554480"/>
          </a:xfrm>
        </p:spPr>
        <p:txBody>
          <a:bodyPr anchor="ctr">
            <a:normAutofit/>
          </a:bodyPr>
          <a:lstStyle/>
          <a:p>
            <a:r>
              <a:rPr lang="en-US" sz="3600" b="1" dirty="0"/>
              <a:t>Why did we use machine learning?</a:t>
            </a:r>
            <a:endParaRPr lang="ar-JO" sz="3600" b="1" dirty="0"/>
          </a:p>
        </p:txBody>
      </p:sp>
      <p:sp>
        <p:nvSpPr>
          <p:cNvPr id="3" name="Content Placeholder 2">
            <a:extLst>
              <a:ext uri="{FF2B5EF4-FFF2-40B4-BE49-F238E27FC236}">
                <a16:creationId xmlns:a16="http://schemas.microsoft.com/office/drawing/2014/main" id="{5E181EA5-07FE-4AB0-B39B-7FEE1380A16C}"/>
              </a:ext>
            </a:extLst>
          </p:cNvPr>
          <p:cNvSpPr>
            <a:spLocks noGrp="1"/>
          </p:cNvSpPr>
          <p:nvPr>
            <p:ph idx="1"/>
          </p:nvPr>
        </p:nvSpPr>
        <p:spPr>
          <a:xfrm>
            <a:off x="731525" y="2764760"/>
            <a:ext cx="9941319" cy="3903519"/>
          </a:xfrm>
        </p:spPr>
        <p:txBody>
          <a:bodyPr anchor="ctr">
            <a:normAutofit/>
          </a:bodyPr>
          <a:lstStyle/>
          <a:p>
            <a:pPr>
              <a:lnSpc>
                <a:spcPct val="100000"/>
              </a:lnSpc>
            </a:pPr>
            <a:r>
              <a:rPr lang="en-US" sz="2400" dirty="0"/>
              <a:t>With having enough historical data related to the dengue disease and the climate changes, it invites the question of whether it is possible to use the correlation of the data to predict an epidemic before it happens. </a:t>
            </a:r>
          </a:p>
          <a:p>
            <a:pPr>
              <a:lnSpc>
                <a:spcPct val="100000"/>
              </a:lnSpc>
            </a:pPr>
            <a:endParaRPr lang="en-US" sz="2400" dirty="0"/>
          </a:p>
          <a:p>
            <a:pPr>
              <a:lnSpc>
                <a:spcPct val="100000"/>
              </a:lnSpc>
            </a:pPr>
            <a:r>
              <a:rPr lang="en-US" sz="2400" dirty="0"/>
              <a:t>Machine Learning is an efficient way of predicting the future disease outbreaks by analyzing the past data and correlating them with climate changes.</a:t>
            </a:r>
          </a:p>
          <a:p>
            <a:endParaRPr lang="ar-JO"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22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590FB-0548-431E-8EDF-ED164AFB699A}"/>
              </a:ext>
            </a:extLst>
          </p:cNvPr>
          <p:cNvSpPr>
            <a:spLocks noGrp="1"/>
          </p:cNvSpPr>
          <p:nvPr>
            <p:ph type="title"/>
          </p:nvPr>
        </p:nvSpPr>
        <p:spPr>
          <a:xfrm>
            <a:off x="1043631" y="809898"/>
            <a:ext cx="9942716" cy="1554480"/>
          </a:xfrm>
        </p:spPr>
        <p:txBody>
          <a:bodyPr anchor="ctr">
            <a:normAutofit/>
          </a:bodyPr>
          <a:lstStyle/>
          <a:p>
            <a:r>
              <a:rPr lang="en-US" sz="4000" b="1" dirty="0"/>
              <a:t>Our Methodology</a:t>
            </a:r>
            <a:endParaRPr lang="ar-JO" sz="4000" b="1" dirty="0"/>
          </a:p>
        </p:txBody>
      </p:sp>
      <p:sp>
        <p:nvSpPr>
          <p:cNvPr id="3" name="Content Placeholder 2">
            <a:extLst>
              <a:ext uri="{FF2B5EF4-FFF2-40B4-BE49-F238E27FC236}">
                <a16:creationId xmlns:a16="http://schemas.microsoft.com/office/drawing/2014/main" id="{C01A0312-7410-4E94-9ABE-60F81D0F929D}"/>
              </a:ext>
            </a:extLst>
          </p:cNvPr>
          <p:cNvSpPr>
            <a:spLocks noGrp="1"/>
          </p:cNvSpPr>
          <p:nvPr>
            <p:ph idx="1"/>
          </p:nvPr>
        </p:nvSpPr>
        <p:spPr>
          <a:xfrm>
            <a:off x="1045028" y="3017522"/>
            <a:ext cx="9941319" cy="3124658"/>
          </a:xfrm>
        </p:spPr>
        <p:txBody>
          <a:bodyPr anchor="ctr">
            <a:normAutofit/>
          </a:bodyPr>
          <a:lstStyle/>
          <a:p>
            <a:r>
              <a:rPr lang="en-US" sz="2400" b="1" dirty="0"/>
              <a:t>Data Set</a:t>
            </a:r>
          </a:p>
          <a:p>
            <a:r>
              <a:rPr lang="en-US" sz="2400" b="1" dirty="0"/>
              <a:t>Data Analysis</a:t>
            </a:r>
          </a:p>
          <a:p>
            <a:r>
              <a:rPr lang="en-US" sz="2400" b="1" dirty="0"/>
              <a:t>Data Preprocessing</a:t>
            </a:r>
          </a:p>
          <a:p>
            <a:r>
              <a:rPr lang="en-US" sz="2400" b="1" dirty="0"/>
              <a:t>Model Selection</a:t>
            </a:r>
          </a:p>
          <a:p>
            <a:r>
              <a:rPr lang="en-US" sz="2400" b="1" dirty="0"/>
              <a:t>Evaluation</a:t>
            </a:r>
          </a:p>
          <a:p>
            <a:endParaRPr lang="ar-JO"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253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1043631" y="809898"/>
            <a:ext cx="9942716" cy="1554480"/>
          </a:xfrm>
        </p:spPr>
        <p:txBody>
          <a:bodyPr anchor="ctr">
            <a:normAutofit/>
          </a:bodyPr>
          <a:lstStyle/>
          <a:p>
            <a:r>
              <a:rPr lang="en-US" sz="4800" b="1" dirty="0"/>
              <a:t>Dataset</a:t>
            </a:r>
            <a:endParaRPr lang="ar-JO" sz="4800" b="1" dirty="0"/>
          </a:p>
        </p:txBody>
      </p:sp>
      <p:sp>
        <p:nvSpPr>
          <p:cNvPr id="3" name="Content Placeholder 2">
            <a:extLst>
              <a:ext uri="{FF2B5EF4-FFF2-40B4-BE49-F238E27FC236}">
                <a16:creationId xmlns:a16="http://schemas.microsoft.com/office/drawing/2014/main" id="{5E181EA5-07FE-4AB0-B39B-7FEE1380A16C}"/>
              </a:ext>
            </a:extLst>
          </p:cNvPr>
          <p:cNvSpPr>
            <a:spLocks noGrp="1"/>
          </p:cNvSpPr>
          <p:nvPr>
            <p:ph idx="1"/>
          </p:nvPr>
        </p:nvSpPr>
        <p:spPr>
          <a:xfrm>
            <a:off x="1043631" y="2704014"/>
            <a:ext cx="9941319" cy="3124658"/>
          </a:xfrm>
        </p:spPr>
        <p:txBody>
          <a:bodyPr anchor="ctr">
            <a:normAutofit/>
          </a:bodyPr>
          <a:lstStyle/>
          <a:p>
            <a:pPr>
              <a:buFont typeface="Wingdings" panose="05000000000000000000" pitchFamily="2" charset="2"/>
              <a:buChar char="§"/>
            </a:pPr>
            <a:r>
              <a:rPr lang="en-US" sz="2400" dirty="0"/>
              <a:t>The dataset consists of climate data and the total number of reported dengue patients in a weekly timescale .</a:t>
            </a:r>
          </a:p>
          <a:p>
            <a:pPr>
              <a:buFont typeface="Wingdings" panose="05000000000000000000" pitchFamily="2" charset="2"/>
              <a:buChar char="§"/>
            </a:pPr>
            <a:r>
              <a:rPr lang="en-US" sz="2400" dirty="0"/>
              <a:t>data could be found in [1]</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The dataset consists of 1456 records and 24 features divided into five main categories</a:t>
            </a:r>
          </a:p>
          <a:p>
            <a:pPr marL="0" indent="0">
              <a:buNone/>
            </a:pPr>
            <a:r>
              <a:rPr lang="en-US" sz="2400" dirty="0">
                <a:latin typeface="Calibri" panose="020F0502020204030204" pitchFamily="34" charset="0"/>
                <a:cs typeface="Calibri" panose="020F0502020204030204" pitchFamily="34" charset="0"/>
              </a:rPr>
              <a:t> </a:t>
            </a:r>
            <a:endParaRPr lang="en-US" sz="2400" dirty="0"/>
          </a:p>
          <a:p>
            <a:endParaRPr lang="ar-JO"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6" name="Content Placeholder 2">
            <a:extLst>
              <a:ext uri="{FF2B5EF4-FFF2-40B4-BE49-F238E27FC236}">
                <a16:creationId xmlns:a16="http://schemas.microsoft.com/office/drawing/2014/main" id="{F56528DB-5C1F-459C-A29B-751DB2D90208}"/>
              </a:ext>
            </a:extLst>
          </p:cNvPr>
          <p:cNvGraphicFramePr>
            <a:graphicFrameLocks/>
          </p:cNvGraphicFramePr>
          <p:nvPr>
            <p:extLst>
              <p:ext uri="{D42A27DB-BD31-4B8C-83A1-F6EECF244321}">
                <p14:modId xmlns:p14="http://schemas.microsoft.com/office/powerpoint/2010/main" val="2019984150"/>
              </p:ext>
            </p:extLst>
          </p:nvPr>
        </p:nvGraphicFramePr>
        <p:xfrm>
          <a:off x="365764" y="4508879"/>
          <a:ext cx="10907490" cy="2526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756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801128" y="938475"/>
            <a:ext cx="9942716" cy="1554480"/>
          </a:xfrm>
        </p:spPr>
        <p:txBody>
          <a:bodyPr anchor="ctr">
            <a:normAutofit/>
          </a:bodyPr>
          <a:lstStyle/>
          <a:p>
            <a:r>
              <a:rPr lang="en-US" sz="4000" b="1" dirty="0"/>
              <a:t>Data Analysis</a:t>
            </a:r>
            <a:br>
              <a:rPr lang="en-US" sz="4000" b="1" dirty="0"/>
            </a:br>
            <a:endParaRPr lang="ar-JO" sz="4000" b="1" dirty="0"/>
          </a:p>
        </p:txBody>
      </p:sp>
      <p:pic>
        <p:nvPicPr>
          <p:cNvPr id="7" name="Content Placeholder 6" descr="A screenshot of a cell phone&#10;&#10;Description automatically generated">
            <a:extLst>
              <a:ext uri="{FF2B5EF4-FFF2-40B4-BE49-F238E27FC236}">
                <a16:creationId xmlns:a16="http://schemas.microsoft.com/office/drawing/2014/main" id="{9C069C56-2152-4C11-8E58-3B8BB03961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6898" y="3836469"/>
            <a:ext cx="3906946" cy="2505147"/>
          </a:xfrm>
        </p:spPr>
      </p:pic>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1E8F76F-BB38-465E-BC2A-4F0B7F2CFFBF}"/>
              </a:ext>
            </a:extLst>
          </p:cNvPr>
          <p:cNvSpPr/>
          <p:nvPr/>
        </p:nvSpPr>
        <p:spPr>
          <a:xfrm>
            <a:off x="1578653" y="2901325"/>
            <a:ext cx="3313044" cy="5267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800" dirty="0">
                <a:solidFill>
                  <a:schemeClr val="bg1"/>
                </a:solidFill>
                <a:latin typeface="Calibri" panose="020F0502020204030204" pitchFamily="34" charset="0"/>
                <a:cs typeface="Calibri" panose="020F0502020204030204" pitchFamily="34" charset="0"/>
              </a:rPr>
              <a:t>San Juan  </a:t>
            </a:r>
          </a:p>
        </p:txBody>
      </p:sp>
      <p:sp>
        <p:nvSpPr>
          <p:cNvPr id="14" name="Rectangle 13">
            <a:extLst>
              <a:ext uri="{FF2B5EF4-FFF2-40B4-BE49-F238E27FC236}">
                <a16:creationId xmlns:a16="http://schemas.microsoft.com/office/drawing/2014/main" id="{3E8F39F8-2464-46B6-8F5B-422F4484D4F9}"/>
              </a:ext>
            </a:extLst>
          </p:cNvPr>
          <p:cNvSpPr/>
          <p:nvPr/>
        </p:nvSpPr>
        <p:spPr>
          <a:xfrm>
            <a:off x="7070034" y="2901325"/>
            <a:ext cx="3313044" cy="5267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800" dirty="0">
                <a:solidFill>
                  <a:schemeClr val="bg1"/>
                </a:solidFill>
                <a:latin typeface="Calibri" panose="020F0502020204030204" pitchFamily="34" charset="0"/>
                <a:cs typeface="Calibri" panose="020F0502020204030204" pitchFamily="34" charset="0"/>
              </a:rPr>
              <a:t>Iquitos</a:t>
            </a:r>
            <a:endParaRPr lang="ar-JO" sz="2800" dirty="0">
              <a:solidFill>
                <a:schemeClr val="bg1"/>
              </a:solidFill>
            </a:endParaRPr>
          </a:p>
        </p:txBody>
      </p:sp>
      <p:pic>
        <p:nvPicPr>
          <p:cNvPr id="16" name="Picture 15" descr="A screenshot of a cell phone&#10;&#10;Description automatically generated">
            <a:extLst>
              <a:ext uri="{FF2B5EF4-FFF2-40B4-BE49-F238E27FC236}">
                <a16:creationId xmlns:a16="http://schemas.microsoft.com/office/drawing/2014/main" id="{5FABC211-0B1B-4913-B6A6-C970F95B1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660" y="3821354"/>
            <a:ext cx="3906946" cy="2612452"/>
          </a:xfrm>
          <a:prstGeom prst="rect">
            <a:avLst/>
          </a:prstGeom>
        </p:spPr>
      </p:pic>
    </p:spTree>
    <p:extLst>
      <p:ext uri="{BB962C8B-B14F-4D97-AF65-F5344CB8AC3E}">
        <p14:creationId xmlns:p14="http://schemas.microsoft.com/office/powerpoint/2010/main" val="423548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51BDB-5595-453E-9D9F-AE091BF94F16}"/>
              </a:ext>
            </a:extLst>
          </p:cNvPr>
          <p:cNvSpPr>
            <a:spLocks noGrp="1"/>
          </p:cNvSpPr>
          <p:nvPr>
            <p:ph type="title"/>
          </p:nvPr>
        </p:nvSpPr>
        <p:spPr>
          <a:xfrm>
            <a:off x="835934" y="847340"/>
            <a:ext cx="9942716" cy="1554480"/>
          </a:xfrm>
        </p:spPr>
        <p:txBody>
          <a:bodyPr anchor="ctr">
            <a:normAutofit/>
          </a:bodyPr>
          <a:lstStyle/>
          <a:p>
            <a:r>
              <a:rPr lang="en-US" sz="4000" b="1" dirty="0"/>
              <a:t>Data Preprocessing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3C22FF5-ECAF-4358-B1E7-B8C903226A1E}"/>
              </a:ext>
            </a:extLst>
          </p:cNvPr>
          <p:cNvSpPr>
            <a:spLocks noGrp="1"/>
          </p:cNvSpPr>
          <p:nvPr>
            <p:ph idx="1"/>
          </p:nvPr>
        </p:nvSpPr>
        <p:spPr>
          <a:xfrm>
            <a:off x="731525" y="2679514"/>
            <a:ext cx="10515600" cy="4351338"/>
          </a:xfrm>
        </p:spPr>
        <p:txBody>
          <a:bodyPr/>
          <a:lstStyle/>
          <a:p>
            <a:pPr>
              <a:buFont typeface="Wingdings" panose="05000000000000000000" pitchFamily="2" charset="2"/>
              <a:buChar char="§"/>
            </a:pPr>
            <a:r>
              <a:rPr lang="en-US" b="1" dirty="0">
                <a:cs typeface="Calibri"/>
              </a:rPr>
              <a:t>Handle missing value and outliers (548 missing values)</a:t>
            </a:r>
            <a:endParaRPr lang="en-US" b="1" dirty="0">
              <a:latin typeface="Calibri" panose="020F0502020204030204" pitchFamily="34" charset="0"/>
              <a:cs typeface="Calibri" panose="020F0502020204030204" pitchFamily="34" charset="0"/>
            </a:endParaRPr>
          </a:p>
          <a:p>
            <a:pPr marL="0" indent="0">
              <a:buNone/>
            </a:pPr>
            <a:r>
              <a:rPr lang="en-US" dirty="0"/>
              <a:t>In San Juan most missing values were Vegetation</a:t>
            </a:r>
            <a:endParaRPr lang="ar-JO" dirty="0"/>
          </a:p>
          <a:p>
            <a:pPr marL="0" indent="0">
              <a:buNone/>
            </a:pPr>
            <a:r>
              <a:rPr lang="en-US" dirty="0"/>
              <a:t> while in the Iquitos dataset most missing values were temperatures</a:t>
            </a:r>
          </a:p>
          <a:p>
            <a:pPr>
              <a:buFont typeface="Wingdings" panose="05000000000000000000" pitchFamily="2" charset="2"/>
              <a:buChar char="§"/>
            </a:pPr>
            <a:r>
              <a:rPr lang="en-US" b="1" dirty="0">
                <a:cs typeface="Calibri"/>
              </a:rPr>
              <a:t>Normalization for dataset    </a:t>
            </a:r>
            <a:r>
              <a:rPr lang="en-US" dirty="0">
                <a:cs typeface="Calibri"/>
              </a:rPr>
              <a:t>  </a:t>
            </a:r>
          </a:p>
          <a:p>
            <a:pPr marL="0" indent="0">
              <a:buNone/>
            </a:pPr>
            <a:r>
              <a:rPr lang="en-US" dirty="0">
                <a:cs typeface="Calibri"/>
              </a:rPr>
              <a:t>min-max normalization </a:t>
            </a:r>
            <a:endParaRPr lang="en-US" dirty="0">
              <a:latin typeface="Calibri" panose="020F0502020204030204" pitchFamily="34" charset="0"/>
              <a:cs typeface="Calibri" panose="020F0502020204030204" pitchFamily="34" charset="0"/>
            </a:endParaRPr>
          </a:p>
          <a:p>
            <a:pPr marL="0" indent="0">
              <a:buNone/>
            </a:pPr>
            <a:endParaRPr lang="en-US" dirty="0"/>
          </a:p>
          <a:p>
            <a:endParaRPr lang="ar-JO" dirty="0"/>
          </a:p>
        </p:txBody>
      </p:sp>
    </p:spTree>
    <p:extLst>
      <p:ext uri="{BB962C8B-B14F-4D97-AF65-F5344CB8AC3E}">
        <p14:creationId xmlns:p14="http://schemas.microsoft.com/office/powerpoint/2010/main" val="2792056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628</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Outlines:</vt:lpstr>
      <vt:lpstr>Introduction</vt:lpstr>
      <vt:lpstr>Aims of the study</vt:lpstr>
      <vt:lpstr>Why did we use machine learning?</vt:lpstr>
      <vt:lpstr>Our Methodology</vt:lpstr>
      <vt:lpstr>Dataset</vt:lpstr>
      <vt:lpstr>Data Analysis </vt:lpstr>
      <vt:lpstr>Data Preprocessing</vt:lpstr>
      <vt:lpstr>Model Selection</vt:lpstr>
      <vt:lpstr>Model Selection</vt:lpstr>
      <vt:lpstr>Evaluation</vt:lpstr>
      <vt:lpstr>Submissions</vt:lpstr>
      <vt:lpstr>Submissions</vt:lpstr>
      <vt:lpstr>Best Submission</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dalya faraj</dc:creator>
  <cp:lastModifiedBy>dalya faraj</cp:lastModifiedBy>
  <cp:revision>17</cp:revision>
  <dcterms:created xsi:type="dcterms:W3CDTF">2020-05-18T22:18:33Z</dcterms:created>
  <dcterms:modified xsi:type="dcterms:W3CDTF">2020-06-01T10:28:05Z</dcterms:modified>
</cp:coreProperties>
</file>