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994" r:id="rId1"/>
  </p:sldMasterIdLst>
  <p:notesMasterIdLst>
    <p:notesMasterId r:id="rId8"/>
  </p:notesMasterIdLst>
  <p:handoutMasterIdLst>
    <p:handoutMasterId r:id="rId9"/>
  </p:handoutMasterIdLst>
  <p:sldIdLst>
    <p:sldId id="726" r:id="rId2"/>
    <p:sldId id="701" r:id="rId3"/>
    <p:sldId id="2003" r:id="rId4"/>
    <p:sldId id="727" r:id="rId5"/>
    <p:sldId id="2001" r:id="rId6"/>
    <p:sldId id="2002" r:id="rId7"/>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Intel Clear" panose="020B0604020203020204" pitchFamily="34" charset="0"/>
      <p:regular r:id="rId14"/>
      <p:bold r:id="rId15"/>
      <p:italic r:id="rId16"/>
      <p:boldItalic r:id="rId17"/>
    </p:embeddedFont>
    <p:embeddedFont>
      <p:font typeface="Intel Clear Pro" panose="020B0804020202060201" pitchFamily="34" charset="77"/>
      <p:bold r:id="rId18"/>
    </p:embeddedFont>
  </p:embeddedFontLst>
  <p:defaultTextStyle>
    <a:defPPr>
      <a:defRPr lang="en-US"/>
    </a:defPPr>
    <a:lvl1pPr marL="0" algn="l" defTabSz="457152" rtl="0" eaLnBrk="1" latinLnBrk="0" hangingPunct="1">
      <a:defRPr sz="1800" kern="1200">
        <a:solidFill>
          <a:schemeClr val="tx1"/>
        </a:solidFill>
        <a:latin typeface="+mn-lt"/>
        <a:ea typeface="+mn-ea"/>
        <a:cs typeface="+mn-cs"/>
      </a:defRPr>
    </a:lvl1pPr>
    <a:lvl2pPr marL="457152" algn="l" defTabSz="457152" rtl="0" eaLnBrk="1" latinLnBrk="0" hangingPunct="1">
      <a:defRPr sz="1800" kern="1200">
        <a:solidFill>
          <a:schemeClr val="tx1"/>
        </a:solidFill>
        <a:latin typeface="+mn-lt"/>
        <a:ea typeface="+mn-ea"/>
        <a:cs typeface="+mn-cs"/>
      </a:defRPr>
    </a:lvl2pPr>
    <a:lvl3pPr marL="914304" algn="l" defTabSz="457152" rtl="0" eaLnBrk="1" latinLnBrk="0" hangingPunct="1">
      <a:defRPr sz="1800" kern="1200">
        <a:solidFill>
          <a:schemeClr val="tx1"/>
        </a:solidFill>
        <a:latin typeface="+mn-lt"/>
        <a:ea typeface="+mn-ea"/>
        <a:cs typeface="+mn-cs"/>
      </a:defRPr>
    </a:lvl3pPr>
    <a:lvl4pPr marL="1371455" algn="l" defTabSz="457152" rtl="0" eaLnBrk="1" latinLnBrk="0" hangingPunct="1">
      <a:defRPr sz="1800" kern="1200">
        <a:solidFill>
          <a:schemeClr val="tx1"/>
        </a:solidFill>
        <a:latin typeface="+mn-lt"/>
        <a:ea typeface="+mn-ea"/>
        <a:cs typeface="+mn-cs"/>
      </a:defRPr>
    </a:lvl4pPr>
    <a:lvl5pPr marL="1828607" algn="l" defTabSz="457152" rtl="0" eaLnBrk="1" latinLnBrk="0" hangingPunct="1">
      <a:defRPr sz="1800" kern="1200">
        <a:solidFill>
          <a:schemeClr val="tx1"/>
        </a:solidFill>
        <a:latin typeface="+mn-lt"/>
        <a:ea typeface="+mn-ea"/>
        <a:cs typeface="+mn-cs"/>
      </a:defRPr>
    </a:lvl5pPr>
    <a:lvl6pPr marL="2285758" algn="l" defTabSz="457152" rtl="0" eaLnBrk="1" latinLnBrk="0" hangingPunct="1">
      <a:defRPr sz="1800" kern="1200">
        <a:solidFill>
          <a:schemeClr val="tx1"/>
        </a:solidFill>
        <a:latin typeface="+mn-lt"/>
        <a:ea typeface="+mn-ea"/>
        <a:cs typeface="+mn-cs"/>
      </a:defRPr>
    </a:lvl6pPr>
    <a:lvl7pPr marL="2742909" algn="l" defTabSz="457152" rtl="0" eaLnBrk="1" latinLnBrk="0" hangingPunct="1">
      <a:defRPr sz="1800" kern="1200">
        <a:solidFill>
          <a:schemeClr val="tx1"/>
        </a:solidFill>
        <a:latin typeface="+mn-lt"/>
        <a:ea typeface="+mn-ea"/>
        <a:cs typeface="+mn-cs"/>
      </a:defRPr>
    </a:lvl7pPr>
    <a:lvl8pPr marL="3200061" algn="l" defTabSz="457152" rtl="0" eaLnBrk="1" latinLnBrk="0" hangingPunct="1">
      <a:defRPr sz="1800" kern="1200">
        <a:solidFill>
          <a:schemeClr val="tx1"/>
        </a:solidFill>
        <a:latin typeface="+mn-lt"/>
        <a:ea typeface="+mn-ea"/>
        <a:cs typeface="+mn-cs"/>
      </a:defRPr>
    </a:lvl8pPr>
    <a:lvl9pPr marL="3657213" algn="l" defTabSz="45715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orient="horz" pos="1620" userDrawn="1">
          <p15:clr>
            <a:srgbClr val="A4A3A4"/>
          </p15:clr>
        </p15:guide>
        <p15:guide id="7" pos="5470" userDrawn="1">
          <p15:clr>
            <a:srgbClr val="A4A3A4"/>
          </p15:clr>
        </p15:guide>
        <p15:guide id="8" pos="287" userDrawn="1">
          <p15:clr>
            <a:srgbClr val="A4A3A4"/>
          </p15:clr>
        </p15:guide>
        <p15:guide id="9"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helet, Lindsay" initials="ML" lastIdx="13" clrIdx="7">
    <p:extLst>
      <p:ext uri="{19B8F6BF-5375-455C-9EA6-DF929625EA0E}">
        <p15:presenceInfo xmlns:p15="http://schemas.microsoft.com/office/powerpoint/2012/main" userId="S-1-5-21-725345543-602162358-527237240-3539176" providerId="AD"/>
      </p:ext>
    </p:extLst>
  </p:cmAuthor>
  <p:cmAuthor id="1" name="Author" initials="A" lastIdx="71" clrIdx="1"/>
  <p:cmAuthor id="8" name="Mark McCarthy" initials="MM" lastIdx="1" clrIdx="8">
    <p:extLst>
      <p:ext uri="{19B8F6BF-5375-455C-9EA6-DF929625EA0E}">
        <p15:presenceInfo xmlns:p15="http://schemas.microsoft.com/office/powerpoint/2012/main" userId="5d1279acc6e954fc" providerId="Windows Live"/>
      </p:ext>
    </p:extLst>
  </p:cmAuthor>
  <p:cmAuthor id="6" name="Tehra Peace" initials="TP" lastIdx="126" clrIdx="6">
    <p:extLst>
      <p:ext uri="{19B8F6BF-5375-455C-9EA6-DF929625EA0E}">
        <p15:presenceInfo xmlns:p15="http://schemas.microsoft.com/office/powerpoint/2012/main" userId="61082c865ea7e9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300"/>
    <a:srgbClr val="D5B415"/>
    <a:srgbClr val="65C373"/>
    <a:srgbClr val="C4D600"/>
    <a:srgbClr val="00AEEF"/>
    <a:srgbClr val="0071C5"/>
    <a:srgbClr val="085F83"/>
    <a:srgbClr val="003C71"/>
    <a:srgbClr val="F3D54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34" autoAdjust="0"/>
    <p:restoredTop sz="95374" autoAdjust="0"/>
  </p:normalViewPr>
  <p:slideViewPr>
    <p:cSldViewPr snapToGrid="0">
      <p:cViewPr varScale="1">
        <p:scale>
          <a:sx n="171" d="100"/>
          <a:sy n="171" d="100"/>
        </p:scale>
        <p:origin x="752" y="168"/>
      </p:cViewPr>
      <p:guideLst>
        <p:guide orient="horz" pos="1620"/>
        <p:guide pos="5470"/>
        <p:guide pos="287"/>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Grid="0" showGuides="1">
      <p:cViewPr varScale="1">
        <p:scale>
          <a:sx n="63" d="100"/>
          <a:sy n="63" d="100"/>
        </p:scale>
        <p:origin x="2285"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4/2/19</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4/2/19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152" rtl="0" eaLnBrk="1" latinLnBrk="0" hangingPunct="1">
      <a:defRPr sz="1199" kern="1200">
        <a:solidFill>
          <a:schemeClr val="tx1"/>
        </a:solidFill>
        <a:latin typeface="Intel Clear"/>
        <a:ea typeface="+mn-ea"/>
        <a:cs typeface="+mn-cs"/>
      </a:defRPr>
    </a:lvl1pPr>
    <a:lvl2pPr marL="457152" algn="l" defTabSz="457152" rtl="0" eaLnBrk="1" latinLnBrk="0" hangingPunct="1">
      <a:defRPr sz="1199" kern="1200">
        <a:solidFill>
          <a:schemeClr val="tx1"/>
        </a:solidFill>
        <a:latin typeface="Intel Clear"/>
        <a:ea typeface="+mn-ea"/>
        <a:cs typeface="+mn-cs"/>
      </a:defRPr>
    </a:lvl2pPr>
    <a:lvl3pPr marL="914304" algn="l" defTabSz="457152" rtl="0" eaLnBrk="1" latinLnBrk="0" hangingPunct="1">
      <a:defRPr sz="1199" kern="1200">
        <a:solidFill>
          <a:schemeClr val="tx1"/>
        </a:solidFill>
        <a:latin typeface="Intel Clear"/>
        <a:ea typeface="+mn-ea"/>
        <a:cs typeface="+mn-cs"/>
      </a:defRPr>
    </a:lvl3pPr>
    <a:lvl4pPr marL="1371455" algn="l" defTabSz="457152" rtl="0" eaLnBrk="1" latinLnBrk="0" hangingPunct="1">
      <a:defRPr sz="1199" kern="1200">
        <a:solidFill>
          <a:schemeClr val="tx1"/>
        </a:solidFill>
        <a:latin typeface="Intel Clear"/>
        <a:ea typeface="+mn-ea"/>
        <a:cs typeface="+mn-cs"/>
      </a:defRPr>
    </a:lvl4pPr>
    <a:lvl5pPr marL="1828607" algn="l" defTabSz="457152" rtl="0" eaLnBrk="1" latinLnBrk="0" hangingPunct="1">
      <a:defRPr sz="1199" kern="1200">
        <a:solidFill>
          <a:schemeClr val="tx1"/>
        </a:solidFill>
        <a:latin typeface="Intel Clear"/>
        <a:ea typeface="+mn-ea"/>
        <a:cs typeface="+mn-cs"/>
      </a:defRPr>
    </a:lvl5pPr>
    <a:lvl6pPr marL="2285758" algn="l" defTabSz="457152" rtl="0" eaLnBrk="1" latinLnBrk="0" hangingPunct="1">
      <a:defRPr sz="1199" kern="1200">
        <a:solidFill>
          <a:schemeClr val="tx1"/>
        </a:solidFill>
        <a:latin typeface="+mn-lt"/>
        <a:ea typeface="+mn-ea"/>
        <a:cs typeface="+mn-cs"/>
      </a:defRPr>
    </a:lvl6pPr>
    <a:lvl7pPr marL="2742909" algn="l" defTabSz="457152" rtl="0" eaLnBrk="1" latinLnBrk="0" hangingPunct="1">
      <a:defRPr sz="1199" kern="1200">
        <a:solidFill>
          <a:schemeClr val="tx1"/>
        </a:solidFill>
        <a:latin typeface="+mn-lt"/>
        <a:ea typeface="+mn-ea"/>
        <a:cs typeface="+mn-cs"/>
      </a:defRPr>
    </a:lvl7pPr>
    <a:lvl8pPr marL="3200061" algn="l" defTabSz="457152" rtl="0" eaLnBrk="1" latinLnBrk="0" hangingPunct="1">
      <a:defRPr sz="1199" kern="1200">
        <a:solidFill>
          <a:schemeClr val="tx1"/>
        </a:solidFill>
        <a:latin typeface="+mn-lt"/>
        <a:ea typeface="+mn-ea"/>
        <a:cs typeface="+mn-cs"/>
      </a:defRPr>
    </a:lvl8pPr>
    <a:lvl9pPr marL="3657213" algn="l" defTabSz="457152"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C8689-8455-3546-ADF9-3B7273760F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2929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EF063-2C9A-46E2-B471-A937FBB8996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0189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FEF063-2C9A-46E2-B471-A937FBB8996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1770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5</a:t>
            </a:fld>
            <a:endParaRPr lang="en-US" dirty="0"/>
          </a:p>
        </p:txBody>
      </p:sp>
    </p:spTree>
    <p:extLst>
      <p:ext uri="{BB962C8B-B14F-4D97-AF65-F5344CB8AC3E}">
        <p14:creationId xmlns:p14="http://schemas.microsoft.com/office/powerpoint/2010/main" val="39192153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7.tiff"/><Relationship Id="rId4" Type="http://schemas.openxmlformats.org/officeDocument/2006/relationships/image" Target="../media/image6.tif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7.tif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36BED4-291A-D043-8B54-006A993C621D}"/>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3200401" y="2045369"/>
            <a:ext cx="5471314" cy="1102519"/>
          </a:xfrm>
        </p:spPr>
        <p:txBody>
          <a:bodyPr lIns="0" rIns="0" anchor="ctr" anchorCtr="0">
            <a:noAutofit/>
          </a:bodyPr>
          <a:lstStyle>
            <a:lvl1pPr>
              <a:lnSpc>
                <a:spcPct val="70000"/>
              </a:lnSpc>
              <a:defRPr sz="5493"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5" y="4456114"/>
            <a:ext cx="6330212" cy="524977"/>
          </a:xfrm>
        </p:spPr>
        <p:txBody>
          <a:bodyPr lIns="0" rIns="0">
            <a:noAutofit/>
          </a:bodyPr>
          <a:lstStyle>
            <a:lvl1pPr marL="0" indent="0" algn="l">
              <a:buNone/>
              <a:defRPr sz="1398" b="1" i="0" baseline="0">
                <a:solidFill>
                  <a:schemeClr val="accent3"/>
                </a:solidFill>
                <a:latin typeface="Intel Clear"/>
                <a:cs typeface="Intel Clear"/>
              </a:defRPr>
            </a:lvl1pPr>
            <a:lvl2pPr marL="456567" indent="0" algn="ctr">
              <a:buNone/>
              <a:defRPr>
                <a:solidFill>
                  <a:schemeClr val="tx1">
                    <a:tint val="75000"/>
                  </a:schemeClr>
                </a:solidFill>
              </a:defRPr>
            </a:lvl2pPr>
            <a:lvl3pPr marL="913134" indent="0" algn="ctr">
              <a:buNone/>
              <a:defRPr>
                <a:solidFill>
                  <a:schemeClr val="tx1">
                    <a:tint val="75000"/>
                  </a:schemeClr>
                </a:solidFill>
              </a:defRPr>
            </a:lvl3pPr>
            <a:lvl4pPr marL="1369700" indent="0" algn="ctr">
              <a:buNone/>
              <a:defRPr>
                <a:solidFill>
                  <a:schemeClr val="tx1">
                    <a:tint val="75000"/>
                  </a:schemeClr>
                </a:solidFill>
              </a:defRPr>
            </a:lvl4pPr>
            <a:lvl5pPr marL="1826267" indent="0" algn="ctr">
              <a:buNone/>
              <a:defRPr>
                <a:solidFill>
                  <a:schemeClr val="tx1">
                    <a:tint val="75000"/>
                  </a:schemeClr>
                </a:solidFill>
              </a:defRPr>
            </a:lvl5pPr>
            <a:lvl6pPr marL="2282834" indent="0" algn="ctr">
              <a:buNone/>
              <a:defRPr>
                <a:solidFill>
                  <a:schemeClr val="tx1">
                    <a:tint val="75000"/>
                  </a:schemeClr>
                </a:solidFill>
              </a:defRPr>
            </a:lvl6pPr>
            <a:lvl7pPr marL="2739402" indent="0" algn="ctr">
              <a:buNone/>
              <a:defRPr>
                <a:solidFill>
                  <a:schemeClr val="tx1">
                    <a:tint val="75000"/>
                  </a:schemeClr>
                </a:solidFill>
              </a:defRPr>
            </a:lvl7pPr>
            <a:lvl8pPr marL="3195968" indent="0" algn="ctr">
              <a:buNone/>
              <a:defRPr>
                <a:solidFill>
                  <a:schemeClr val="tx1">
                    <a:tint val="75000"/>
                  </a:schemeClr>
                </a:solidFill>
              </a:defRPr>
            </a:lvl8pPr>
            <a:lvl9pPr marL="3652535" indent="0" algn="ctr">
              <a:buNone/>
              <a:defRPr>
                <a:solidFill>
                  <a:schemeClr val="tx1">
                    <a:tint val="75000"/>
                  </a:schemeClr>
                </a:solidFill>
              </a:defRPr>
            </a:lvl9pPr>
          </a:lstStyle>
          <a:p>
            <a:r>
              <a:rPr lang="en-US" dirty="0"/>
              <a:t>16pt Intel Clear Subhead, Date, Etc.</a:t>
            </a:r>
          </a:p>
        </p:txBody>
      </p:sp>
      <p:pic>
        <p:nvPicPr>
          <p:cNvPr id="7" name="Picture 6">
            <a:extLst>
              <a:ext uri="{FF2B5EF4-FFF2-40B4-BE49-F238E27FC236}">
                <a16:creationId xmlns:a16="http://schemas.microsoft.com/office/drawing/2014/main" id="{C4C3C3BE-43B2-6941-9E63-C76FD9E83D4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463334" y="377250"/>
            <a:ext cx="1190520" cy="560722"/>
          </a:xfrm>
          <a:prstGeom prst="rect">
            <a:avLst/>
          </a:prstGeom>
          <a:effectLst>
            <a:outerShdw blurRad="165100" dir="5400000" sx="113000" sy="113000" algn="ctr" rotWithShape="0">
              <a:schemeClr val="tx1"/>
            </a:outerShdw>
          </a:effectLst>
        </p:spPr>
      </p:pic>
      <p:pic>
        <p:nvPicPr>
          <p:cNvPr id="12" name="Picture 11">
            <a:extLst>
              <a:ext uri="{FF2B5EF4-FFF2-40B4-BE49-F238E27FC236}">
                <a16:creationId xmlns:a16="http://schemas.microsoft.com/office/drawing/2014/main" id="{432DBD10-FDFD-E540-B225-5A5C82C9F6B8}"/>
              </a:ext>
            </a:extLst>
          </p:cNvPr>
          <p:cNvPicPr>
            <a:picLocks noChangeAspect="1"/>
          </p:cNvPicPr>
          <p:nvPr userDrawn="1"/>
        </p:nvPicPr>
        <p:blipFill>
          <a:blip r:embed="rId4">
            <a:alphaModFix amt="85000"/>
          </a:blip>
          <a:stretch>
            <a:fillRect/>
          </a:stretch>
        </p:blipFill>
        <p:spPr>
          <a:xfrm>
            <a:off x="260953" y="1214461"/>
            <a:ext cx="2522294" cy="2709821"/>
          </a:xfrm>
          <a:prstGeom prst="rect">
            <a:avLst/>
          </a:prstGeom>
        </p:spPr>
      </p:pic>
    </p:spTree>
    <p:extLst>
      <p:ext uri="{BB962C8B-B14F-4D97-AF65-F5344CB8AC3E}">
        <p14:creationId xmlns:p14="http://schemas.microsoft.com/office/powerpoint/2010/main" val="343251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94601" y="1113484"/>
            <a:ext cx="4125666" cy="3514961"/>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17" name="Content Placeholder 2"/>
          <p:cNvSpPr>
            <a:spLocks noGrp="1"/>
          </p:cNvSpPr>
          <p:nvPr>
            <p:ph sz="half" idx="1" hasCustomPrompt="1"/>
          </p:nvPr>
        </p:nvSpPr>
        <p:spPr>
          <a:xfrm>
            <a:off x="304800" y="1113485"/>
            <a:ext cx="4106731" cy="3514961"/>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a:extLst>
              <a:ext uri="{FF2B5EF4-FFF2-40B4-BE49-F238E27FC236}">
                <a16:creationId xmlns:a16="http://schemas.microsoft.com/office/drawing/2014/main" id="{6B43A1F6-E008-A641-B153-D420AE4ABE9C}"/>
              </a:ext>
            </a:extLst>
          </p:cNvPr>
          <p:cNvSpPr>
            <a:spLocks noGrp="1"/>
          </p:cNvSpPr>
          <p:nvPr>
            <p:ph type="title" hasCustomPrompt="1"/>
          </p:nvPr>
        </p:nvSpPr>
        <p:spPr>
          <a:xfrm>
            <a:off x="304800" y="147531"/>
            <a:ext cx="8515468" cy="646865"/>
          </a:xfrm>
        </p:spPr>
        <p:txBody>
          <a:bodyPr anchor="ctr"/>
          <a:lstStyle>
            <a:lvl1pPr algn="ctr">
              <a:lnSpc>
                <a:spcPct val="80000"/>
              </a:lnSpc>
              <a:defRPr sz="3995" b="0" i="0" baseline="0">
                <a:solidFill>
                  <a:schemeClr val="tx2"/>
                </a:solidFill>
                <a:latin typeface="Intel Clear Pro" charset="0"/>
                <a:ea typeface="Intel Clear Pro" charset="0"/>
                <a:cs typeface="Intel Clear Pro" charset="0"/>
              </a:defRPr>
            </a:lvl1pPr>
          </a:lstStyle>
          <a:p>
            <a:r>
              <a:rPr lang="en-US" dirty="0"/>
              <a:t>40pt Intel Clear Headline</a:t>
            </a:r>
          </a:p>
        </p:txBody>
      </p:sp>
      <p:sp>
        <p:nvSpPr>
          <p:cNvPr id="10" name="Text Placeholder 2">
            <a:extLst>
              <a:ext uri="{FF2B5EF4-FFF2-40B4-BE49-F238E27FC236}">
                <a16:creationId xmlns:a16="http://schemas.microsoft.com/office/drawing/2014/main" id="{C3E2092B-DAEC-ED4E-ADDD-0E1FEB99A8E8}"/>
              </a:ext>
            </a:extLst>
          </p:cNvPr>
          <p:cNvSpPr>
            <a:spLocks noGrp="1"/>
          </p:cNvSpPr>
          <p:nvPr>
            <p:ph type="body" idx="14"/>
          </p:nvPr>
        </p:nvSpPr>
        <p:spPr>
          <a:xfrm>
            <a:off x="304800" y="697523"/>
            <a:ext cx="8515467" cy="282278"/>
          </a:xfrm>
        </p:spPr>
        <p:txBody>
          <a:bodyPr/>
          <a:lstStyle>
            <a:lvl1pPr marL="0" indent="0" algn="ctr">
              <a:buNone/>
              <a:defRPr sz="1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5803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8" name="Title 6">
            <a:extLst>
              <a:ext uri="{FF2B5EF4-FFF2-40B4-BE49-F238E27FC236}">
                <a16:creationId xmlns:a16="http://schemas.microsoft.com/office/drawing/2014/main" id="{6B43A1F6-E008-A641-B153-D420AE4ABE9C}"/>
              </a:ext>
            </a:extLst>
          </p:cNvPr>
          <p:cNvSpPr>
            <a:spLocks noGrp="1"/>
          </p:cNvSpPr>
          <p:nvPr>
            <p:ph type="title" hasCustomPrompt="1"/>
          </p:nvPr>
        </p:nvSpPr>
        <p:spPr>
          <a:xfrm>
            <a:off x="304800" y="147531"/>
            <a:ext cx="8515468" cy="646865"/>
          </a:xfrm>
        </p:spPr>
        <p:txBody>
          <a:bodyPr anchor="ctr"/>
          <a:lstStyle>
            <a:lvl1pPr algn="ctr">
              <a:lnSpc>
                <a:spcPct val="80000"/>
              </a:lnSpc>
              <a:defRPr sz="3995" b="0" i="0" baseline="0">
                <a:solidFill>
                  <a:schemeClr val="tx2"/>
                </a:solidFill>
                <a:latin typeface="Intel Clear Pro" charset="0"/>
                <a:ea typeface="Intel Clear Pro" charset="0"/>
                <a:cs typeface="Intel Clear Pro" charset="0"/>
              </a:defRPr>
            </a:lvl1pPr>
          </a:lstStyle>
          <a:p>
            <a:r>
              <a:rPr lang="en-US" dirty="0"/>
              <a:t>40pt Intel Clear Headline</a:t>
            </a:r>
          </a:p>
        </p:txBody>
      </p:sp>
      <p:sp>
        <p:nvSpPr>
          <p:cNvPr id="10" name="Text Placeholder 2">
            <a:extLst>
              <a:ext uri="{FF2B5EF4-FFF2-40B4-BE49-F238E27FC236}">
                <a16:creationId xmlns:a16="http://schemas.microsoft.com/office/drawing/2014/main" id="{C3E2092B-DAEC-ED4E-ADDD-0E1FEB99A8E8}"/>
              </a:ext>
            </a:extLst>
          </p:cNvPr>
          <p:cNvSpPr>
            <a:spLocks noGrp="1"/>
          </p:cNvSpPr>
          <p:nvPr>
            <p:ph type="body" idx="14"/>
          </p:nvPr>
        </p:nvSpPr>
        <p:spPr>
          <a:xfrm>
            <a:off x="304800" y="697523"/>
            <a:ext cx="8515467" cy="282278"/>
          </a:xfrm>
        </p:spPr>
        <p:txBody>
          <a:bodyPr/>
          <a:lstStyle>
            <a:lvl1pPr marL="0" indent="0" algn="ctr">
              <a:buNone/>
              <a:defRPr sz="1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4290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Title and Bullete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1032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and Bulleted Tex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6AE7E80-ECEF-694D-9100-41F82B0B8658}"/>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6"/>
          <p:cNvSpPr>
            <a:spLocks noGrp="1"/>
          </p:cNvSpPr>
          <p:nvPr>
            <p:ph type="title" hasCustomPrompt="1"/>
          </p:nvPr>
        </p:nvSpPr>
        <p:spPr>
          <a:xfrm>
            <a:off x="304800" y="147531"/>
            <a:ext cx="8515468" cy="646865"/>
          </a:xfrm>
        </p:spPr>
        <p:txBody>
          <a:bodyPr anchor="ctr"/>
          <a:lstStyle>
            <a:lvl1pPr algn="ctr">
              <a:lnSpc>
                <a:spcPct val="80000"/>
              </a:lnSpc>
              <a:defRPr sz="3995" b="0" i="0" baseline="0">
                <a:solidFill>
                  <a:schemeClr val="bg1"/>
                </a:solidFill>
                <a:latin typeface="Intel Clear Pro" charset="0"/>
                <a:ea typeface="Intel Clear Pro" charset="0"/>
                <a:cs typeface="Intel Clear Pro" charset="0"/>
              </a:defRPr>
            </a:lvl1pPr>
          </a:lstStyle>
          <a:p>
            <a:r>
              <a:rPr lang="en-US" dirty="0"/>
              <a:t>40pt Intel Clear Headline</a:t>
            </a:r>
          </a:p>
        </p:txBody>
      </p:sp>
      <p:sp>
        <p:nvSpPr>
          <p:cNvPr id="10" name="Slide Number Placeholder 5">
            <a:extLst>
              <a:ext uri="{FF2B5EF4-FFF2-40B4-BE49-F238E27FC236}">
                <a16:creationId xmlns:a16="http://schemas.microsoft.com/office/drawing/2014/main" id="{C7325B7B-53E7-694A-BE1E-2BCBB845BFAE}"/>
              </a:ext>
            </a:extLst>
          </p:cNvPr>
          <p:cNvSpPr>
            <a:spLocks noGrp="1"/>
          </p:cNvSpPr>
          <p:nvPr>
            <p:ph type="sldNum" sz="quarter" idx="4"/>
          </p:nvPr>
        </p:nvSpPr>
        <p:spPr>
          <a:xfrm>
            <a:off x="6872352" y="4814555"/>
            <a:ext cx="2133600" cy="273843"/>
          </a:xfrm>
          <a:prstGeom prst="rect">
            <a:avLst/>
          </a:prstGeom>
        </p:spPr>
        <p:txBody>
          <a:bodyPr vert="horz" lIns="0" tIns="0" rIns="0" bIns="0" rtlCol="0" anchor="ctr"/>
          <a:lstStyle>
            <a:lvl1pPr algn="r">
              <a:defRPr sz="799">
                <a:solidFill>
                  <a:schemeClr val="bg1"/>
                </a:solidFill>
                <a:latin typeface="+mn-lt"/>
                <a:cs typeface="Intel Clear"/>
              </a:defRPr>
            </a:lvl1pPr>
          </a:lstStyle>
          <a:p>
            <a:fld id="{95FA0FB5-9DFD-B64A-AA75-D42C42DFBF46}" type="slidenum">
              <a:rPr lang="en-US" smtClean="0"/>
              <a:t>‹#›</a:t>
            </a:fld>
            <a:endParaRPr lang="en-US" dirty="0"/>
          </a:p>
        </p:txBody>
      </p:sp>
      <p:sp>
        <p:nvSpPr>
          <p:cNvPr id="5" name="Rectangle 4">
            <a:extLst>
              <a:ext uri="{FF2B5EF4-FFF2-40B4-BE49-F238E27FC236}">
                <a16:creationId xmlns:a16="http://schemas.microsoft.com/office/drawing/2014/main" id="{BF352841-21C1-C749-BD78-AFBC36409911}"/>
              </a:ext>
            </a:extLst>
          </p:cNvPr>
          <p:cNvSpPr/>
          <p:nvPr userDrawn="1"/>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6" name="Straight Connector 5">
            <a:extLst>
              <a:ext uri="{FF2B5EF4-FFF2-40B4-BE49-F238E27FC236}">
                <a16:creationId xmlns:a16="http://schemas.microsoft.com/office/drawing/2014/main" id="{74A6D8B4-0616-E64C-8859-B5E83A03F509}"/>
              </a:ext>
            </a:extLst>
          </p:cNvPr>
          <p:cNvCxnSpPr/>
          <p:nvPr userDrawn="1"/>
        </p:nvCxnSpPr>
        <p:spPr>
          <a:xfrm>
            <a:off x="8718552" y="4832604"/>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8" name="Shape 8">
            <a:extLst>
              <a:ext uri="{FF2B5EF4-FFF2-40B4-BE49-F238E27FC236}">
                <a16:creationId xmlns:a16="http://schemas.microsoft.com/office/drawing/2014/main" id="{AD40D931-6E43-D04E-8A43-3ABDF25C84F8}"/>
              </a:ext>
            </a:extLst>
          </p:cNvPr>
          <p:cNvSpPr/>
          <p:nvPr userDrawn="1"/>
        </p:nvSpPr>
        <p:spPr>
          <a:xfrm>
            <a:off x="299668" y="4889921"/>
            <a:ext cx="1458733" cy="107722"/>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spcBef>
                <a:spcPts val="0"/>
              </a:spcBef>
              <a:defRPr sz="1400">
                <a:solidFill>
                  <a:srgbClr val="FFFFFF"/>
                </a:solidFill>
              </a:defRPr>
            </a:lvl1pPr>
          </a:lstStyle>
          <a:p>
            <a:r>
              <a:rPr lang="en-US" sz="700" b="1" dirty="0">
                <a:solidFill>
                  <a:schemeClr val="bg1"/>
                </a:solidFill>
              </a:rPr>
              <a:t>Intel Confidential—Subject to NDA</a:t>
            </a:r>
          </a:p>
        </p:txBody>
      </p:sp>
      <p:cxnSp>
        <p:nvCxnSpPr>
          <p:cNvPr id="9" name="Straight Connector 8">
            <a:extLst>
              <a:ext uri="{FF2B5EF4-FFF2-40B4-BE49-F238E27FC236}">
                <a16:creationId xmlns:a16="http://schemas.microsoft.com/office/drawing/2014/main" id="{245F615A-DACD-3541-AC6D-D5A8EF272085}"/>
              </a:ext>
            </a:extLst>
          </p:cNvPr>
          <p:cNvCxnSpPr/>
          <p:nvPr userDrawn="1"/>
        </p:nvCxnSpPr>
        <p:spPr>
          <a:xfrm>
            <a:off x="8718553" y="4832604"/>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1" name="Slide Number Placeholder 5">
            <a:extLst>
              <a:ext uri="{FF2B5EF4-FFF2-40B4-BE49-F238E27FC236}">
                <a16:creationId xmlns:a16="http://schemas.microsoft.com/office/drawing/2014/main" id="{B4210B19-959A-F04F-8351-FC4D647A6057}"/>
              </a:ext>
            </a:extLst>
          </p:cNvPr>
          <p:cNvSpPr txBox="1">
            <a:spLocks/>
          </p:cNvSpPr>
          <p:nvPr userDrawn="1"/>
        </p:nvSpPr>
        <p:spPr>
          <a:xfrm>
            <a:off x="6872352" y="4814555"/>
            <a:ext cx="2133600" cy="273843"/>
          </a:xfrm>
          <a:prstGeom prst="rect">
            <a:avLst/>
          </a:prstGeom>
        </p:spPr>
        <p:txBody>
          <a:bodyPr vert="horz" lIns="0" tIns="0" rIns="0" bIns="0" rtlCol="0" anchor="ctr"/>
          <a:lstStyle>
            <a:defPPr>
              <a:defRPr lang="en-US"/>
            </a:defPPr>
            <a:lvl1pPr marL="0" algn="r" defTabSz="457152" rtl="0" eaLnBrk="1" latinLnBrk="0" hangingPunct="1">
              <a:defRPr sz="799" kern="1200">
                <a:solidFill>
                  <a:schemeClr val="bg1"/>
                </a:solidFill>
                <a:latin typeface="+mn-lt"/>
                <a:ea typeface="+mn-ea"/>
                <a:cs typeface="Intel Clear"/>
              </a:defRPr>
            </a:lvl1pPr>
            <a:lvl2pPr marL="457152" algn="l" defTabSz="457152" rtl="0" eaLnBrk="1" latinLnBrk="0" hangingPunct="1">
              <a:defRPr sz="1800" kern="1200">
                <a:solidFill>
                  <a:schemeClr val="tx1"/>
                </a:solidFill>
                <a:latin typeface="+mn-lt"/>
                <a:ea typeface="+mn-ea"/>
                <a:cs typeface="+mn-cs"/>
              </a:defRPr>
            </a:lvl2pPr>
            <a:lvl3pPr marL="914304" algn="l" defTabSz="457152" rtl="0" eaLnBrk="1" latinLnBrk="0" hangingPunct="1">
              <a:defRPr sz="1800" kern="1200">
                <a:solidFill>
                  <a:schemeClr val="tx1"/>
                </a:solidFill>
                <a:latin typeface="+mn-lt"/>
                <a:ea typeface="+mn-ea"/>
                <a:cs typeface="+mn-cs"/>
              </a:defRPr>
            </a:lvl3pPr>
            <a:lvl4pPr marL="1371455" algn="l" defTabSz="457152" rtl="0" eaLnBrk="1" latinLnBrk="0" hangingPunct="1">
              <a:defRPr sz="1800" kern="1200">
                <a:solidFill>
                  <a:schemeClr val="tx1"/>
                </a:solidFill>
                <a:latin typeface="+mn-lt"/>
                <a:ea typeface="+mn-ea"/>
                <a:cs typeface="+mn-cs"/>
              </a:defRPr>
            </a:lvl4pPr>
            <a:lvl5pPr marL="1828607" algn="l" defTabSz="457152" rtl="0" eaLnBrk="1" latinLnBrk="0" hangingPunct="1">
              <a:defRPr sz="1800" kern="1200">
                <a:solidFill>
                  <a:schemeClr val="tx1"/>
                </a:solidFill>
                <a:latin typeface="+mn-lt"/>
                <a:ea typeface="+mn-ea"/>
                <a:cs typeface="+mn-cs"/>
              </a:defRPr>
            </a:lvl5pPr>
            <a:lvl6pPr marL="2285758" algn="l" defTabSz="457152" rtl="0" eaLnBrk="1" latinLnBrk="0" hangingPunct="1">
              <a:defRPr sz="1800" kern="1200">
                <a:solidFill>
                  <a:schemeClr val="tx1"/>
                </a:solidFill>
                <a:latin typeface="+mn-lt"/>
                <a:ea typeface="+mn-ea"/>
                <a:cs typeface="+mn-cs"/>
              </a:defRPr>
            </a:lvl6pPr>
            <a:lvl7pPr marL="2742909" algn="l" defTabSz="457152" rtl="0" eaLnBrk="1" latinLnBrk="0" hangingPunct="1">
              <a:defRPr sz="1800" kern="1200">
                <a:solidFill>
                  <a:schemeClr val="tx1"/>
                </a:solidFill>
                <a:latin typeface="+mn-lt"/>
                <a:ea typeface="+mn-ea"/>
                <a:cs typeface="+mn-cs"/>
              </a:defRPr>
            </a:lvl7pPr>
            <a:lvl8pPr marL="3200061" algn="l" defTabSz="457152" rtl="0" eaLnBrk="1" latinLnBrk="0" hangingPunct="1">
              <a:defRPr sz="1800" kern="1200">
                <a:solidFill>
                  <a:schemeClr val="tx1"/>
                </a:solidFill>
                <a:latin typeface="+mn-lt"/>
                <a:ea typeface="+mn-ea"/>
                <a:cs typeface="+mn-cs"/>
              </a:defRPr>
            </a:lvl8pPr>
            <a:lvl9pPr marL="3657213" algn="l" defTabSz="457152" rtl="0" eaLnBrk="1" latinLnBrk="0" hangingPunct="1">
              <a:defRPr sz="1800" kern="1200">
                <a:solidFill>
                  <a:schemeClr val="tx1"/>
                </a:solidFill>
                <a:latin typeface="+mn-lt"/>
                <a:ea typeface="+mn-ea"/>
                <a:cs typeface="+mn-cs"/>
              </a:defRPr>
            </a:lvl9pPr>
          </a:lstStyle>
          <a:p>
            <a:fld id="{95FA0FB5-9DFD-B64A-AA75-D42C42DFBF46}" type="slidenum">
              <a:rPr lang="en-US" smtClean="0"/>
              <a:pPr/>
              <a:t>‹#›</a:t>
            </a:fld>
            <a:endParaRPr lang="en-US" dirty="0"/>
          </a:p>
        </p:txBody>
      </p:sp>
      <p:pic>
        <p:nvPicPr>
          <p:cNvPr id="12" name="Picture 11">
            <a:extLst>
              <a:ext uri="{FF2B5EF4-FFF2-40B4-BE49-F238E27FC236}">
                <a16:creationId xmlns:a16="http://schemas.microsoft.com/office/drawing/2014/main" id="{E105D207-458A-9547-9843-995AFC233D22}"/>
              </a:ext>
            </a:extLst>
          </p:cNvPr>
          <p:cNvPicPr>
            <a:picLocks noChangeAspect="1"/>
          </p:cNvPicPr>
          <p:nvPr userDrawn="1"/>
        </p:nvPicPr>
        <p:blipFill>
          <a:blip r:embed="rId3"/>
          <a:stretch>
            <a:fillRect/>
          </a:stretch>
        </p:blipFill>
        <p:spPr>
          <a:xfrm>
            <a:off x="8141647" y="4843626"/>
            <a:ext cx="482600" cy="215701"/>
          </a:xfrm>
          <a:prstGeom prst="rect">
            <a:avLst/>
          </a:prstGeom>
        </p:spPr>
      </p:pic>
    </p:spTree>
    <p:extLst>
      <p:ext uri="{BB962C8B-B14F-4D97-AF65-F5344CB8AC3E}">
        <p14:creationId xmlns:p14="http://schemas.microsoft.com/office/powerpoint/2010/main" val="314162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F8A1777-1DDA-164F-B783-4BA9FD372041}"/>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12" name="Picture 11">
            <a:extLst>
              <a:ext uri="{FF2B5EF4-FFF2-40B4-BE49-F238E27FC236}">
                <a16:creationId xmlns:a16="http://schemas.microsoft.com/office/drawing/2014/main" id="{0AD540EE-2887-CF43-90E8-11F1191861BA}"/>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463334" y="377250"/>
            <a:ext cx="1190520" cy="560722"/>
          </a:xfrm>
          <a:prstGeom prst="rect">
            <a:avLst/>
          </a:prstGeom>
          <a:effectLst>
            <a:outerShdw blurRad="165100" dir="5400000" sx="113000" sy="113000" algn="ctr" rotWithShape="0">
              <a:schemeClr val="tx1"/>
            </a:outerShdw>
          </a:effectLst>
        </p:spPr>
      </p:pic>
      <p:sp>
        <p:nvSpPr>
          <p:cNvPr id="2" name="Title 1"/>
          <p:cNvSpPr>
            <a:spLocks noGrp="1"/>
          </p:cNvSpPr>
          <p:nvPr>
            <p:ph type="title" hasCustomPrompt="1"/>
          </p:nvPr>
        </p:nvSpPr>
        <p:spPr>
          <a:xfrm>
            <a:off x="455614" y="2056990"/>
            <a:ext cx="8177232" cy="1021556"/>
          </a:xfrm>
        </p:spPr>
        <p:txBody>
          <a:bodyPr anchor="ctr" anchorCtr="0">
            <a:noAutofit/>
          </a:bodyPr>
          <a:lstStyle>
            <a:lvl1pPr algn="ctr">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p>
        </p:txBody>
      </p:sp>
      <p:pic>
        <p:nvPicPr>
          <p:cNvPr id="5" name="Picture 4">
            <a:extLst>
              <a:ext uri="{FF2B5EF4-FFF2-40B4-BE49-F238E27FC236}">
                <a16:creationId xmlns:a16="http://schemas.microsoft.com/office/drawing/2014/main" id="{65EEB1AA-32CC-D440-8A97-75D3443F3E72}"/>
              </a:ext>
            </a:extLst>
          </p:cNvPr>
          <p:cNvPicPr>
            <a:picLocks noChangeAspect="1"/>
          </p:cNvPicPr>
          <p:nvPr userDrawn="1"/>
        </p:nvPicPr>
        <p:blipFill>
          <a:blip r:embed="rId4"/>
          <a:stretch>
            <a:fillRect/>
          </a:stretch>
        </p:blipFill>
        <p:spPr>
          <a:xfrm>
            <a:off x="2216150" y="1796349"/>
            <a:ext cx="4711700" cy="177635"/>
          </a:xfrm>
          <a:prstGeom prst="rect">
            <a:avLst/>
          </a:prstGeom>
        </p:spPr>
      </p:pic>
      <p:pic>
        <p:nvPicPr>
          <p:cNvPr id="6" name="Picture 5">
            <a:extLst>
              <a:ext uri="{FF2B5EF4-FFF2-40B4-BE49-F238E27FC236}">
                <a16:creationId xmlns:a16="http://schemas.microsoft.com/office/drawing/2014/main" id="{6C37DD62-7A03-3249-B5F1-7A4BDF6C302B}"/>
              </a:ext>
            </a:extLst>
          </p:cNvPr>
          <p:cNvPicPr>
            <a:picLocks noChangeAspect="1"/>
          </p:cNvPicPr>
          <p:nvPr userDrawn="1"/>
        </p:nvPicPr>
        <p:blipFill>
          <a:blip r:embed="rId5"/>
          <a:stretch>
            <a:fillRect/>
          </a:stretch>
        </p:blipFill>
        <p:spPr>
          <a:xfrm>
            <a:off x="2216150" y="3146821"/>
            <a:ext cx="4711700" cy="177635"/>
          </a:xfrm>
          <a:prstGeom prst="rect">
            <a:avLst/>
          </a:prstGeom>
        </p:spPr>
      </p:pic>
    </p:spTree>
    <p:extLst>
      <p:ext uri="{BB962C8B-B14F-4D97-AF65-F5344CB8AC3E}">
        <p14:creationId xmlns:p14="http://schemas.microsoft.com/office/powerpoint/2010/main" val="200329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93A7CE-90C2-1F49-8F47-D4BEE2815CD5}"/>
              </a:ext>
            </a:extLst>
          </p:cNvPr>
          <p:cNvPicPr>
            <a:picLocks noChangeAspect="1"/>
          </p:cNvPicPr>
          <p:nvPr userDrawn="1"/>
        </p:nvPicPr>
        <p:blipFill>
          <a:blip r:embed="rId2"/>
          <a:stretch>
            <a:fillRect/>
          </a:stretch>
        </p:blipFill>
        <p:spPr>
          <a:xfrm>
            <a:off x="5285" y="0"/>
            <a:ext cx="9133429" cy="5143500"/>
          </a:xfrm>
          <a:prstGeom prst="rect">
            <a:avLst/>
          </a:prstGeom>
        </p:spPr>
      </p:pic>
      <p:sp>
        <p:nvSpPr>
          <p:cNvPr id="2" name="Title 1"/>
          <p:cNvSpPr>
            <a:spLocks noGrp="1"/>
          </p:cNvSpPr>
          <p:nvPr>
            <p:ph type="title" hasCustomPrompt="1"/>
          </p:nvPr>
        </p:nvSpPr>
        <p:spPr>
          <a:xfrm>
            <a:off x="455614" y="2056990"/>
            <a:ext cx="8177232" cy="1021556"/>
          </a:xfrm>
        </p:spPr>
        <p:txBody>
          <a:bodyPr anchor="ctr" anchorCtr="0">
            <a:noAutofit/>
          </a:bodyPr>
          <a:lstStyle>
            <a:lvl1pPr algn="ctr">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p>
        </p:txBody>
      </p:sp>
      <p:pic>
        <p:nvPicPr>
          <p:cNvPr id="5" name="Picture 4">
            <a:extLst>
              <a:ext uri="{FF2B5EF4-FFF2-40B4-BE49-F238E27FC236}">
                <a16:creationId xmlns:a16="http://schemas.microsoft.com/office/drawing/2014/main" id="{65EEB1AA-32CC-D440-8A97-75D3443F3E72}"/>
              </a:ext>
            </a:extLst>
          </p:cNvPr>
          <p:cNvPicPr>
            <a:picLocks noChangeAspect="1"/>
          </p:cNvPicPr>
          <p:nvPr userDrawn="1"/>
        </p:nvPicPr>
        <p:blipFill>
          <a:blip r:embed="rId3"/>
          <a:stretch>
            <a:fillRect/>
          </a:stretch>
        </p:blipFill>
        <p:spPr>
          <a:xfrm>
            <a:off x="2216150" y="1796349"/>
            <a:ext cx="4711700" cy="177635"/>
          </a:xfrm>
          <a:prstGeom prst="rect">
            <a:avLst/>
          </a:prstGeom>
        </p:spPr>
      </p:pic>
      <p:pic>
        <p:nvPicPr>
          <p:cNvPr id="6" name="Picture 5">
            <a:extLst>
              <a:ext uri="{FF2B5EF4-FFF2-40B4-BE49-F238E27FC236}">
                <a16:creationId xmlns:a16="http://schemas.microsoft.com/office/drawing/2014/main" id="{6C37DD62-7A03-3249-B5F1-7A4BDF6C302B}"/>
              </a:ext>
            </a:extLst>
          </p:cNvPr>
          <p:cNvPicPr>
            <a:picLocks noChangeAspect="1"/>
          </p:cNvPicPr>
          <p:nvPr userDrawn="1"/>
        </p:nvPicPr>
        <p:blipFill>
          <a:blip r:embed="rId4"/>
          <a:stretch>
            <a:fillRect/>
          </a:stretch>
        </p:blipFill>
        <p:spPr>
          <a:xfrm>
            <a:off x="2216150" y="3146821"/>
            <a:ext cx="4711700" cy="177635"/>
          </a:xfrm>
          <a:prstGeom prst="rect">
            <a:avLst/>
          </a:prstGeom>
        </p:spPr>
      </p:pic>
    </p:spTree>
    <p:extLst>
      <p:ext uri="{BB962C8B-B14F-4D97-AF65-F5344CB8AC3E}">
        <p14:creationId xmlns:p14="http://schemas.microsoft.com/office/powerpoint/2010/main" val="246945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4" y="2056990"/>
            <a:ext cx="8177232" cy="1021556"/>
          </a:xfrm>
        </p:spPr>
        <p:txBody>
          <a:bodyPr anchor="ctr" anchorCtr="0">
            <a:noAutofit/>
          </a:bodyPr>
          <a:lstStyle>
            <a:lvl1pPr algn="ctr">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p>
        </p:txBody>
      </p:sp>
      <p:pic>
        <p:nvPicPr>
          <p:cNvPr id="5" name="Picture 4">
            <a:extLst>
              <a:ext uri="{FF2B5EF4-FFF2-40B4-BE49-F238E27FC236}">
                <a16:creationId xmlns:a16="http://schemas.microsoft.com/office/drawing/2014/main" id="{65EEB1AA-32CC-D440-8A97-75D3443F3E72}"/>
              </a:ext>
            </a:extLst>
          </p:cNvPr>
          <p:cNvPicPr>
            <a:picLocks noChangeAspect="1"/>
          </p:cNvPicPr>
          <p:nvPr userDrawn="1"/>
        </p:nvPicPr>
        <p:blipFill>
          <a:blip r:embed="rId2"/>
          <a:stretch>
            <a:fillRect/>
          </a:stretch>
        </p:blipFill>
        <p:spPr>
          <a:xfrm>
            <a:off x="2216150" y="1796349"/>
            <a:ext cx="4711700" cy="177635"/>
          </a:xfrm>
          <a:prstGeom prst="rect">
            <a:avLst/>
          </a:prstGeom>
        </p:spPr>
      </p:pic>
      <p:pic>
        <p:nvPicPr>
          <p:cNvPr id="6" name="Picture 5">
            <a:extLst>
              <a:ext uri="{FF2B5EF4-FFF2-40B4-BE49-F238E27FC236}">
                <a16:creationId xmlns:a16="http://schemas.microsoft.com/office/drawing/2014/main" id="{6C37DD62-7A03-3249-B5F1-7A4BDF6C302B}"/>
              </a:ext>
            </a:extLst>
          </p:cNvPr>
          <p:cNvPicPr>
            <a:picLocks noChangeAspect="1"/>
          </p:cNvPicPr>
          <p:nvPr userDrawn="1"/>
        </p:nvPicPr>
        <p:blipFill>
          <a:blip r:embed="rId3"/>
          <a:stretch>
            <a:fillRect/>
          </a:stretch>
        </p:blipFill>
        <p:spPr>
          <a:xfrm>
            <a:off x="2216150" y="3146821"/>
            <a:ext cx="4711700" cy="177635"/>
          </a:xfrm>
          <a:prstGeom prst="rect">
            <a:avLst/>
          </a:prstGeom>
        </p:spPr>
      </p:pic>
    </p:spTree>
    <p:extLst>
      <p:ext uri="{BB962C8B-B14F-4D97-AF65-F5344CB8AC3E}">
        <p14:creationId xmlns:p14="http://schemas.microsoft.com/office/powerpoint/2010/main" val="336123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3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36BED4-291A-D043-8B54-006A993C621D}"/>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9" name="Picture 8">
            <a:extLst>
              <a:ext uri="{FF2B5EF4-FFF2-40B4-BE49-F238E27FC236}">
                <a16:creationId xmlns:a16="http://schemas.microsoft.com/office/drawing/2014/main" id="{7DE0DA39-6ECC-924D-8C74-7704BF90EA04}"/>
              </a:ext>
            </a:extLst>
          </p:cNvPr>
          <p:cNvPicPr>
            <a:picLocks noChangeAspect="1"/>
          </p:cNvPicPr>
          <p:nvPr userDrawn="1"/>
        </p:nvPicPr>
        <p:blipFill>
          <a:blip r:embed="rId3"/>
          <a:stretch>
            <a:fillRect/>
          </a:stretch>
        </p:blipFill>
        <p:spPr>
          <a:xfrm>
            <a:off x="3219223" y="1922427"/>
            <a:ext cx="2743390" cy="1298646"/>
          </a:xfrm>
          <a:prstGeom prst="rect">
            <a:avLst/>
          </a:prstGeom>
        </p:spPr>
      </p:pic>
    </p:spTree>
    <p:extLst>
      <p:ext uri="{BB962C8B-B14F-4D97-AF65-F5344CB8AC3E}">
        <p14:creationId xmlns:p14="http://schemas.microsoft.com/office/powerpoint/2010/main" val="314552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9" name="Content Placeholder 8"/>
          <p:cNvSpPr>
            <a:spLocks noGrp="1"/>
          </p:cNvSpPr>
          <p:nvPr>
            <p:ph sz="quarter" idx="13" hasCustomPrompt="1"/>
          </p:nvPr>
        </p:nvSpPr>
        <p:spPr>
          <a:xfrm>
            <a:off x="304800" y="1063187"/>
            <a:ext cx="8515468" cy="3565964"/>
          </a:xfrm>
        </p:spPr>
        <p:txBody>
          <a:bodyPr/>
          <a:lstStyle>
            <a:lvl1pPr>
              <a:defRPr>
                <a:solidFill>
                  <a:srgbClr val="0071C5"/>
                </a:solidFill>
              </a:defRPr>
            </a:lvl1pPr>
            <a:lvl2pPr marL="256826" indent="-256826">
              <a:buFont typeface="Arial" charset="0"/>
              <a:buChar char="•"/>
              <a:defRPr sz="1798">
                <a:solidFill>
                  <a:schemeClr val="tx2"/>
                </a:solidFill>
              </a:defRPr>
            </a:lvl2pPr>
            <a:lvl3pPr>
              <a:defRPr sz="1798">
                <a:solidFill>
                  <a:schemeClr val="tx2"/>
                </a:solidFill>
              </a:defRPr>
            </a:lvl3pPr>
            <a:lvl4pPr>
              <a:defRPr sz="1598">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7" name="Title 6"/>
          <p:cNvSpPr>
            <a:spLocks noGrp="1"/>
          </p:cNvSpPr>
          <p:nvPr>
            <p:ph type="title" hasCustomPrompt="1"/>
          </p:nvPr>
        </p:nvSpPr>
        <p:spPr>
          <a:xfrm>
            <a:off x="304800" y="147531"/>
            <a:ext cx="8515468" cy="646865"/>
          </a:xfrm>
        </p:spPr>
        <p:txBody>
          <a:bodyPr anchor="ctr"/>
          <a:lstStyle>
            <a:lvl1pPr algn="ctr">
              <a:lnSpc>
                <a:spcPct val="80000"/>
              </a:lnSpc>
              <a:defRPr sz="3995" b="0" i="0" baseline="0">
                <a:solidFill>
                  <a:schemeClr val="tx2"/>
                </a:solidFill>
                <a:latin typeface="Intel Clear Pro" charset="0"/>
                <a:ea typeface="Intel Clear Pro" charset="0"/>
                <a:cs typeface="Intel Clear Pro" charset="0"/>
              </a:defRPr>
            </a:lvl1pPr>
          </a:lstStyle>
          <a:p>
            <a:r>
              <a:rPr lang="en-US" dirty="0"/>
              <a:t>40pt Intel Clear Headline</a:t>
            </a:r>
          </a:p>
        </p:txBody>
      </p:sp>
    </p:spTree>
    <p:extLst>
      <p:ext uri="{BB962C8B-B14F-4D97-AF65-F5344CB8AC3E}">
        <p14:creationId xmlns:p14="http://schemas.microsoft.com/office/powerpoint/2010/main" val="398986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Bulleted Tex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304800" y="147531"/>
            <a:ext cx="8515468" cy="646865"/>
          </a:xfrm>
        </p:spPr>
        <p:txBody>
          <a:bodyPr anchor="ctr"/>
          <a:lstStyle>
            <a:lvl1pPr algn="ctr">
              <a:lnSpc>
                <a:spcPct val="80000"/>
              </a:lnSpc>
              <a:defRPr sz="3995" b="0" i="0" baseline="0">
                <a:solidFill>
                  <a:schemeClr val="tx2"/>
                </a:solidFill>
                <a:latin typeface="Intel Clear Pro" charset="0"/>
                <a:ea typeface="Intel Clear Pro" charset="0"/>
                <a:cs typeface="Intel Clear Pro" charset="0"/>
              </a:defRPr>
            </a:lvl1pPr>
          </a:lstStyle>
          <a:p>
            <a:r>
              <a:rPr lang="en-US" dirty="0"/>
              <a:t>40pt Intel Clear Headline</a:t>
            </a:r>
          </a:p>
        </p:txBody>
      </p:sp>
      <p:sp>
        <p:nvSpPr>
          <p:cNvPr id="10" name="Slide Number Placeholder 5">
            <a:extLst>
              <a:ext uri="{FF2B5EF4-FFF2-40B4-BE49-F238E27FC236}">
                <a16:creationId xmlns:a16="http://schemas.microsoft.com/office/drawing/2014/main" id="{C7325B7B-53E7-694A-BE1E-2BCBB845BFAE}"/>
              </a:ext>
            </a:extLst>
          </p:cNvPr>
          <p:cNvSpPr>
            <a:spLocks noGrp="1"/>
          </p:cNvSpPr>
          <p:nvPr>
            <p:ph type="sldNum" sz="quarter" idx="4"/>
          </p:nvPr>
        </p:nvSpPr>
        <p:spPr>
          <a:xfrm>
            <a:off x="6872352" y="4814555"/>
            <a:ext cx="2133600" cy="273843"/>
          </a:xfrm>
          <a:prstGeom prst="rect">
            <a:avLst/>
          </a:prstGeom>
        </p:spPr>
        <p:txBody>
          <a:bodyPr vert="horz" lIns="0" tIns="0" rIns="0" bIns="0" rtlCol="0" anchor="ctr"/>
          <a:lstStyle>
            <a:lvl1pPr algn="r">
              <a:defRPr sz="799">
                <a:solidFill>
                  <a:schemeClr val="bg1"/>
                </a:solidFill>
                <a:latin typeface="+mn-lt"/>
                <a:cs typeface="Intel Clear"/>
              </a:defRPr>
            </a:lvl1pPr>
          </a:lstStyle>
          <a:p>
            <a:fld id="{95FA0FB5-9DFD-B64A-AA75-D42C42DFBF46}" type="slidenum">
              <a:rPr lang="en-US" smtClean="0"/>
              <a:t>‹#›</a:t>
            </a:fld>
            <a:endParaRPr lang="en-US" dirty="0"/>
          </a:p>
        </p:txBody>
      </p:sp>
      <p:sp>
        <p:nvSpPr>
          <p:cNvPr id="5" name="Rectangle 4">
            <a:extLst>
              <a:ext uri="{FF2B5EF4-FFF2-40B4-BE49-F238E27FC236}">
                <a16:creationId xmlns:a16="http://schemas.microsoft.com/office/drawing/2014/main" id="{BF352841-21C1-C749-BD78-AFBC36409911}"/>
              </a:ext>
            </a:extLst>
          </p:cNvPr>
          <p:cNvSpPr/>
          <p:nvPr userDrawn="1"/>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6" name="Straight Connector 5">
            <a:extLst>
              <a:ext uri="{FF2B5EF4-FFF2-40B4-BE49-F238E27FC236}">
                <a16:creationId xmlns:a16="http://schemas.microsoft.com/office/drawing/2014/main" id="{74A6D8B4-0616-E64C-8859-B5E83A03F509}"/>
              </a:ext>
            </a:extLst>
          </p:cNvPr>
          <p:cNvCxnSpPr/>
          <p:nvPr userDrawn="1"/>
        </p:nvCxnSpPr>
        <p:spPr>
          <a:xfrm>
            <a:off x="8718552" y="4832604"/>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8" name="Shape 8">
            <a:extLst>
              <a:ext uri="{FF2B5EF4-FFF2-40B4-BE49-F238E27FC236}">
                <a16:creationId xmlns:a16="http://schemas.microsoft.com/office/drawing/2014/main" id="{AD40D931-6E43-D04E-8A43-3ABDF25C84F8}"/>
              </a:ext>
            </a:extLst>
          </p:cNvPr>
          <p:cNvSpPr/>
          <p:nvPr userDrawn="1"/>
        </p:nvSpPr>
        <p:spPr>
          <a:xfrm>
            <a:off x="299668" y="4889921"/>
            <a:ext cx="1458733" cy="107722"/>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spcBef>
                <a:spcPts val="0"/>
              </a:spcBef>
              <a:defRPr sz="1400">
                <a:solidFill>
                  <a:srgbClr val="FFFFFF"/>
                </a:solidFill>
              </a:defRPr>
            </a:lvl1pPr>
          </a:lstStyle>
          <a:p>
            <a:r>
              <a:rPr lang="en-US" sz="700" b="1" dirty="0">
                <a:solidFill>
                  <a:schemeClr val="bg1"/>
                </a:solidFill>
              </a:rPr>
              <a:t>Intel Confidential—Subject to NDA</a:t>
            </a:r>
          </a:p>
        </p:txBody>
      </p:sp>
      <p:cxnSp>
        <p:nvCxnSpPr>
          <p:cNvPr id="9" name="Straight Connector 8">
            <a:extLst>
              <a:ext uri="{FF2B5EF4-FFF2-40B4-BE49-F238E27FC236}">
                <a16:creationId xmlns:a16="http://schemas.microsoft.com/office/drawing/2014/main" id="{245F615A-DACD-3541-AC6D-D5A8EF272085}"/>
              </a:ext>
            </a:extLst>
          </p:cNvPr>
          <p:cNvCxnSpPr/>
          <p:nvPr userDrawn="1"/>
        </p:nvCxnSpPr>
        <p:spPr>
          <a:xfrm>
            <a:off x="8718553" y="4832604"/>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1" name="Slide Number Placeholder 5">
            <a:extLst>
              <a:ext uri="{FF2B5EF4-FFF2-40B4-BE49-F238E27FC236}">
                <a16:creationId xmlns:a16="http://schemas.microsoft.com/office/drawing/2014/main" id="{B4210B19-959A-F04F-8351-FC4D647A6057}"/>
              </a:ext>
            </a:extLst>
          </p:cNvPr>
          <p:cNvSpPr txBox="1">
            <a:spLocks/>
          </p:cNvSpPr>
          <p:nvPr userDrawn="1"/>
        </p:nvSpPr>
        <p:spPr>
          <a:xfrm>
            <a:off x="6872352" y="4814555"/>
            <a:ext cx="2133600" cy="273843"/>
          </a:xfrm>
          <a:prstGeom prst="rect">
            <a:avLst/>
          </a:prstGeom>
        </p:spPr>
        <p:txBody>
          <a:bodyPr vert="horz" lIns="0" tIns="0" rIns="0" bIns="0" rtlCol="0" anchor="ctr"/>
          <a:lstStyle>
            <a:defPPr>
              <a:defRPr lang="en-US"/>
            </a:defPPr>
            <a:lvl1pPr marL="0" algn="r" defTabSz="457152" rtl="0" eaLnBrk="1" latinLnBrk="0" hangingPunct="1">
              <a:defRPr sz="799" kern="1200">
                <a:solidFill>
                  <a:schemeClr val="bg1"/>
                </a:solidFill>
                <a:latin typeface="+mn-lt"/>
                <a:ea typeface="+mn-ea"/>
                <a:cs typeface="Intel Clear"/>
              </a:defRPr>
            </a:lvl1pPr>
            <a:lvl2pPr marL="457152" algn="l" defTabSz="457152" rtl="0" eaLnBrk="1" latinLnBrk="0" hangingPunct="1">
              <a:defRPr sz="1800" kern="1200">
                <a:solidFill>
                  <a:schemeClr val="tx1"/>
                </a:solidFill>
                <a:latin typeface="+mn-lt"/>
                <a:ea typeface="+mn-ea"/>
                <a:cs typeface="+mn-cs"/>
              </a:defRPr>
            </a:lvl2pPr>
            <a:lvl3pPr marL="914304" algn="l" defTabSz="457152" rtl="0" eaLnBrk="1" latinLnBrk="0" hangingPunct="1">
              <a:defRPr sz="1800" kern="1200">
                <a:solidFill>
                  <a:schemeClr val="tx1"/>
                </a:solidFill>
                <a:latin typeface="+mn-lt"/>
                <a:ea typeface="+mn-ea"/>
                <a:cs typeface="+mn-cs"/>
              </a:defRPr>
            </a:lvl3pPr>
            <a:lvl4pPr marL="1371455" algn="l" defTabSz="457152" rtl="0" eaLnBrk="1" latinLnBrk="0" hangingPunct="1">
              <a:defRPr sz="1800" kern="1200">
                <a:solidFill>
                  <a:schemeClr val="tx1"/>
                </a:solidFill>
                <a:latin typeface="+mn-lt"/>
                <a:ea typeface="+mn-ea"/>
                <a:cs typeface="+mn-cs"/>
              </a:defRPr>
            </a:lvl4pPr>
            <a:lvl5pPr marL="1828607" algn="l" defTabSz="457152" rtl="0" eaLnBrk="1" latinLnBrk="0" hangingPunct="1">
              <a:defRPr sz="1800" kern="1200">
                <a:solidFill>
                  <a:schemeClr val="tx1"/>
                </a:solidFill>
                <a:latin typeface="+mn-lt"/>
                <a:ea typeface="+mn-ea"/>
                <a:cs typeface="+mn-cs"/>
              </a:defRPr>
            </a:lvl5pPr>
            <a:lvl6pPr marL="2285758" algn="l" defTabSz="457152" rtl="0" eaLnBrk="1" latinLnBrk="0" hangingPunct="1">
              <a:defRPr sz="1800" kern="1200">
                <a:solidFill>
                  <a:schemeClr val="tx1"/>
                </a:solidFill>
                <a:latin typeface="+mn-lt"/>
                <a:ea typeface="+mn-ea"/>
                <a:cs typeface="+mn-cs"/>
              </a:defRPr>
            </a:lvl6pPr>
            <a:lvl7pPr marL="2742909" algn="l" defTabSz="457152" rtl="0" eaLnBrk="1" latinLnBrk="0" hangingPunct="1">
              <a:defRPr sz="1800" kern="1200">
                <a:solidFill>
                  <a:schemeClr val="tx1"/>
                </a:solidFill>
                <a:latin typeface="+mn-lt"/>
                <a:ea typeface="+mn-ea"/>
                <a:cs typeface="+mn-cs"/>
              </a:defRPr>
            </a:lvl7pPr>
            <a:lvl8pPr marL="3200061" algn="l" defTabSz="457152" rtl="0" eaLnBrk="1" latinLnBrk="0" hangingPunct="1">
              <a:defRPr sz="1800" kern="1200">
                <a:solidFill>
                  <a:schemeClr val="tx1"/>
                </a:solidFill>
                <a:latin typeface="+mn-lt"/>
                <a:ea typeface="+mn-ea"/>
                <a:cs typeface="+mn-cs"/>
              </a:defRPr>
            </a:lvl8pPr>
            <a:lvl9pPr marL="3657213" algn="l" defTabSz="457152" rtl="0" eaLnBrk="1" latinLnBrk="0" hangingPunct="1">
              <a:defRPr sz="1800" kern="1200">
                <a:solidFill>
                  <a:schemeClr val="tx1"/>
                </a:solidFill>
                <a:latin typeface="+mn-lt"/>
                <a:ea typeface="+mn-ea"/>
                <a:cs typeface="+mn-cs"/>
              </a:defRPr>
            </a:lvl9pPr>
          </a:lstStyle>
          <a:p>
            <a:fld id="{95FA0FB5-9DFD-B64A-AA75-D42C42DFBF46}" type="slidenum">
              <a:rPr lang="en-US" smtClean="0"/>
              <a:pPr/>
              <a:t>‹#›</a:t>
            </a:fld>
            <a:endParaRPr lang="en-US" dirty="0"/>
          </a:p>
        </p:txBody>
      </p:sp>
      <p:pic>
        <p:nvPicPr>
          <p:cNvPr id="12" name="Picture 11">
            <a:extLst>
              <a:ext uri="{FF2B5EF4-FFF2-40B4-BE49-F238E27FC236}">
                <a16:creationId xmlns:a16="http://schemas.microsoft.com/office/drawing/2014/main" id="{E105D207-458A-9547-9843-995AFC233D22}"/>
              </a:ext>
            </a:extLst>
          </p:cNvPr>
          <p:cNvPicPr>
            <a:picLocks noChangeAspect="1"/>
          </p:cNvPicPr>
          <p:nvPr userDrawn="1"/>
        </p:nvPicPr>
        <p:blipFill>
          <a:blip r:embed="rId2"/>
          <a:stretch>
            <a:fillRect/>
          </a:stretch>
        </p:blipFill>
        <p:spPr>
          <a:xfrm>
            <a:off x="8141647" y="4843626"/>
            <a:ext cx="482600" cy="215701"/>
          </a:xfrm>
          <a:prstGeom prst="rect">
            <a:avLst/>
          </a:prstGeom>
        </p:spPr>
      </p:pic>
    </p:spTree>
    <p:extLst>
      <p:ext uri="{BB962C8B-B14F-4D97-AF65-F5344CB8AC3E}">
        <p14:creationId xmlns:p14="http://schemas.microsoft.com/office/powerpoint/2010/main" val="59603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5" name="Content Placeholder 2"/>
          <p:cNvSpPr>
            <a:spLocks noGrp="1"/>
          </p:cNvSpPr>
          <p:nvPr>
            <p:ph sz="half" idx="1" hasCustomPrompt="1"/>
          </p:nvPr>
        </p:nvSpPr>
        <p:spPr>
          <a:xfrm>
            <a:off x="304800" y="1063187"/>
            <a:ext cx="4157665" cy="3565963"/>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2" y="1063187"/>
            <a:ext cx="4141905" cy="3565964"/>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0" name="Title 6">
            <a:extLst>
              <a:ext uri="{FF2B5EF4-FFF2-40B4-BE49-F238E27FC236}">
                <a16:creationId xmlns:a16="http://schemas.microsoft.com/office/drawing/2014/main" id="{F4DE7425-CB78-664B-AED7-187682AE58E8}"/>
              </a:ext>
            </a:extLst>
          </p:cNvPr>
          <p:cNvSpPr>
            <a:spLocks noGrp="1"/>
          </p:cNvSpPr>
          <p:nvPr>
            <p:ph type="title" hasCustomPrompt="1"/>
          </p:nvPr>
        </p:nvSpPr>
        <p:spPr>
          <a:xfrm>
            <a:off x="304800" y="147531"/>
            <a:ext cx="8515468" cy="646865"/>
          </a:xfrm>
        </p:spPr>
        <p:txBody>
          <a:bodyPr anchor="ctr"/>
          <a:lstStyle>
            <a:lvl1pPr algn="ctr">
              <a:lnSpc>
                <a:spcPct val="80000"/>
              </a:lnSpc>
              <a:defRPr sz="3995" b="0" i="0" baseline="0">
                <a:solidFill>
                  <a:schemeClr val="tx2"/>
                </a:solidFill>
                <a:latin typeface="Intel Clear Pro" charset="0"/>
                <a:ea typeface="Intel Clear Pro" charset="0"/>
                <a:cs typeface="Intel Clear Pro" charset="0"/>
              </a:defRPr>
            </a:lvl1pPr>
          </a:lstStyle>
          <a:p>
            <a:r>
              <a:rPr lang="en-US" dirty="0"/>
              <a:t>40pt Intel Clear Headline</a:t>
            </a:r>
          </a:p>
        </p:txBody>
      </p:sp>
    </p:spTree>
    <p:extLst>
      <p:ext uri="{BB962C8B-B14F-4D97-AF65-F5344CB8AC3E}">
        <p14:creationId xmlns:p14="http://schemas.microsoft.com/office/powerpoint/2010/main" val="334355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ile, Subtitle, Two Content ">
    <p:spTree>
      <p:nvGrpSpPr>
        <p:cNvPr id="1" name=""/>
        <p:cNvGrpSpPr/>
        <p:nvPr/>
      </p:nvGrpSpPr>
      <p:grpSpPr>
        <a:xfrm>
          <a:off x="0" y="0"/>
          <a:ext cx="0" cy="0"/>
          <a:chOff x="0" y="0"/>
          <a:chExt cx="0" cy="0"/>
        </a:xfrm>
      </p:grpSpPr>
      <p:sp>
        <p:nvSpPr>
          <p:cNvPr id="15" name="Content Placeholder 2"/>
          <p:cNvSpPr>
            <a:spLocks noGrp="1"/>
          </p:cNvSpPr>
          <p:nvPr>
            <p:ph sz="half" idx="1" hasCustomPrompt="1"/>
          </p:nvPr>
        </p:nvSpPr>
        <p:spPr>
          <a:xfrm>
            <a:off x="304800" y="1063187"/>
            <a:ext cx="4157665" cy="3565963"/>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2" y="1063187"/>
            <a:ext cx="4141905" cy="3565964"/>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0" name="Title 6">
            <a:extLst>
              <a:ext uri="{FF2B5EF4-FFF2-40B4-BE49-F238E27FC236}">
                <a16:creationId xmlns:a16="http://schemas.microsoft.com/office/drawing/2014/main" id="{F4DE7425-CB78-664B-AED7-187682AE58E8}"/>
              </a:ext>
            </a:extLst>
          </p:cNvPr>
          <p:cNvSpPr>
            <a:spLocks noGrp="1"/>
          </p:cNvSpPr>
          <p:nvPr>
            <p:ph type="title" hasCustomPrompt="1"/>
          </p:nvPr>
        </p:nvSpPr>
        <p:spPr>
          <a:xfrm>
            <a:off x="304800" y="147531"/>
            <a:ext cx="8515468" cy="646865"/>
          </a:xfrm>
        </p:spPr>
        <p:txBody>
          <a:bodyPr anchor="ctr"/>
          <a:lstStyle>
            <a:lvl1pPr algn="ctr">
              <a:lnSpc>
                <a:spcPct val="80000"/>
              </a:lnSpc>
              <a:defRPr sz="3995" b="0" i="0" baseline="0">
                <a:solidFill>
                  <a:schemeClr val="tx2"/>
                </a:solidFill>
                <a:latin typeface="Intel Clear Pro" charset="0"/>
                <a:ea typeface="Intel Clear Pro" charset="0"/>
                <a:cs typeface="Intel Clear Pro" charset="0"/>
              </a:defRPr>
            </a:lvl1pPr>
          </a:lstStyle>
          <a:p>
            <a:r>
              <a:rPr lang="en-US" dirty="0"/>
              <a:t>40pt Intel Clear Headline</a:t>
            </a:r>
          </a:p>
        </p:txBody>
      </p:sp>
      <p:sp>
        <p:nvSpPr>
          <p:cNvPr id="6" name="Text Placeholder 2">
            <a:extLst>
              <a:ext uri="{FF2B5EF4-FFF2-40B4-BE49-F238E27FC236}">
                <a16:creationId xmlns:a16="http://schemas.microsoft.com/office/drawing/2014/main" id="{D848AB1D-546B-1D4F-9862-E27CBBB9EE33}"/>
              </a:ext>
            </a:extLst>
          </p:cNvPr>
          <p:cNvSpPr>
            <a:spLocks noGrp="1"/>
          </p:cNvSpPr>
          <p:nvPr>
            <p:ph type="body" idx="14"/>
          </p:nvPr>
        </p:nvSpPr>
        <p:spPr>
          <a:xfrm>
            <a:off x="304800" y="697523"/>
            <a:ext cx="8515467" cy="282278"/>
          </a:xfrm>
        </p:spPr>
        <p:txBody>
          <a:bodyPr/>
          <a:lstStyle>
            <a:lvl1pPr marL="0" indent="0" algn="ctr">
              <a:buNone/>
              <a:defRPr sz="1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1108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ile, Subtitle, Content ">
    <p:spTree>
      <p:nvGrpSpPr>
        <p:cNvPr id="1" name=""/>
        <p:cNvGrpSpPr/>
        <p:nvPr/>
      </p:nvGrpSpPr>
      <p:grpSpPr>
        <a:xfrm>
          <a:off x="0" y="0"/>
          <a:ext cx="0" cy="0"/>
          <a:chOff x="0" y="0"/>
          <a:chExt cx="0" cy="0"/>
        </a:xfrm>
      </p:grpSpPr>
      <p:sp>
        <p:nvSpPr>
          <p:cNvPr id="15" name="Content Placeholder 2"/>
          <p:cNvSpPr>
            <a:spLocks noGrp="1"/>
          </p:cNvSpPr>
          <p:nvPr>
            <p:ph sz="half" idx="1" hasCustomPrompt="1"/>
          </p:nvPr>
        </p:nvSpPr>
        <p:spPr>
          <a:xfrm>
            <a:off x="304800" y="1063187"/>
            <a:ext cx="8515467" cy="3565963"/>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0" name="Title 6">
            <a:extLst>
              <a:ext uri="{FF2B5EF4-FFF2-40B4-BE49-F238E27FC236}">
                <a16:creationId xmlns:a16="http://schemas.microsoft.com/office/drawing/2014/main" id="{F4DE7425-CB78-664B-AED7-187682AE58E8}"/>
              </a:ext>
            </a:extLst>
          </p:cNvPr>
          <p:cNvSpPr>
            <a:spLocks noGrp="1"/>
          </p:cNvSpPr>
          <p:nvPr>
            <p:ph type="title" hasCustomPrompt="1"/>
          </p:nvPr>
        </p:nvSpPr>
        <p:spPr>
          <a:xfrm>
            <a:off x="304800" y="147531"/>
            <a:ext cx="8515468" cy="646865"/>
          </a:xfrm>
        </p:spPr>
        <p:txBody>
          <a:bodyPr anchor="ctr"/>
          <a:lstStyle>
            <a:lvl1pPr algn="ctr">
              <a:lnSpc>
                <a:spcPct val="80000"/>
              </a:lnSpc>
              <a:defRPr sz="3995" b="0" i="0" baseline="0">
                <a:solidFill>
                  <a:schemeClr val="tx2"/>
                </a:solidFill>
                <a:latin typeface="Intel Clear Pro" charset="0"/>
                <a:ea typeface="Intel Clear Pro" charset="0"/>
                <a:cs typeface="Intel Clear Pro" charset="0"/>
              </a:defRPr>
            </a:lvl1pPr>
          </a:lstStyle>
          <a:p>
            <a:r>
              <a:rPr lang="en-US" dirty="0"/>
              <a:t>40pt Intel Clear Headline</a:t>
            </a:r>
          </a:p>
        </p:txBody>
      </p:sp>
      <p:sp>
        <p:nvSpPr>
          <p:cNvPr id="6" name="Text Placeholder 2">
            <a:extLst>
              <a:ext uri="{FF2B5EF4-FFF2-40B4-BE49-F238E27FC236}">
                <a16:creationId xmlns:a16="http://schemas.microsoft.com/office/drawing/2014/main" id="{D848AB1D-546B-1D4F-9862-E27CBBB9EE33}"/>
              </a:ext>
            </a:extLst>
          </p:cNvPr>
          <p:cNvSpPr>
            <a:spLocks noGrp="1"/>
          </p:cNvSpPr>
          <p:nvPr>
            <p:ph type="body" idx="14"/>
          </p:nvPr>
        </p:nvSpPr>
        <p:spPr>
          <a:xfrm>
            <a:off x="304800" y="697523"/>
            <a:ext cx="8515467" cy="282278"/>
          </a:xfrm>
        </p:spPr>
        <p:txBody>
          <a:bodyPr/>
          <a:lstStyle>
            <a:lvl1pPr marL="0" indent="0" algn="ctr">
              <a:buNone/>
              <a:defRPr sz="1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38318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Two Content with title">
    <p:spTree>
      <p:nvGrpSpPr>
        <p:cNvPr id="1" name=""/>
        <p:cNvGrpSpPr/>
        <p:nvPr/>
      </p:nvGrpSpPr>
      <p:grpSpPr>
        <a:xfrm>
          <a:off x="0" y="0"/>
          <a:ext cx="0" cy="0"/>
          <a:chOff x="0" y="0"/>
          <a:chExt cx="0" cy="0"/>
        </a:xfrm>
      </p:grpSpPr>
      <p:sp>
        <p:nvSpPr>
          <p:cNvPr id="15" name="Content Placeholder 2"/>
          <p:cNvSpPr>
            <a:spLocks noGrp="1"/>
          </p:cNvSpPr>
          <p:nvPr>
            <p:ph sz="half" idx="1" hasCustomPrompt="1"/>
          </p:nvPr>
        </p:nvSpPr>
        <p:spPr>
          <a:xfrm>
            <a:off x="304800" y="1529794"/>
            <a:ext cx="4157665" cy="3099356"/>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2" y="1529793"/>
            <a:ext cx="4141905" cy="309935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0" name="Title 6">
            <a:extLst>
              <a:ext uri="{FF2B5EF4-FFF2-40B4-BE49-F238E27FC236}">
                <a16:creationId xmlns:a16="http://schemas.microsoft.com/office/drawing/2014/main" id="{F4DE7425-CB78-664B-AED7-187682AE58E8}"/>
              </a:ext>
            </a:extLst>
          </p:cNvPr>
          <p:cNvSpPr>
            <a:spLocks noGrp="1"/>
          </p:cNvSpPr>
          <p:nvPr>
            <p:ph type="title" hasCustomPrompt="1"/>
          </p:nvPr>
        </p:nvSpPr>
        <p:spPr>
          <a:xfrm>
            <a:off x="304800" y="147531"/>
            <a:ext cx="8515468" cy="646865"/>
          </a:xfrm>
        </p:spPr>
        <p:txBody>
          <a:bodyPr anchor="ctr"/>
          <a:lstStyle>
            <a:lvl1pPr algn="ctr">
              <a:lnSpc>
                <a:spcPct val="80000"/>
              </a:lnSpc>
              <a:defRPr sz="3995" b="0" i="0" baseline="0">
                <a:solidFill>
                  <a:schemeClr val="tx2"/>
                </a:solidFill>
                <a:latin typeface="Intel Clear Pro" charset="0"/>
                <a:ea typeface="Intel Clear Pro" charset="0"/>
                <a:cs typeface="Intel Clear Pro" charset="0"/>
              </a:defRPr>
            </a:lvl1pPr>
          </a:lstStyle>
          <a:p>
            <a:r>
              <a:rPr lang="en-US" dirty="0"/>
              <a:t>40pt Intel Clear Headline</a:t>
            </a:r>
          </a:p>
        </p:txBody>
      </p:sp>
      <p:sp>
        <p:nvSpPr>
          <p:cNvPr id="6" name="Text Placeholder 2">
            <a:extLst>
              <a:ext uri="{FF2B5EF4-FFF2-40B4-BE49-F238E27FC236}">
                <a16:creationId xmlns:a16="http://schemas.microsoft.com/office/drawing/2014/main" id="{D848AB1D-546B-1D4F-9862-E27CBBB9EE33}"/>
              </a:ext>
            </a:extLst>
          </p:cNvPr>
          <p:cNvSpPr>
            <a:spLocks noGrp="1"/>
          </p:cNvSpPr>
          <p:nvPr>
            <p:ph type="body" idx="14"/>
          </p:nvPr>
        </p:nvSpPr>
        <p:spPr>
          <a:xfrm>
            <a:off x="304800" y="697523"/>
            <a:ext cx="8515467" cy="282278"/>
          </a:xfrm>
        </p:spPr>
        <p:txBody>
          <a:bodyPr/>
          <a:lstStyle>
            <a:lvl1pPr marL="0" indent="0" algn="ctr">
              <a:buNone/>
              <a:defRPr sz="1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ext Placeholder 2">
            <a:extLst>
              <a:ext uri="{FF2B5EF4-FFF2-40B4-BE49-F238E27FC236}">
                <a16:creationId xmlns:a16="http://schemas.microsoft.com/office/drawing/2014/main" id="{DE1CD634-8341-3E41-BB95-C16E51B27739}"/>
              </a:ext>
            </a:extLst>
          </p:cNvPr>
          <p:cNvSpPr>
            <a:spLocks noGrp="1"/>
          </p:cNvSpPr>
          <p:nvPr>
            <p:ph type="body" idx="15"/>
          </p:nvPr>
        </p:nvSpPr>
        <p:spPr>
          <a:xfrm>
            <a:off x="304800" y="1041678"/>
            <a:ext cx="4157665" cy="417845"/>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BE94CC9E-12B0-A943-BEC1-2DB89A66F817}"/>
              </a:ext>
            </a:extLst>
          </p:cNvPr>
          <p:cNvSpPr>
            <a:spLocks noGrp="1"/>
          </p:cNvSpPr>
          <p:nvPr>
            <p:ph type="body" sz="quarter" idx="3"/>
          </p:nvPr>
        </p:nvSpPr>
        <p:spPr>
          <a:xfrm>
            <a:off x="4678362" y="1041678"/>
            <a:ext cx="4141905" cy="417845"/>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24835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Three Content with title">
    <p:spTree>
      <p:nvGrpSpPr>
        <p:cNvPr id="1" name=""/>
        <p:cNvGrpSpPr/>
        <p:nvPr/>
      </p:nvGrpSpPr>
      <p:grpSpPr>
        <a:xfrm>
          <a:off x="0" y="0"/>
          <a:ext cx="0" cy="0"/>
          <a:chOff x="0" y="0"/>
          <a:chExt cx="0" cy="0"/>
        </a:xfrm>
      </p:grpSpPr>
      <p:sp>
        <p:nvSpPr>
          <p:cNvPr id="15" name="Content Placeholder 2"/>
          <p:cNvSpPr>
            <a:spLocks noGrp="1"/>
          </p:cNvSpPr>
          <p:nvPr>
            <p:ph sz="half" idx="1" hasCustomPrompt="1"/>
          </p:nvPr>
        </p:nvSpPr>
        <p:spPr>
          <a:xfrm>
            <a:off x="304801" y="1529794"/>
            <a:ext cx="2672862" cy="3099356"/>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0" name="Title 6">
            <a:extLst>
              <a:ext uri="{FF2B5EF4-FFF2-40B4-BE49-F238E27FC236}">
                <a16:creationId xmlns:a16="http://schemas.microsoft.com/office/drawing/2014/main" id="{F4DE7425-CB78-664B-AED7-187682AE58E8}"/>
              </a:ext>
            </a:extLst>
          </p:cNvPr>
          <p:cNvSpPr>
            <a:spLocks noGrp="1"/>
          </p:cNvSpPr>
          <p:nvPr>
            <p:ph type="title" hasCustomPrompt="1"/>
          </p:nvPr>
        </p:nvSpPr>
        <p:spPr>
          <a:xfrm>
            <a:off x="304800" y="147531"/>
            <a:ext cx="8515468" cy="646865"/>
          </a:xfrm>
        </p:spPr>
        <p:txBody>
          <a:bodyPr anchor="ctr"/>
          <a:lstStyle>
            <a:lvl1pPr algn="ctr">
              <a:lnSpc>
                <a:spcPct val="80000"/>
              </a:lnSpc>
              <a:defRPr sz="3995" b="0" i="0" baseline="0">
                <a:solidFill>
                  <a:schemeClr val="tx2"/>
                </a:solidFill>
                <a:latin typeface="Intel Clear Pro" charset="0"/>
                <a:ea typeface="Intel Clear Pro" charset="0"/>
                <a:cs typeface="Intel Clear Pro" charset="0"/>
              </a:defRPr>
            </a:lvl1pPr>
          </a:lstStyle>
          <a:p>
            <a:r>
              <a:rPr lang="en-US" dirty="0"/>
              <a:t>40pt Intel Clear Headline</a:t>
            </a:r>
          </a:p>
        </p:txBody>
      </p:sp>
      <p:sp>
        <p:nvSpPr>
          <p:cNvPr id="6" name="Text Placeholder 2">
            <a:extLst>
              <a:ext uri="{FF2B5EF4-FFF2-40B4-BE49-F238E27FC236}">
                <a16:creationId xmlns:a16="http://schemas.microsoft.com/office/drawing/2014/main" id="{D848AB1D-546B-1D4F-9862-E27CBBB9EE33}"/>
              </a:ext>
            </a:extLst>
          </p:cNvPr>
          <p:cNvSpPr>
            <a:spLocks noGrp="1"/>
          </p:cNvSpPr>
          <p:nvPr>
            <p:ph type="body" idx="14"/>
          </p:nvPr>
        </p:nvSpPr>
        <p:spPr>
          <a:xfrm>
            <a:off x="304800" y="697523"/>
            <a:ext cx="8515467" cy="282278"/>
          </a:xfrm>
        </p:spPr>
        <p:txBody>
          <a:bodyPr/>
          <a:lstStyle>
            <a:lvl1pPr marL="0" indent="0" algn="ctr">
              <a:buNone/>
              <a:defRPr sz="1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ext Placeholder 2">
            <a:extLst>
              <a:ext uri="{FF2B5EF4-FFF2-40B4-BE49-F238E27FC236}">
                <a16:creationId xmlns:a16="http://schemas.microsoft.com/office/drawing/2014/main" id="{DE1CD634-8341-3E41-BB95-C16E51B27739}"/>
              </a:ext>
            </a:extLst>
          </p:cNvPr>
          <p:cNvSpPr>
            <a:spLocks noGrp="1"/>
          </p:cNvSpPr>
          <p:nvPr>
            <p:ph type="body" idx="15"/>
          </p:nvPr>
        </p:nvSpPr>
        <p:spPr>
          <a:xfrm>
            <a:off x="304801" y="1041678"/>
            <a:ext cx="2672862" cy="417845"/>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2">
            <a:extLst>
              <a:ext uri="{FF2B5EF4-FFF2-40B4-BE49-F238E27FC236}">
                <a16:creationId xmlns:a16="http://schemas.microsoft.com/office/drawing/2014/main" id="{4A793AA3-286A-6C4A-8AE4-170C384CBFB8}"/>
              </a:ext>
            </a:extLst>
          </p:cNvPr>
          <p:cNvSpPr>
            <a:spLocks noGrp="1"/>
          </p:cNvSpPr>
          <p:nvPr>
            <p:ph sz="half" idx="16" hasCustomPrompt="1"/>
          </p:nvPr>
        </p:nvSpPr>
        <p:spPr>
          <a:xfrm>
            <a:off x="3226777" y="1529794"/>
            <a:ext cx="2672862" cy="3099356"/>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8" name="Text Placeholder 2">
            <a:extLst>
              <a:ext uri="{FF2B5EF4-FFF2-40B4-BE49-F238E27FC236}">
                <a16:creationId xmlns:a16="http://schemas.microsoft.com/office/drawing/2014/main" id="{6044D05E-15F6-5D42-8708-E39FAA39DA6A}"/>
              </a:ext>
            </a:extLst>
          </p:cNvPr>
          <p:cNvSpPr>
            <a:spLocks noGrp="1"/>
          </p:cNvSpPr>
          <p:nvPr>
            <p:ph type="body" idx="17"/>
          </p:nvPr>
        </p:nvSpPr>
        <p:spPr>
          <a:xfrm>
            <a:off x="3226777" y="1041678"/>
            <a:ext cx="2672862" cy="417845"/>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2">
            <a:extLst>
              <a:ext uri="{FF2B5EF4-FFF2-40B4-BE49-F238E27FC236}">
                <a16:creationId xmlns:a16="http://schemas.microsoft.com/office/drawing/2014/main" id="{FA8F6618-3709-B042-89C2-2ECBF97CD68F}"/>
              </a:ext>
            </a:extLst>
          </p:cNvPr>
          <p:cNvSpPr>
            <a:spLocks noGrp="1"/>
          </p:cNvSpPr>
          <p:nvPr>
            <p:ph sz="half" idx="18" hasCustomPrompt="1"/>
          </p:nvPr>
        </p:nvSpPr>
        <p:spPr>
          <a:xfrm>
            <a:off x="6148754" y="1529794"/>
            <a:ext cx="2672862" cy="3099356"/>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20" name="Text Placeholder 2">
            <a:extLst>
              <a:ext uri="{FF2B5EF4-FFF2-40B4-BE49-F238E27FC236}">
                <a16:creationId xmlns:a16="http://schemas.microsoft.com/office/drawing/2014/main" id="{AC952B88-81A0-474E-8451-1AFADEB8311B}"/>
              </a:ext>
            </a:extLst>
          </p:cNvPr>
          <p:cNvSpPr>
            <a:spLocks noGrp="1"/>
          </p:cNvSpPr>
          <p:nvPr>
            <p:ph type="body" idx="19"/>
          </p:nvPr>
        </p:nvSpPr>
        <p:spPr>
          <a:xfrm>
            <a:off x="6148754" y="1041678"/>
            <a:ext cx="2672862" cy="417845"/>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13104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Text and Lef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304800" y="1096108"/>
            <a:ext cx="4125666" cy="3514961"/>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17" name="Content Placeholder 2"/>
          <p:cNvSpPr>
            <a:spLocks noGrp="1"/>
          </p:cNvSpPr>
          <p:nvPr>
            <p:ph sz="half" idx="1" hasCustomPrompt="1"/>
          </p:nvPr>
        </p:nvSpPr>
        <p:spPr>
          <a:xfrm>
            <a:off x="4713536" y="1113485"/>
            <a:ext cx="4106731" cy="3514961"/>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a:extLst>
              <a:ext uri="{FF2B5EF4-FFF2-40B4-BE49-F238E27FC236}">
                <a16:creationId xmlns:a16="http://schemas.microsoft.com/office/drawing/2014/main" id="{6B43A1F6-E008-A641-B153-D420AE4ABE9C}"/>
              </a:ext>
            </a:extLst>
          </p:cNvPr>
          <p:cNvSpPr>
            <a:spLocks noGrp="1"/>
          </p:cNvSpPr>
          <p:nvPr>
            <p:ph type="title" hasCustomPrompt="1"/>
          </p:nvPr>
        </p:nvSpPr>
        <p:spPr>
          <a:xfrm>
            <a:off x="304800" y="147531"/>
            <a:ext cx="8515468" cy="646865"/>
          </a:xfrm>
        </p:spPr>
        <p:txBody>
          <a:bodyPr anchor="ctr"/>
          <a:lstStyle>
            <a:lvl1pPr algn="ctr">
              <a:lnSpc>
                <a:spcPct val="80000"/>
              </a:lnSpc>
              <a:defRPr sz="3995" b="0" i="0" baseline="0">
                <a:solidFill>
                  <a:schemeClr val="tx2"/>
                </a:solidFill>
                <a:latin typeface="Intel Clear Pro" charset="0"/>
                <a:ea typeface="Intel Clear Pro" charset="0"/>
                <a:cs typeface="Intel Clear Pro" charset="0"/>
              </a:defRPr>
            </a:lvl1pPr>
          </a:lstStyle>
          <a:p>
            <a:r>
              <a:rPr lang="en-US" dirty="0"/>
              <a:t>40pt Intel Clear Headline</a:t>
            </a:r>
          </a:p>
        </p:txBody>
      </p:sp>
      <p:sp>
        <p:nvSpPr>
          <p:cNvPr id="10" name="Text Placeholder 2">
            <a:extLst>
              <a:ext uri="{FF2B5EF4-FFF2-40B4-BE49-F238E27FC236}">
                <a16:creationId xmlns:a16="http://schemas.microsoft.com/office/drawing/2014/main" id="{C3E2092B-DAEC-ED4E-ADDD-0E1FEB99A8E8}"/>
              </a:ext>
            </a:extLst>
          </p:cNvPr>
          <p:cNvSpPr>
            <a:spLocks noGrp="1"/>
          </p:cNvSpPr>
          <p:nvPr>
            <p:ph type="body" idx="14"/>
          </p:nvPr>
        </p:nvSpPr>
        <p:spPr>
          <a:xfrm>
            <a:off x="304800" y="697523"/>
            <a:ext cx="8515467" cy="282278"/>
          </a:xfrm>
        </p:spPr>
        <p:txBody>
          <a:bodyPr/>
          <a:lstStyle>
            <a:lvl1pPr marL="0" indent="0" algn="ctr">
              <a:buNone/>
              <a:defRPr sz="1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9324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86B76C-17F3-C64B-AF02-C6F7B3B3313E}"/>
              </a:ext>
            </a:extLst>
          </p:cNvPr>
          <p:cNvPicPr>
            <a:picLocks noChangeAspect="1"/>
          </p:cNvPicPr>
          <p:nvPr userDrawn="1"/>
        </p:nvPicPr>
        <p:blipFill rotWithShape="1">
          <a:blip r:embed="rId19">
            <a:alphaModFix amt="65000"/>
          </a:blip>
          <a:srcRect l="-44" t="6293" r="6050" b="-288"/>
          <a:stretch/>
        </p:blipFill>
        <p:spPr>
          <a:xfrm flipH="1">
            <a:off x="-10340" y="2945268"/>
            <a:ext cx="9159922" cy="1908317"/>
          </a:xfrm>
          <a:prstGeom prst="rect">
            <a:avLst/>
          </a:prstGeom>
        </p:spPr>
      </p:pic>
      <p:sp>
        <p:nvSpPr>
          <p:cNvPr id="2" name="Title Placeholder 1"/>
          <p:cNvSpPr>
            <a:spLocks noGrp="1"/>
          </p:cNvSpPr>
          <p:nvPr>
            <p:ph type="title"/>
          </p:nvPr>
        </p:nvSpPr>
        <p:spPr>
          <a:xfrm>
            <a:off x="455613" y="310131"/>
            <a:ext cx="8229600" cy="86868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455615" y="1203326"/>
            <a:ext cx="8228012" cy="3425825"/>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9" name="Slide Number Placeholder 5">
            <a:extLst>
              <a:ext uri="{FF2B5EF4-FFF2-40B4-BE49-F238E27FC236}">
                <a16:creationId xmlns:a16="http://schemas.microsoft.com/office/drawing/2014/main" id="{6D643498-36E1-4E40-B5F3-F16C2259F5B7}"/>
              </a:ext>
            </a:extLst>
          </p:cNvPr>
          <p:cNvSpPr>
            <a:spLocks noGrp="1"/>
          </p:cNvSpPr>
          <p:nvPr>
            <p:ph type="sldNum" sz="quarter" idx="4"/>
          </p:nvPr>
        </p:nvSpPr>
        <p:spPr>
          <a:xfrm>
            <a:off x="6872352" y="4814555"/>
            <a:ext cx="2133600" cy="273843"/>
          </a:xfrm>
          <a:prstGeom prst="rect">
            <a:avLst/>
          </a:prstGeom>
        </p:spPr>
        <p:txBody>
          <a:bodyPr vert="horz" lIns="0" tIns="0" rIns="0" bIns="0" rtlCol="0" anchor="ctr"/>
          <a:lstStyle>
            <a:lvl1pPr algn="r">
              <a:defRPr sz="799">
                <a:solidFill>
                  <a:schemeClr val="bg1"/>
                </a:solidFill>
                <a:latin typeface="+mn-lt"/>
                <a:cs typeface="Intel Clear"/>
              </a:defRPr>
            </a:lvl1pPr>
          </a:lstStyle>
          <a:p>
            <a:fld id="{95FA0FB5-9DFD-B64A-AA75-D42C42DFBF46}" type="slidenum">
              <a:rPr lang="en-US" smtClean="0"/>
              <a:t>‹#›</a:t>
            </a:fld>
            <a:endParaRPr lang="en-US" dirty="0"/>
          </a:p>
        </p:txBody>
      </p:sp>
      <p:sp>
        <p:nvSpPr>
          <p:cNvPr id="10" name="Rectangle 9">
            <a:extLst>
              <a:ext uri="{FF2B5EF4-FFF2-40B4-BE49-F238E27FC236}">
                <a16:creationId xmlns:a16="http://schemas.microsoft.com/office/drawing/2014/main" id="{D81EF340-D32E-A146-92E7-F0F875B38C4D}"/>
              </a:ext>
            </a:extLst>
          </p:cNvPr>
          <p:cNvSpPr/>
          <p:nvPr userDrawn="1"/>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1" name="Straight Connector 10">
            <a:extLst>
              <a:ext uri="{FF2B5EF4-FFF2-40B4-BE49-F238E27FC236}">
                <a16:creationId xmlns:a16="http://schemas.microsoft.com/office/drawing/2014/main" id="{68AA0D9A-9902-E84E-8E7D-7D823BDCAC23}"/>
              </a:ext>
            </a:extLst>
          </p:cNvPr>
          <p:cNvCxnSpPr/>
          <p:nvPr userDrawn="1"/>
        </p:nvCxnSpPr>
        <p:spPr>
          <a:xfrm>
            <a:off x="8718552" y="4832604"/>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2" name="Shape 8">
            <a:extLst>
              <a:ext uri="{FF2B5EF4-FFF2-40B4-BE49-F238E27FC236}">
                <a16:creationId xmlns:a16="http://schemas.microsoft.com/office/drawing/2014/main" id="{AF097834-9C2A-5F4F-B796-A2C40E551B21}"/>
              </a:ext>
            </a:extLst>
          </p:cNvPr>
          <p:cNvSpPr/>
          <p:nvPr userDrawn="1"/>
        </p:nvSpPr>
        <p:spPr>
          <a:xfrm>
            <a:off x="299668" y="4889921"/>
            <a:ext cx="1458733" cy="107722"/>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spcBef>
                <a:spcPts val="0"/>
              </a:spcBef>
              <a:defRPr sz="1400">
                <a:solidFill>
                  <a:srgbClr val="FFFFFF"/>
                </a:solidFill>
              </a:defRPr>
            </a:lvl1pPr>
          </a:lstStyle>
          <a:p>
            <a:r>
              <a:rPr lang="en-US" sz="700" b="1" dirty="0">
                <a:solidFill>
                  <a:schemeClr val="bg1"/>
                </a:solidFill>
              </a:rPr>
              <a:t>Intel Confidential—Subject to NDA</a:t>
            </a:r>
          </a:p>
        </p:txBody>
      </p:sp>
      <p:cxnSp>
        <p:nvCxnSpPr>
          <p:cNvPr id="13" name="Straight Connector 12">
            <a:extLst>
              <a:ext uri="{FF2B5EF4-FFF2-40B4-BE49-F238E27FC236}">
                <a16:creationId xmlns:a16="http://schemas.microsoft.com/office/drawing/2014/main" id="{4ECF38FC-D778-7641-A4C1-FE35FE73F6BA}"/>
              </a:ext>
            </a:extLst>
          </p:cNvPr>
          <p:cNvCxnSpPr/>
          <p:nvPr userDrawn="1"/>
        </p:nvCxnSpPr>
        <p:spPr>
          <a:xfrm>
            <a:off x="8718553" y="4832604"/>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5">
            <a:extLst>
              <a:ext uri="{FF2B5EF4-FFF2-40B4-BE49-F238E27FC236}">
                <a16:creationId xmlns:a16="http://schemas.microsoft.com/office/drawing/2014/main" id="{03FB54DF-C14F-A64E-8A63-397B5B5ACF97}"/>
              </a:ext>
            </a:extLst>
          </p:cNvPr>
          <p:cNvSpPr txBox="1">
            <a:spLocks/>
          </p:cNvSpPr>
          <p:nvPr userDrawn="1"/>
        </p:nvSpPr>
        <p:spPr>
          <a:xfrm>
            <a:off x="6872352" y="4814555"/>
            <a:ext cx="2133600" cy="273843"/>
          </a:xfrm>
          <a:prstGeom prst="rect">
            <a:avLst/>
          </a:prstGeom>
        </p:spPr>
        <p:txBody>
          <a:bodyPr vert="horz" lIns="0" tIns="0" rIns="0" bIns="0" rtlCol="0" anchor="ctr"/>
          <a:lstStyle>
            <a:defPPr>
              <a:defRPr lang="en-US"/>
            </a:defPPr>
            <a:lvl1pPr marL="0" algn="r" defTabSz="457152" rtl="0" eaLnBrk="1" latinLnBrk="0" hangingPunct="1">
              <a:defRPr sz="799" kern="1200">
                <a:solidFill>
                  <a:schemeClr val="bg1"/>
                </a:solidFill>
                <a:latin typeface="+mn-lt"/>
                <a:ea typeface="+mn-ea"/>
                <a:cs typeface="Intel Clear"/>
              </a:defRPr>
            </a:lvl1pPr>
            <a:lvl2pPr marL="457152" algn="l" defTabSz="457152" rtl="0" eaLnBrk="1" latinLnBrk="0" hangingPunct="1">
              <a:defRPr sz="1800" kern="1200">
                <a:solidFill>
                  <a:schemeClr val="tx1"/>
                </a:solidFill>
                <a:latin typeface="+mn-lt"/>
                <a:ea typeface="+mn-ea"/>
                <a:cs typeface="+mn-cs"/>
              </a:defRPr>
            </a:lvl2pPr>
            <a:lvl3pPr marL="914304" algn="l" defTabSz="457152" rtl="0" eaLnBrk="1" latinLnBrk="0" hangingPunct="1">
              <a:defRPr sz="1800" kern="1200">
                <a:solidFill>
                  <a:schemeClr val="tx1"/>
                </a:solidFill>
                <a:latin typeface="+mn-lt"/>
                <a:ea typeface="+mn-ea"/>
                <a:cs typeface="+mn-cs"/>
              </a:defRPr>
            </a:lvl3pPr>
            <a:lvl4pPr marL="1371455" algn="l" defTabSz="457152" rtl="0" eaLnBrk="1" latinLnBrk="0" hangingPunct="1">
              <a:defRPr sz="1800" kern="1200">
                <a:solidFill>
                  <a:schemeClr val="tx1"/>
                </a:solidFill>
                <a:latin typeface="+mn-lt"/>
                <a:ea typeface="+mn-ea"/>
                <a:cs typeface="+mn-cs"/>
              </a:defRPr>
            </a:lvl4pPr>
            <a:lvl5pPr marL="1828607" algn="l" defTabSz="457152" rtl="0" eaLnBrk="1" latinLnBrk="0" hangingPunct="1">
              <a:defRPr sz="1800" kern="1200">
                <a:solidFill>
                  <a:schemeClr val="tx1"/>
                </a:solidFill>
                <a:latin typeface="+mn-lt"/>
                <a:ea typeface="+mn-ea"/>
                <a:cs typeface="+mn-cs"/>
              </a:defRPr>
            </a:lvl5pPr>
            <a:lvl6pPr marL="2285758" algn="l" defTabSz="457152" rtl="0" eaLnBrk="1" latinLnBrk="0" hangingPunct="1">
              <a:defRPr sz="1800" kern="1200">
                <a:solidFill>
                  <a:schemeClr val="tx1"/>
                </a:solidFill>
                <a:latin typeface="+mn-lt"/>
                <a:ea typeface="+mn-ea"/>
                <a:cs typeface="+mn-cs"/>
              </a:defRPr>
            </a:lvl6pPr>
            <a:lvl7pPr marL="2742909" algn="l" defTabSz="457152" rtl="0" eaLnBrk="1" latinLnBrk="0" hangingPunct="1">
              <a:defRPr sz="1800" kern="1200">
                <a:solidFill>
                  <a:schemeClr val="tx1"/>
                </a:solidFill>
                <a:latin typeface="+mn-lt"/>
                <a:ea typeface="+mn-ea"/>
                <a:cs typeface="+mn-cs"/>
              </a:defRPr>
            </a:lvl7pPr>
            <a:lvl8pPr marL="3200061" algn="l" defTabSz="457152" rtl="0" eaLnBrk="1" latinLnBrk="0" hangingPunct="1">
              <a:defRPr sz="1800" kern="1200">
                <a:solidFill>
                  <a:schemeClr val="tx1"/>
                </a:solidFill>
                <a:latin typeface="+mn-lt"/>
                <a:ea typeface="+mn-ea"/>
                <a:cs typeface="+mn-cs"/>
              </a:defRPr>
            </a:lvl8pPr>
            <a:lvl9pPr marL="3657213" algn="l" defTabSz="457152" rtl="0" eaLnBrk="1" latinLnBrk="0" hangingPunct="1">
              <a:defRPr sz="1800" kern="1200">
                <a:solidFill>
                  <a:schemeClr val="tx1"/>
                </a:solidFill>
                <a:latin typeface="+mn-lt"/>
                <a:ea typeface="+mn-ea"/>
                <a:cs typeface="+mn-cs"/>
              </a:defRPr>
            </a:lvl9pPr>
          </a:lstStyle>
          <a:p>
            <a:fld id="{95FA0FB5-9DFD-B64A-AA75-D42C42DFBF46}" type="slidenum">
              <a:rPr lang="en-US" smtClean="0"/>
              <a:pPr/>
              <a:t>‹#›</a:t>
            </a:fld>
            <a:endParaRPr lang="en-US" dirty="0"/>
          </a:p>
        </p:txBody>
      </p:sp>
      <p:pic>
        <p:nvPicPr>
          <p:cNvPr id="15" name="Picture 14">
            <a:extLst>
              <a:ext uri="{FF2B5EF4-FFF2-40B4-BE49-F238E27FC236}">
                <a16:creationId xmlns:a16="http://schemas.microsoft.com/office/drawing/2014/main" id="{AEBCEBDC-F7FD-8546-A5F4-C51CC4B78FB3}"/>
              </a:ext>
            </a:extLst>
          </p:cNvPr>
          <p:cNvPicPr>
            <a:picLocks noChangeAspect="1"/>
          </p:cNvPicPr>
          <p:nvPr userDrawn="1"/>
        </p:nvPicPr>
        <p:blipFill>
          <a:blip r:embed="rId20"/>
          <a:stretch>
            <a:fillRect/>
          </a:stretch>
        </p:blipFill>
        <p:spPr>
          <a:xfrm>
            <a:off x="8141647" y="4843626"/>
            <a:ext cx="482600" cy="215701"/>
          </a:xfrm>
          <a:prstGeom prst="rect">
            <a:avLst/>
          </a:prstGeom>
        </p:spPr>
      </p:pic>
    </p:spTree>
    <p:extLst>
      <p:ext uri="{BB962C8B-B14F-4D97-AF65-F5344CB8AC3E}">
        <p14:creationId xmlns:p14="http://schemas.microsoft.com/office/powerpoint/2010/main" val="2525612989"/>
      </p:ext>
    </p:extLst>
  </p:cSld>
  <p:clrMap bg1="lt1" tx1="dk1" bg2="lt2" tx2="dk2" accent1="accent1" accent2="accent2" accent3="accent3" accent4="accent4" accent5="accent5" accent6="accent6" hlink="hlink" folHlink="folHlink"/>
  <p:sldLayoutIdLst>
    <p:sldLayoutId id="2147483995" r:id="rId1"/>
    <p:sldLayoutId id="2147483997" r:id="rId2"/>
    <p:sldLayoutId id="2147484043" r:id="rId3"/>
    <p:sldLayoutId id="2147484051" r:id="rId4"/>
    <p:sldLayoutId id="2147484057" r:id="rId5"/>
    <p:sldLayoutId id="2147484052" r:id="rId6"/>
    <p:sldLayoutId id="2147484053" r:id="rId7"/>
    <p:sldLayoutId id="2147484054" r:id="rId8"/>
    <p:sldLayoutId id="2147484055" r:id="rId9"/>
    <p:sldLayoutId id="2147484058" r:id="rId10"/>
    <p:sldLayoutId id="2147484056" r:id="rId11"/>
    <p:sldLayoutId id="2147484030" r:id="rId12"/>
    <p:sldLayoutId id="2147484048" r:id="rId13"/>
    <p:sldLayoutId id="2147484046" r:id="rId14"/>
    <p:sldLayoutId id="2147484049" r:id="rId15"/>
    <p:sldLayoutId id="2147484050" r:id="rId16"/>
    <p:sldLayoutId id="21474840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6567" rtl="0" eaLnBrk="1" latinLnBrk="0" hangingPunct="1">
        <a:lnSpc>
          <a:spcPct val="100000"/>
        </a:lnSpc>
        <a:spcBef>
          <a:spcPct val="0"/>
        </a:spcBef>
        <a:buNone/>
        <a:defRPr sz="2796" b="0" i="0" kern="1200" spc="0" baseline="0">
          <a:solidFill>
            <a:schemeClr val="tx2"/>
          </a:solidFill>
          <a:latin typeface="Intel Clear"/>
          <a:ea typeface="Intel Clear"/>
          <a:cs typeface="Intel Clear"/>
        </a:defRPr>
      </a:lvl1pPr>
    </p:titleStyle>
    <p:bodyStyle>
      <a:lvl1pPr marL="0" indent="0" algn="l" defTabSz="456567" rtl="0" eaLnBrk="1" latinLnBrk="0" hangingPunct="1">
        <a:spcBef>
          <a:spcPts val="1198"/>
        </a:spcBef>
        <a:spcAft>
          <a:spcPts val="0"/>
        </a:spcAft>
        <a:buFont typeface="Wingdings" panose="05000000000000000000" pitchFamily="2" charset="2"/>
        <a:buNone/>
        <a:defRPr sz="1798" b="0" kern="1200">
          <a:solidFill>
            <a:srgbClr val="0071C5"/>
          </a:solidFill>
          <a:latin typeface="+mn-lt"/>
          <a:ea typeface="+mn-ea"/>
          <a:cs typeface="Intel Clear" panose="020B0604020203020204" pitchFamily="34" charset="0"/>
        </a:defRPr>
      </a:lvl1pPr>
      <a:lvl2pPr marL="225112" indent="-225112" algn="l" defTabSz="456567" rtl="0" eaLnBrk="1" latinLnBrk="0" hangingPunct="1">
        <a:spcBef>
          <a:spcPts val="1198"/>
        </a:spcBef>
        <a:buFont typeface="Arial" panose="020B0604020202020204" pitchFamily="34" charset="0"/>
        <a:buChar char="•"/>
        <a:defRPr sz="1598" kern="1200" baseline="0">
          <a:solidFill>
            <a:schemeClr val="tx2"/>
          </a:solidFill>
          <a:latin typeface="+mn-lt"/>
          <a:ea typeface="+mn-ea"/>
          <a:cs typeface="Intel Clear" panose="020B0604020203020204" pitchFamily="34" charset="0"/>
        </a:defRPr>
      </a:lvl2pPr>
      <a:lvl3pPr marL="570708" indent="-228284" algn="l" defTabSz="456567" rtl="0" eaLnBrk="1" latinLnBrk="0" hangingPunct="1">
        <a:spcBef>
          <a:spcPts val="799"/>
        </a:spcBef>
        <a:buFont typeface="Intel Clear" panose="020B0604020203020204" pitchFamily="34" charset="0"/>
        <a:buChar char="–"/>
        <a:defRPr sz="1598" kern="1200">
          <a:solidFill>
            <a:schemeClr val="tx2"/>
          </a:solidFill>
          <a:latin typeface="+mn-lt"/>
          <a:ea typeface="+mn-ea"/>
          <a:cs typeface="Intel Clear" panose="020B0604020203020204" pitchFamily="34" charset="0"/>
        </a:defRPr>
      </a:lvl3pPr>
      <a:lvl4pPr marL="968620" indent="-228284" algn="l" defTabSz="456567" rtl="0" eaLnBrk="1" latinLnBrk="0" hangingPunct="1">
        <a:spcBef>
          <a:spcPct val="20000"/>
        </a:spcBef>
        <a:buFont typeface="Arial"/>
        <a:buChar char="–"/>
        <a:defRPr sz="1398" kern="1200">
          <a:solidFill>
            <a:schemeClr val="tx2"/>
          </a:solidFill>
          <a:latin typeface="+mn-lt"/>
          <a:ea typeface="+mn-ea"/>
          <a:cs typeface="Intel Clear" panose="020B0604020203020204" pitchFamily="34" charset="0"/>
        </a:defRPr>
      </a:lvl4pPr>
      <a:lvl5pPr marL="1317386" indent="-228284" algn="l" defTabSz="456567" rtl="0" eaLnBrk="1" latinLnBrk="0" hangingPunct="1">
        <a:spcBef>
          <a:spcPct val="20000"/>
        </a:spcBef>
        <a:buFont typeface="Intel Clear" panose="020B0604020203020204" pitchFamily="34" charset="0"/>
        <a:buChar char="–"/>
        <a:defRPr sz="1398" kern="1200">
          <a:solidFill>
            <a:schemeClr val="tx2"/>
          </a:solidFill>
          <a:latin typeface="+mn-lt"/>
          <a:ea typeface="+mn-ea"/>
          <a:cs typeface="Intel Clear" panose="020B0604020203020204" pitchFamily="34" charset="0"/>
        </a:defRPr>
      </a:lvl5pPr>
      <a:lvl6pPr marL="2511117" indent="-228284" algn="l" defTabSz="456567" rtl="0" eaLnBrk="1" latinLnBrk="0" hangingPunct="1">
        <a:spcBef>
          <a:spcPct val="20000"/>
        </a:spcBef>
        <a:buFont typeface="Arial"/>
        <a:buChar char="•"/>
        <a:defRPr sz="1997" kern="1200">
          <a:solidFill>
            <a:schemeClr val="tx1"/>
          </a:solidFill>
          <a:latin typeface="+mn-lt"/>
          <a:ea typeface="+mn-ea"/>
          <a:cs typeface="+mn-cs"/>
        </a:defRPr>
      </a:lvl6pPr>
      <a:lvl7pPr marL="2967684" indent="-228284" algn="l" defTabSz="456567" rtl="0" eaLnBrk="1" latinLnBrk="0" hangingPunct="1">
        <a:spcBef>
          <a:spcPct val="20000"/>
        </a:spcBef>
        <a:buFont typeface="Arial"/>
        <a:buChar char="•"/>
        <a:defRPr sz="1997" kern="1200">
          <a:solidFill>
            <a:schemeClr val="tx1"/>
          </a:solidFill>
          <a:latin typeface="+mn-lt"/>
          <a:ea typeface="+mn-ea"/>
          <a:cs typeface="+mn-cs"/>
        </a:defRPr>
      </a:lvl7pPr>
      <a:lvl8pPr marL="3424252" indent="-228284" algn="l" defTabSz="456567" rtl="0" eaLnBrk="1" latinLnBrk="0" hangingPunct="1">
        <a:spcBef>
          <a:spcPct val="20000"/>
        </a:spcBef>
        <a:buFont typeface="Arial"/>
        <a:buChar char="•"/>
        <a:defRPr sz="1997" kern="1200">
          <a:solidFill>
            <a:schemeClr val="tx1"/>
          </a:solidFill>
          <a:latin typeface="+mn-lt"/>
          <a:ea typeface="+mn-ea"/>
          <a:cs typeface="+mn-cs"/>
        </a:defRPr>
      </a:lvl8pPr>
      <a:lvl9pPr marL="3880818" indent="-228284" algn="l" defTabSz="456567" rtl="0" eaLnBrk="1" latinLnBrk="0" hangingPunct="1">
        <a:spcBef>
          <a:spcPct val="20000"/>
        </a:spcBef>
        <a:buFont typeface="Arial"/>
        <a:buChar char="•"/>
        <a:defRPr sz="1997" kern="1200">
          <a:solidFill>
            <a:schemeClr val="tx1"/>
          </a:solidFill>
          <a:latin typeface="+mn-lt"/>
          <a:ea typeface="+mn-ea"/>
          <a:cs typeface="+mn-cs"/>
        </a:defRPr>
      </a:lvl9pPr>
    </p:bodyStyle>
    <p:otherStyle>
      <a:defPPr>
        <a:defRPr lang="en-US"/>
      </a:defPPr>
      <a:lvl1pPr marL="0" algn="l" defTabSz="456567" rtl="0" eaLnBrk="1" latinLnBrk="0" hangingPunct="1">
        <a:defRPr sz="1798" kern="1200">
          <a:solidFill>
            <a:schemeClr val="tx1"/>
          </a:solidFill>
          <a:latin typeface="+mn-lt"/>
          <a:ea typeface="+mn-ea"/>
          <a:cs typeface="+mn-cs"/>
        </a:defRPr>
      </a:lvl1pPr>
      <a:lvl2pPr marL="456567" algn="l" defTabSz="456567" rtl="0" eaLnBrk="1" latinLnBrk="0" hangingPunct="1">
        <a:defRPr sz="1798" kern="1200">
          <a:solidFill>
            <a:schemeClr val="tx1"/>
          </a:solidFill>
          <a:latin typeface="+mn-lt"/>
          <a:ea typeface="+mn-ea"/>
          <a:cs typeface="+mn-cs"/>
        </a:defRPr>
      </a:lvl2pPr>
      <a:lvl3pPr marL="913134" algn="l" defTabSz="456567" rtl="0" eaLnBrk="1" latinLnBrk="0" hangingPunct="1">
        <a:defRPr sz="1798" kern="1200">
          <a:solidFill>
            <a:schemeClr val="tx1"/>
          </a:solidFill>
          <a:latin typeface="+mn-lt"/>
          <a:ea typeface="+mn-ea"/>
          <a:cs typeface="+mn-cs"/>
        </a:defRPr>
      </a:lvl3pPr>
      <a:lvl4pPr marL="1369700" algn="l" defTabSz="456567" rtl="0" eaLnBrk="1" latinLnBrk="0" hangingPunct="1">
        <a:defRPr sz="1798" kern="1200">
          <a:solidFill>
            <a:schemeClr val="tx1"/>
          </a:solidFill>
          <a:latin typeface="+mn-lt"/>
          <a:ea typeface="+mn-ea"/>
          <a:cs typeface="+mn-cs"/>
        </a:defRPr>
      </a:lvl4pPr>
      <a:lvl5pPr marL="1826267" algn="l" defTabSz="456567" rtl="0" eaLnBrk="1" latinLnBrk="0" hangingPunct="1">
        <a:defRPr sz="1798" kern="1200">
          <a:solidFill>
            <a:schemeClr val="tx1"/>
          </a:solidFill>
          <a:latin typeface="+mn-lt"/>
          <a:ea typeface="+mn-ea"/>
          <a:cs typeface="+mn-cs"/>
        </a:defRPr>
      </a:lvl5pPr>
      <a:lvl6pPr marL="2282834" algn="l" defTabSz="456567" rtl="0" eaLnBrk="1" latinLnBrk="0" hangingPunct="1">
        <a:defRPr sz="1798" kern="1200">
          <a:solidFill>
            <a:schemeClr val="tx1"/>
          </a:solidFill>
          <a:latin typeface="+mn-lt"/>
          <a:ea typeface="+mn-ea"/>
          <a:cs typeface="+mn-cs"/>
        </a:defRPr>
      </a:lvl6pPr>
      <a:lvl7pPr marL="2739402" algn="l" defTabSz="456567" rtl="0" eaLnBrk="1" latinLnBrk="0" hangingPunct="1">
        <a:defRPr sz="1798" kern="1200">
          <a:solidFill>
            <a:schemeClr val="tx1"/>
          </a:solidFill>
          <a:latin typeface="+mn-lt"/>
          <a:ea typeface="+mn-ea"/>
          <a:cs typeface="+mn-cs"/>
        </a:defRPr>
      </a:lvl7pPr>
      <a:lvl8pPr marL="3195968" algn="l" defTabSz="456567" rtl="0" eaLnBrk="1" latinLnBrk="0" hangingPunct="1">
        <a:defRPr sz="1798" kern="1200">
          <a:solidFill>
            <a:schemeClr val="tx1"/>
          </a:solidFill>
          <a:latin typeface="+mn-lt"/>
          <a:ea typeface="+mn-ea"/>
          <a:cs typeface="+mn-cs"/>
        </a:defRPr>
      </a:lvl8pPr>
      <a:lvl9pPr marL="3652535" algn="l" defTabSz="456567"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intel.com/performan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intel.com/benchmark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6F3EFF-4341-7846-ACD5-54C831426E3F}"/>
              </a:ext>
            </a:extLst>
          </p:cNvPr>
          <p:cNvSpPr>
            <a:spLocks noGrp="1"/>
          </p:cNvSpPr>
          <p:nvPr>
            <p:ph type="ctrTitle"/>
          </p:nvPr>
        </p:nvSpPr>
        <p:spPr>
          <a:xfrm>
            <a:off x="3200401" y="2045369"/>
            <a:ext cx="5634916" cy="1102519"/>
          </a:xfrm>
        </p:spPr>
        <p:txBody>
          <a:bodyPr/>
          <a:lstStyle/>
          <a:p>
            <a:pPr defTabSz="456578">
              <a:lnSpc>
                <a:spcPct val="80000"/>
              </a:lnSpc>
              <a:spcBef>
                <a:spcPts val="0"/>
              </a:spcBef>
              <a:defRPr/>
            </a:pPr>
            <a:endParaRPr lang="en-US" dirty="0"/>
          </a:p>
        </p:txBody>
      </p:sp>
      <p:sp>
        <p:nvSpPr>
          <p:cNvPr id="7" name="Subtitle 6">
            <a:extLst>
              <a:ext uri="{FF2B5EF4-FFF2-40B4-BE49-F238E27FC236}">
                <a16:creationId xmlns:a16="http://schemas.microsoft.com/office/drawing/2014/main" id="{6EB806C1-B5BF-3448-A92E-7F7FF0554B6E}"/>
              </a:ext>
            </a:extLst>
          </p:cNvPr>
          <p:cNvSpPr>
            <a:spLocks noGrp="1"/>
          </p:cNvSpPr>
          <p:nvPr>
            <p:ph type="subTitle" idx="1"/>
          </p:nvPr>
        </p:nvSpPr>
        <p:spPr/>
        <p:txBody>
          <a:bodyPr/>
          <a:lstStyle/>
          <a:p>
            <a:pPr defTabSz="913156">
              <a:spcBef>
                <a:spcPts val="599"/>
              </a:spcBef>
              <a:tabLst>
                <a:tab pos="1593850" algn="l"/>
              </a:tabLst>
              <a:defRPr/>
            </a:pPr>
            <a:r>
              <a:rPr lang="en-US" dirty="0">
                <a:solidFill>
                  <a:schemeClr val="accent2">
                    <a:alpha val="90000"/>
                  </a:schemeClr>
                </a:solidFill>
                <a:cs typeface="+mn-cs"/>
              </a:rPr>
              <a:t>Q1 2019</a:t>
            </a:r>
          </a:p>
          <a:p>
            <a:pPr defTabSz="913156">
              <a:spcBef>
                <a:spcPts val="599"/>
              </a:spcBef>
              <a:defRPr/>
            </a:pPr>
            <a:r>
              <a:rPr lang="en-US" sz="999" spc="10" dirty="0">
                <a:solidFill>
                  <a:schemeClr val="bg1"/>
                </a:solidFill>
                <a:cs typeface="+mn-cs"/>
              </a:rPr>
              <a:t>Intel Confidential—Subject to NDA</a:t>
            </a:r>
          </a:p>
          <a:p>
            <a:endParaRPr lang="en-US" dirty="0"/>
          </a:p>
        </p:txBody>
      </p:sp>
    </p:spTree>
    <p:extLst>
      <p:ext uri="{BB962C8B-B14F-4D97-AF65-F5344CB8AC3E}">
        <p14:creationId xmlns:p14="http://schemas.microsoft.com/office/powerpoint/2010/main" val="401929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a:spcBef>
                <a:spcPts val="600"/>
              </a:spcBef>
            </a:pPr>
            <a:r>
              <a:rPr lang="en-US" sz="800" dirty="0"/>
              <a:t>Software and workloads used in performance tests may have been optimized for performance only on Intel microprocessors. Performance tests, such as </a:t>
            </a:r>
            <a:r>
              <a:rPr lang="en-US" sz="800" dirty="0" err="1"/>
              <a:t>SYSmark</a:t>
            </a:r>
            <a:r>
              <a:rPr lang="en-US" sz="800" dirty="0"/>
              <a:t> and </a:t>
            </a:r>
            <a:r>
              <a:rPr lang="en-US" sz="800" dirty="0" err="1"/>
              <a:t>MobileMark</a:t>
            </a:r>
            <a:r>
              <a:rPr lang="en-US" sz="800" dirty="0"/>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complete information visit </a:t>
            </a:r>
            <a:r>
              <a:rPr lang="en-US" sz="800" dirty="0" err="1">
                <a:hlinkClick r:id="rId3"/>
              </a:rPr>
              <a:t>intel.com</a:t>
            </a:r>
            <a:r>
              <a:rPr lang="en-US" sz="800" dirty="0">
                <a:hlinkClick r:id="rId3"/>
              </a:rPr>
              <a:t>/performance</a:t>
            </a:r>
            <a:r>
              <a:rPr lang="en-US" sz="800" dirty="0"/>
              <a:t>. </a:t>
            </a:r>
          </a:p>
          <a:p>
            <a:pPr>
              <a:spcBef>
                <a:spcPts val="600"/>
              </a:spcBef>
            </a:pPr>
            <a:r>
              <a:rPr lang="en-US" sz="800" dirty="0"/>
              <a:t>Intel does not control or audit the design or implementation of third-party benchmark data or websites referenced in this document. Intel encourages all of its customers to visit the referenced websites or others where similar performance benchmark data are reported and confirm whether the referenced benchmark data are accurate and reflect performance of systems available for purchase.</a:t>
            </a:r>
          </a:p>
          <a:p>
            <a:pPr>
              <a:spcBef>
                <a:spcPts val="600"/>
              </a:spcBef>
            </a:pPr>
            <a:r>
              <a:rPr lang="en-US" sz="800" dirty="0"/>
              <a:t>Optimization notice: Intel’s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a:spcBef>
                <a:spcPts val="600"/>
              </a:spcBef>
            </a:pPr>
            <a:r>
              <a:rPr lang="en-US" sz="800" dirty="0"/>
              <a:t>Intel technologies’ features and benefits depend on system configuration and may require enabled hardware, software, or service activation. Performance varies depending on system configuration. No computer system can be absolutely secure. Check with your system manufacturer or retailer or learn more at </a:t>
            </a:r>
            <a:r>
              <a:rPr lang="en-US" sz="800" dirty="0" err="1">
                <a:hlinkClick r:id="rId4"/>
              </a:rPr>
              <a:t>intel.com</a:t>
            </a:r>
            <a:r>
              <a:rPr lang="en-US" sz="800" dirty="0">
                <a:hlinkClick r:id="rId4"/>
              </a:rPr>
              <a:t>/benchmarks</a:t>
            </a:r>
            <a:r>
              <a:rPr lang="en-US" sz="800" dirty="0"/>
              <a:t>.</a:t>
            </a:r>
          </a:p>
          <a:p>
            <a:pPr>
              <a:spcBef>
                <a:spcPts val="600"/>
              </a:spcBef>
            </a:pPr>
            <a:r>
              <a:rPr lang="en-US" sz="800" dirty="0"/>
              <a:t>Intel, the Intel logo, Intel Inside, the Intel Inside logo, Intel Atom, Intel Core, Iris, </a:t>
            </a:r>
            <a:r>
              <a:rPr lang="en-US" sz="800" dirty="0" err="1"/>
              <a:t>Movidius</a:t>
            </a:r>
            <a:r>
              <a:rPr lang="en-US" sz="800" dirty="0"/>
              <a:t>, Myriad, Intel </a:t>
            </a:r>
            <a:r>
              <a:rPr lang="en-US" sz="800" dirty="0" err="1"/>
              <a:t>Nervana</a:t>
            </a:r>
            <a:r>
              <a:rPr lang="en-US" sz="800" dirty="0"/>
              <a:t>, </a:t>
            </a:r>
            <a:r>
              <a:rPr lang="en-US" sz="800" dirty="0" err="1"/>
              <a:t>OpenVINO</a:t>
            </a:r>
            <a:r>
              <a:rPr lang="en-US" sz="800" dirty="0"/>
              <a:t>, Intel </a:t>
            </a:r>
            <a:r>
              <a:rPr lang="en-US" sz="800" dirty="0" err="1"/>
              <a:t>Optane</a:t>
            </a:r>
            <a:r>
              <a:rPr lang="en-US" sz="800" dirty="0"/>
              <a:t>, Stratix, and Xeon are trademarks of Intel Corporation or its subsidiaries in the U.S. and/or other countries. </a:t>
            </a:r>
          </a:p>
          <a:p>
            <a:pPr>
              <a:spcBef>
                <a:spcPts val="600"/>
              </a:spcBef>
            </a:pPr>
            <a:r>
              <a:rPr lang="en-US" sz="800" dirty="0"/>
              <a:t>*Other names and brands may be claimed as the property of others.</a:t>
            </a:r>
          </a:p>
          <a:p>
            <a:pPr>
              <a:spcBef>
                <a:spcPts val="600"/>
              </a:spcBef>
            </a:pPr>
            <a:r>
              <a:rPr lang="en-US" sz="800" dirty="0"/>
              <a:t>© Intel Corporation</a:t>
            </a:r>
          </a:p>
          <a:p>
            <a:pPr>
              <a:spcBef>
                <a:spcPts val="600"/>
              </a:spcBef>
            </a:pPr>
            <a:endParaRPr lang="en-US" sz="800" dirty="0"/>
          </a:p>
        </p:txBody>
      </p:sp>
      <p:sp>
        <p:nvSpPr>
          <p:cNvPr id="5" name="Title 4"/>
          <p:cNvSpPr>
            <a:spLocks noGrp="1"/>
          </p:cNvSpPr>
          <p:nvPr>
            <p:ph type="title"/>
          </p:nvPr>
        </p:nvSpPr>
        <p:spPr/>
        <p:txBody>
          <a:bodyPr/>
          <a:lstStyle/>
          <a:p>
            <a:r>
              <a:rPr lang="en-US" dirty="0"/>
              <a:t>Legal Notices and Disclaimers</a:t>
            </a:r>
          </a:p>
        </p:txBody>
      </p:sp>
    </p:spTree>
    <p:extLst>
      <p:ext uri="{BB962C8B-B14F-4D97-AF65-F5344CB8AC3E}">
        <p14:creationId xmlns:p14="http://schemas.microsoft.com/office/powerpoint/2010/main" val="257843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24871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2186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66664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6257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el_2017b">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extLst>
    <a:ext uri="{05A4C25C-085E-4340-85A3-A5531E510DB2}">
      <thm15:themeFamily xmlns:thm15="http://schemas.microsoft.com/office/thememl/2012/main" name="AI_PPT_Template_v3.potx [Read-Only]" id="{9D4C6471-0016-42FF-ADF3-21FB693351A7}" vid="{848DBFAD-C041-4947-9F50-CA7130D010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intel_2017b</Template>
  <TotalTime>0</TotalTime>
  <Words>414</Words>
  <Application>Microsoft Macintosh PowerPoint</Application>
  <PresentationFormat>On-screen Show (16:9)</PresentationFormat>
  <Paragraphs>14</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Intel Clear</vt:lpstr>
      <vt:lpstr>Intel Clear Pro</vt:lpstr>
      <vt:lpstr>Calibri</vt:lpstr>
      <vt:lpstr>Wingdings</vt:lpstr>
      <vt:lpstr>Arial</vt:lpstr>
      <vt:lpstr>intel_2017b</vt:lpstr>
      <vt:lpstr>PowerPoint Presentation</vt:lpstr>
      <vt:lpstr>Legal Notices and Disclaimers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Sujee Maniyam</dc:creator>
  <cp:keywords>CTPClassification=CTP_NT</cp:keywords>
  <cp:lastModifiedBy>Sujee Maniyam</cp:lastModifiedBy>
  <cp:revision>1</cp:revision>
  <cp:lastPrinted>2019-01-23T17:52:41Z</cp:lastPrinted>
  <dcterms:created xsi:type="dcterms:W3CDTF">2019-04-03T04:46:45Z</dcterms:created>
  <dcterms:modified xsi:type="dcterms:W3CDTF">2019-04-03T04:47:23Z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6c760f55-76c2-4c77-8c29-3066f32d8ba0</vt:lpwstr>
  </property>
  <property fmtid="{D5CDD505-2E9C-101B-9397-08002B2CF9AE}" pid="3" name="CTP_TimeStamp">
    <vt:lpwstr>2019-03-05 19:37:28Z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