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94" r:id="rId1"/>
  </p:sldMasterIdLst>
  <p:notesMasterIdLst>
    <p:notesMasterId r:id="rId3"/>
  </p:notesMasterIdLst>
  <p:handoutMasterIdLst>
    <p:handoutMasterId r:id="rId4"/>
  </p:handoutMasterIdLst>
  <p:sldIdLst>
    <p:sldId id="726" r:id="rId2"/>
  </p:sldIdLst>
  <p:sldSz cx="9144000" cy="5143500" type="screen16x9"/>
  <p:notesSz cx="6858000" cy="9144000"/>
  <p:defaultTextStyle>
    <a:defPPr>
      <a:defRPr lang="en-US"/>
    </a:defPPr>
    <a:lvl1pPr marL="0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4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5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7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8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9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1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13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 userDrawn="1">
          <p15:clr>
            <a:srgbClr val="A4A3A4"/>
          </p15:clr>
        </p15:guide>
        <p15:guide id="8" pos="287" userDrawn="1">
          <p15:clr>
            <a:srgbClr val="A4A3A4"/>
          </p15:clr>
        </p15:guide>
        <p15:guide id="9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helet, Lindsay" initials="ML" lastIdx="13" clrIdx="7">
    <p:extLst>
      <p:ext uri="{19B8F6BF-5375-455C-9EA6-DF929625EA0E}">
        <p15:presenceInfo xmlns:p15="http://schemas.microsoft.com/office/powerpoint/2012/main" userId="S-1-5-21-725345543-602162358-527237240-3539176" providerId="AD"/>
      </p:ext>
    </p:extLst>
  </p:cmAuthor>
  <p:cmAuthor id="1" name="Author" initials="A" lastIdx="71" clrIdx="1"/>
  <p:cmAuthor id="8" name="Mark McCarthy" initials="MM" lastIdx="1" clrIdx="8">
    <p:extLst>
      <p:ext uri="{19B8F6BF-5375-455C-9EA6-DF929625EA0E}">
        <p15:presenceInfo xmlns:p15="http://schemas.microsoft.com/office/powerpoint/2012/main" userId="5d1279acc6e954fc" providerId="Windows Live"/>
      </p:ext>
    </p:extLst>
  </p:cmAuthor>
  <p:cmAuthor id="6" name="Tehra Peace" initials="TP" lastIdx="126" clrIdx="6">
    <p:extLst>
      <p:ext uri="{19B8F6BF-5375-455C-9EA6-DF929625EA0E}">
        <p15:presenceInfo xmlns:p15="http://schemas.microsoft.com/office/powerpoint/2012/main" userId="61082c865ea7e9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D54E"/>
    <a:srgbClr val="FFA300"/>
    <a:srgbClr val="D5B415"/>
    <a:srgbClr val="65C373"/>
    <a:srgbClr val="C4D600"/>
    <a:srgbClr val="00AEEF"/>
    <a:srgbClr val="0071C5"/>
    <a:srgbClr val="085F83"/>
    <a:srgbClr val="003C7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9" autoAdjust="0"/>
    <p:restoredTop sz="95374" autoAdjust="0"/>
  </p:normalViewPr>
  <p:slideViewPr>
    <p:cSldViewPr snapToGrid="0">
      <p:cViewPr varScale="1">
        <p:scale>
          <a:sx n="158" d="100"/>
          <a:sy n="158" d="100"/>
        </p:scale>
        <p:origin x="192" y="192"/>
      </p:cViewPr>
      <p:guideLst>
        <p:guide orient="horz" pos="1620"/>
        <p:guide pos="5470"/>
        <p:guide pos="28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4/12/19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52" rtl="0" eaLnBrk="1" latinLnBrk="0" hangingPunct="1">
      <a:defRPr sz="1199" kern="1200">
        <a:solidFill>
          <a:schemeClr val="tx1"/>
        </a:solidFill>
        <a:latin typeface="Intel Clear"/>
        <a:ea typeface="+mn-ea"/>
        <a:cs typeface="+mn-cs"/>
      </a:defRPr>
    </a:lvl1pPr>
    <a:lvl2pPr marL="457152" algn="l" defTabSz="457152" rtl="0" eaLnBrk="1" latinLnBrk="0" hangingPunct="1">
      <a:defRPr sz="1199" kern="1200">
        <a:solidFill>
          <a:schemeClr val="tx1"/>
        </a:solidFill>
        <a:latin typeface="Intel Clear"/>
        <a:ea typeface="+mn-ea"/>
        <a:cs typeface="+mn-cs"/>
      </a:defRPr>
    </a:lvl2pPr>
    <a:lvl3pPr marL="914304" algn="l" defTabSz="457152" rtl="0" eaLnBrk="1" latinLnBrk="0" hangingPunct="1">
      <a:defRPr sz="1199" kern="1200">
        <a:solidFill>
          <a:schemeClr val="tx1"/>
        </a:solidFill>
        <a:latin typeface="Intel Clear"/>
        <a:ea typeface="+mn-ea"/>
        <a:cs typeface="+mn-cs"/>
      </a:defRPr>
    </a:lvl3pPr>
    <a:lvl4pPr marL="1371455" algn="l" defTabSz="457152" rtl="0" eaLnBrk="1" latinLnBrk="0" hangingPunct="1">
      <a:defRPr sz="1199" kern="1200">
        <a:solidFill>
          <a:schemeClr val="tx1"/>
        </a:solidFill>
        <a:latin typeface="Intel Clear"/>
        <a:ea typeface="+mn-ea"/>
        <a:cs typeface="+mn-cs"/>
      </a:defRPr>
    </a:lvl4pPr>
    <a:lvl5pPr marL="1828607" algn="l" defTabSz="457152" rtl="0" eaLnBrk="1" latinLnBrk="0" hangingPunct="1">
      <a:defRPr sz="1199" kern="1200">
        <a:solidFill>
          <a:schemeClr val="tx1"/>
        </a:solidFill>
        <a:latin typeface="Intel Clear"/>
        <a:ea typeface="+mn-ea"/>
        <a:cs typeface="+mn-cs"/>
      </a:defRPr>
    </a:lvl5pPr>
    <a:lvl6pPr marL="2285758" algn="l" defTabSz="45715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909" algn="l" defTabSz="45715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061" algn="l" defTabSz="45715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213" algn="l" defTabSz="45715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1C8689-8455-3546-ADF9-3B7273760F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929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tif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36BED4-291A-D043-8B54-006A993C62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0401" y="2045369"/>
            <a:ext cx="5471314" cy="1102519"/>
          </a:xfrm>
        </p:spPr>
        <p:txBody>
          <a:bodyPr lIns="0" rIns="0" anchor="ctr" anchorCtr="0">
            <a:noAutofit/>
          </a:bodyPr>
          <a:lstStyle>
            <a:lvl1pPr>
              <a:lnSpc>
                <a:spcPct val="70000"/>
              </a:lnSpc>
              <a:defRPr sz="5493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5" y="4456114"/>
            <a:ext cx="6330212" cy="524977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398" b="1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6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3C3BE-43B2-6941-9E63-C76FD9E83D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3334" y="377250"/>
            <a:ext cx="1190520" cy="560722"/>
          </a:xfrm>
          <a:prstGeom prst="rect">
            <a:avLst/>
          </a:prstGeom>
          <a:effectLst>
            <a:outerShdw blurRad="165100" dir="5400000" sx="113000" sy="113000" algn="ctr" rotWithShape="0">
              <a:schemeClr val="tx1"/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2DBD10-FDFD-E540-B225-5A5C82C9F6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260953" y="1214461"/>
            <a:ext cx="2522294" cy="270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94601" y="1113484"/>
            <a:ext cx="4125666" cy="351496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113485"/>
            <a:ext cx="4106731" cy="351496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B43A1F6-E008-A641-B153-D420AE4AB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3E2092B-DAEC-ED4E-ADDD-0E1FEB99A8E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803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6B43A1F6-E008-A641-B153-D420AE4AB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3E2092B-DAEC-ED4E-ADDD-0E1FEB99A8E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290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03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6AE7E80-ECEF-694D-9100-41F82B0B86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bg1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325B7B-53E7-694A-BE1E-2BCBB845B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72352" y="4814555"/>
            <a:ext cx="21336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99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95FA0FB5-9DFD-B64A-AA75-D42C42DFBF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52841-21C1-C749-BD78-AFBC36409911}"/>
              </a:ext>
            </a:extLst>
          </p:cNvPr>
          <p:cNvSpPr/>
          <p:nvPr userDrawn="1"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A6D8B4-0616-E64C-8859-B5E83A03F509}"/>
              </a:ext>
            </a:extLst>
          </p:cNvPr>
          <p:cNvCxnSpPr/>
          <p:nvPr userDrawn="1"/>
        </p:nvCxnSpPr>
        <p:spPr>
          <a:xfrm>
            <a:off x="8718552" y="4832604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hape 8">
            <a:extLst>
              <a:ext uri="{FF2B5EF4-FFF2-40B4-BE49-F238E27FC236}">
                <a16:creationId xmlns:a16="http://schemas.microsoft.com/office/drawing/2014/main" id="{AD40D931-6E43-D04E-8A43-3ABDF25C84F8}"/>
              </a:ext>
            </a:extLst>
          </p:cNvPr>
          <p:cNvSpPr/>
          <p:nvPr userDrawn="1"/>
        </p:nvSpPr>
        <p:spPr>
          <a:xfrm>
            <a:off x="299668" y="4889921"/>
            <a:ext cx="1458733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sz="700" b="1" dirty="0">
                <a:solidFill>
                  <a:schemeClr val="bg1"/>
                </a:solidFill>
              </a:rPr>
              <a:t>Intel Confidential—Subject to 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5F615A-DACD-3541-AC6D-D5A8EF272085}"/>
              </a:ext>
            </a:extLst>
          </p:cNvPr>
          <p:cNvCxnSpPr/>
          <p:nvPr userDrawn="1"/>
        </p:nvCxnSpPr>
        <p:spPr>
          <a:xfrm>
            <a:off x="8718553" y="4832604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4210B19-959A-F04F-8351-FC4D647A6057}"/>
              </a:ext>
            </a:extLst>
          </p:cNvPr>
          <p:cNvSpPr txBox="1">
            <a:spLocks/>
          </p:cNvSpPr>
          <p:nvPr userDrawn="1"/>
        </p:nvSpPr>
        <p:spPr>
          <a:xfrm>
            <a:off x="6872352" y="4814555"/>
            <a:ext cx="21336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152" rtl="0" eaLnBrk="1" latinLnBrk="0" hangingPunct="1">
              <a:defRPr sz="799" kern="1200">
                <a:solidFill>
                  <a:schemeClr val="bg1"/>
                </a:solidFill>
                <a:latin typeface="+mn-lt"/>
                <a:ea typeface="+mn-ea"/>
                <a:cs typeface="Intel Clear"/>
              </a:defRPr>
            </a:lvl1pPr>
            <a:lvl2pPr marL="457152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4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5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7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8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9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61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13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FA0FB5-9DFD-B64A-AA75-D42C42DFBF4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05D207-458A-9547-9843-995AFC233D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41647" y="4843626"/>
            <a:ext cx="482600" cy="2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2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93A7CE-90C2-1F49-8F47-D4BEE2815C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5" y="0"/>
            <a:ext cx="913342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4" y="2056990"/>
            <a:ext cx="8177232" cy="1021556"/>
          </a:xfrm>
        </p:spPr>
        <p:txBody>
          <a:bodyPr anchor="ctr" anchorCtr="0">
            <a:noAutofit/>
          </a:bodyPr>
          <a:lstStyle>
            <a:lvl1pPr algn="ctr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EB1AA-32CC-D440-8A97-75D3443F3E7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16150" y="1796349"/>
            <a:ext cx="4711700" cy="177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37DD62-7A03-3249-B5F1-7A4BDF6C302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16150" y="3146821"/>
            <a:ext cx="4711700" cy="17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5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4" y="2056990"/>
            <a:ext cx="8177232" cy="1021556"/>
          </a:xfrm>
        </p:spPr>
        <p:txBody>
          <a:bodyPr anchor="ctr" anchorCtr="0">
            <a:noAutofit/>
          </a:bodyPr>
          <a:lstStyle>
            <a:lvl1pPr algn="ctr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EB1AA-32CC-D440-8A97-75D3443F3E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6150" y="1796349"/>
            <a:ext cx="4711700" cy="177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37DD62-7A03-3249-B5F1-7A4BDF6C30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16150" y="3146821"/>
            <a:ext cx="4711700" cy="17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3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36BED4-291A-D043-8B54-006A993C62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E0DA39-6ECC-924D-8C74-7704BF90EA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19223" y="1922427"/>
            <a:ext cx="2743390" cy="129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2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304800" y="1063187"/>
            <a:ext cx="8515468" cy="3565964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 marL="256826" indent="-256826">
              <a:buFont typeface="Arial" charset="0"/>
              <a:buChar char="•"/>
              <a:defRPr sz="1798">
                <a:solidFill>
                  <a:schemeClr val="tx2"/>
                </a:solidFill>
              </a:defRPr>
            </a:lvl2pPr>
            <a:lvl3pPr>
              <a:defRPr sz="1798">
                <a:solidFill>
                  <a:schemeClr val="tx2"/>
                </a:solidFill>
              </a:defRPr>
            </a:lvl3pPr>
            <a:lvl4pPr>
              <a:defRPr sz="1598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98986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325B7B-53E7-694A-BE1E-2BCBB845B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72352" y="4814555"/>
            <a:ext cx="21336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99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95FA0FB5-9DFD-B64A-AA75-D42C42DFBF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52841-21C1-C749-BD78-AFBC36409911}"/>
              </a:ext>
            </a:extLst>
          </p:cNvPr>
          <p:cNvSpPr/>
          <p:nvPr userDrawn="1"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A6D8B4-0616-E64C-8859-B5E83A03F509}"/>
              </a:ext>
            </a:extLst>
          </p:cNvPr>
          <p:cNvCxnSpPr/>
          <p:nvPr userDrawn="1"/>
        </p:nvCxnSpPr>
        <p:spPr>
          <a:xfrm>
            <a:off x="8718552" y="4832604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hape 8">
            <a:extLst>
              <a:ext uri="{FF2B5EF4-FFF2-40B4-BE49-F238E27FC236}">
                <a16:creationId xmlns:a16="http://schemas.microsoft.com/office/drawing/2014/main" id="{AD40D931-6E43-D04E-8A43-3ABDF25C84F8}"/>
              </a:ext>
            </a:extLst>
          </p:cNvPr>
          <p:cNvSpPr/>
          <p:nvPr userDrawn="1"/>
        </p:nvSpPr>
        <p:spPr>
          <a:xfrm>
            <a:off x="299668" y="4889921"/>
            <a:ext cx="1458733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sz="700" b="1" dirty="0">
                <a:solidFill>
                  <a:schemeClr val="bg1"/>
                </a:solidFill>
              </a:rPr>
              <a:t>Intel Confidential—Subject to 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5F615A-DACD-3541-AC6D-D5A8EF272085}"/>
              </a:ext>
            </a:extLst>
          </p:cNvPr>
          <p:cNvCxnSpPr/>
          <p:nvPr userDrawn="1"/>
        </p:nvCxnSpPr>
        <p:spPr>
          <a:xfrm>
            <a:off x="8718553" y="4832604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4210B19-959A-F04F-8351-FC4D647A6057}"/>
              </a:ext>
            </a:extLst>
          </p:cNvPr>
          <p:cNvSpPr txBox="1">
            <a:spLocks/>
          </p:cNvSpPr>
          <p:nvPr userDrawn="1"/>
        </p:nvSpPr>
        <p:spPr>
          <a:xfrm>
            <a:off x="6872352" y="4814555"/>
            <a:ext cx="21336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152" rtl="0" eaLnBrk="1" latinLnBrk="0" hangingPunct="1">
              <a:defRPr sz="799" kern="1200">
                <a:solidFill>
                  <a:schemeClr val="bg1"/>
                </a:solidFill>
                <a:latin typeface="+mn-lt"/>
                <a:ea typeface="+mn-ea"/>
                <a:cs typeface="Intel Clear"/>
              </a:defRPr>
            </a:lvl1pPr>
            <a:lvl2pPr marL="457152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4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5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7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8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9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61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13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FA0FB5-9DFD-B64A-AA75-D42C42DFBF4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05D207-458A-9547-9843-995AFC233D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41647" y="4843626"/>
            <a:ext cx="482600" cy="2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3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063187"/>
            <a:ext cx="4157665" cy="35659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2" y="1063187"/>
            <a:ext cx="4141905" cy="356596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F4DE7425-CB78-664B-AED7-187682AE5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34355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ile, Subtitle,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063187"/>
            <a:ext cx="4157665" cy="35659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2" y="1063187"/>
            <a:ext cx="4141905" cy="356596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F4DE7425-CB78-664B-AED7-187682AE5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848AB1D-546B-1D4F-9862-E27CBBB9EE3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08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ile, Subtitle,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063187"/>
            <a:ext cx="8515467" cy="35659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F4DE7425-CB78-664B-AED7-187682AE5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848AB1D-546B-1D4F-9862-E27CBBB9EE3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831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Two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9794"/>
            <a:ext cx="4157665" cy="309935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2" y="1529793"/>
            <a:ext cx="4141905" cy="309935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F4DE7425-CB78-664B-AED7-187682AE5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848AB1D-546B-1D4F-9862-E27CBBB9EE3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E1CD634-8341-3E41-BB95-C16E51B2773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04800" y="1041678"/>
            <a:ext cx="4157665" cy="41784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94CC9E-12B0-A943-BEC1-2DB89A66F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78362" y="1041678"/>
            <a:ext cx="4141905" cy="41784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35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Three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1" y="1529794"/>
            <a:ext cx="2672862" cy="309935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F4DE7425-CB78-664B-AED7-187682AE5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848AB1D-546B-1D4F-9862-E27CBBB9EE3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E1CD634-8341-3E41-BB95-C16E51B2773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04801" y="1041678"/>
            <a:ext cx="2672862" cy="41784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A793AA3-286A-6C4A-8AE4-170C384CBFB8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226777" y="1529794"/>
            <a:ext cx="2672862" cy="309935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044D05E-15F6-5D42-8708-E39FAA39DA6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226777" y="1041678"/>
            <a:ext cx="2672862" cy="41784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A8F6618-3709-B042-89C2-2ECBF97CD68F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148754" y="1529794"/>
            <a:ext cx="2672862" cy="309935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AC952B88-81A0-474E-8451-1AFADEB8311B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48754" y="1041678"/>
            <a:ext cx="2672862" cy="41784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104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Tex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304800" y="1096108"/>
            <a:ext cx="4125666" cy="351496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13536" y="1113485"/>
            <a:ext cx="4106731" cy="351496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B43A1F6-E008-A641-B153-D420AE4AB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3E2092B-DAEC-ED4E-ADDD-0E1FEB99A8E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324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tif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86B76C-17F3-C64B-AF02-C6F7B3B331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alphaModFix amt="65000"/>
          </a:blip>
          <a:srcRect l="-44" t="6293" r="6050" b="-288"/>
          <a:stretch/>
        </p:blipFill>
        <p:spPr>
          <a:xfrm flipH="1">
            <a:off x="-10340" y="2945268"/>
            <a:ext cx="9159922" cy="19083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1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5" y="1203326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D643498-36E1-4E40-B5F3-F16C2259F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72352" y="4814555"/>
            <a:ext cx="21336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99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95FA0FB5-9DFD-B64A-AA75-D42C42DFBF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1EF340-D32E-A146-92E7-F0F875B38C4D}"/>
              </a:ext>
            </a:extLst>
          </p:cNvPr>
          <p:cNvSpPr/>
          <p:nvPr userDrawn="1"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AA0D9A-9902-E84E-8E7D-7D823BDCAC23}"/>
              </a:ext>
            </a:extLst>
          </p:cNvPr>
          <p:cNvCxnSpPr/>
          <p:nvPr userDrawn="1"/>
        </p:nvCxnSpPr>
        <p:spPr>
          <a:xfrm>
            <a:off x="8718552" y="4832604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hape 8">
            <a:extLst>
              <a:ext uri="{FF2B5EF4-FFF2-40B4-BE49-F238E27FC236}">
                <a16:creationId xmlns:a16="http://schemas.microsoft.com/office/drawing/2014/main" id="{AF097834-9C2A-5F4F-B796-A2C40E551B21}"/>
              </a:ext>
            </a:extLst>
          </p:cNvPr>
          <p:cNvSpPr/>
          <p:nvPr userDrawn="1"/>
        </p:nvSpPr>
        <p:spPr>
          <a:xfrm>
            <a:off x="299668" y="4889921"/>
            <a:ext cx="1458733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sz="700" b="1" dirty="0">
                <a:solidFill>
                  <a:schemeClr val="bg1"/>
                </a:solidFill>
              </a:rPr>
              <a:t>Intel Confidential—Subject to NDA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CF38FC-D778-7641-A4C1-FE35FE73F6BA}"/>
              </a:ext>
            </a:extLst>
          </p:cNvPr>
          <p:cNvCxnSpPr/>
          <p:nvPr userDrawn="1"/>
        </p:nvCxnSpPr>
        <p:spPr>
          <a:xfrm>
            <a:off x="8718553" y="4832604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3FB54DF-C14F-A64E-8A63-397B5B5ACF97}"/>
              </a:ext>
            </a:extLst>
          </p:cNvPr>
          <p:cNvSpPr txBox="1">
            <a:spLocks/>
          </p:cNvSpPr>
          <p:nvPr userDrawn="1"/>
        </p:nvSpPr>
        <p:spPr>
          <a:xfrm>
            <a:off x="6872352" y="4814555"/>
            <a:ext cx="21336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152" rtl="0" eaLnBrk="1" latinLnBrk="0" hangingPunct="1">
              <a:defRPr sz="799" kern="1200">
                <a:solidFill>
                  <a:schemeClr val="bg1"/>
                </a:solidFill>
                <a:latin typeface="+mn-lt"/>
                <a:ea typeface="+mn-ea"/>
                <a:cs typeface="Intel Clear"/>
              </a:defRPr>
            </a:lvl1pPr>
            <a:lvl2pPr marL="457152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4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5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7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8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9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61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13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FA0FB5-9DFD-B64A-AA75-D42C42DFBF4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BCEBDC-F7FD-8546-A5F4-C51CC4B78FB3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141647" y="4843626"/>
            <a:ext cx="482600" cy="2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1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7" r:id="rId2"/>
    <p:sldLayoutId id="2147484043" r:id="rId3"/>
    <p:sldLayoutId id="2147484051" r:id="rId4"/>
    <p:sldLayoutId id="2147484057" r:id="rId5"/>
    <p:sldLayoutId id="2147484052" r:id="rId6"/>
    <p:sldLayoutId id="2147484053" r:id="rId7"/>
    <p:sldLayoutId id="2147484054" r:id="rId8"/>
    <p:sldLayoutId id="2147484055" r:id="rId9"/>
    <p:sldLayoutId id="2147484058" r:id="rId10"/>
    <p:sldLayoutId id="2147484056" r:id="rId11"/>
    <p:sldLayoutId id="2147484030" r:id="rId12"/>
    <p:sldLayoutId id="2147484048" r:id="rId13"/>
    <p:sldLayoutId id="2147484049" r:id="rId14"/>
    <p:sldLayoutId id="2147484050" r:id="rId15"/>
    <p:sldLayoutId id="214748405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6567" rtl="0" eaLnBrk="1" latinLnBrk="0" hangingPunct="1">
        <a:lnSpc>
          <a:spcPct val="100000"/>
        </a:lnSpc>
        <a:spcBef>
          <a:spcPct val="0"/>
        </a:spcBef>
        <a:buNone/>
        <a:defRPr sz="2796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456567" rtl="0" eaLnBrk="1" latinLnBrk="0" hangingPunct="1">
        <a:spcBef>
          <a:spcPts val="1198"/>
        </a:spcBef>
        <a:spcAft>
          <a:spcPts val="0"/>
        </a:spcAft>
        <a:buFont typeface="Wingdings" panose="05000000000000000000" pitchFamily="2" charset="2"/>
        <a:buNone/>
        <a:defRPr sz="1798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112" indent="-225112" algn="l" defTabSz="456567" rtl="0" eaLnBrk="1" latinLnBrk="0" hangingPunct="1">
        <a:spcBef>
          <a:spcPts val="1198"/>
        </a:spcBef>
        <a:buFont typeface="Arial" panose="020B0604020202020204" pitchFamily="34" charset="0"/>
        <a:buChar char="•"/>
        <a:defRPr sz="1598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0708" indent="-228284" algn="l" defTabSz="456567" rtl="0" eaLnBrk="1" latinLnBrk="0" hangingPunct="1">
        <a:spcBef>
          <a:spcPts val="799"/>
        </a:spcBef>
        <a:buFont typeface="Intel Clear" panose="020B0604020203020204" pitchFamily="34" charset="0"/>
        <a:buChar char="–"/>
        <a:defRPr sz="1598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8620" indent="-228284" algn="l" defTabSz="456567" rtl="0" eaLnBrk="1" latinLnBrk="0" hangingPunct="1">
        <a:spcBef>
          <a:spcPct val="20000"/>
        </a:spcBef>
        <a:buFont typeface="Arial"/>
        <a:buChar char="–"/>
        <a:defRPr sz="1398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7386" indent="-228284" algn="l" defTabSz="456567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398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1117" indent="-228284" algn="l" defTabSz="456567" rtl="0" eaLnBrk="1" latinLnBrk="0" hangingPunct="1">
        <a:spcBef>
          <a:spcPct val="20000"/>
        </a:spcBef>
        <a:buFont typeface="Arial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6pPr>
      <a:lvl7pPr marL="2967684" indent="-228284" algn="l" defTabSz="456567" rtl="0" eaLnBrk="1" latinLnBrk="0" hangingPunct="1">
        <a:spcBef>
          <a:spcPct val="20000"/>
        </a:spcBef>
        <a:buFont typeface="Arial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7pPr>
      <a:lvl8pPr marL="3424252" indent="-228284" algn="l" defTabSz="456567" rtl="0" eaLnBrk="1" latinLnBrk="0" hangingPunct="1">
        <a:spcBef>
          <a:spcPct val="20000"/>
        </a:spcBef>
        <a:buFont typeface="Arial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8pPr>
      <a:lvl9pPr marL="3880818" indent="-228284" algn="l" defTabSz="456567" rtl="0" eaLnBrk="1" latinLnBrk="0" hangingPunct="1">
        <a:spcBef>
          <a:spcPct val="20000"/>
        </a:spcBef>
        <a:buFont typeface="Arial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567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134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69700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267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2834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39402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5968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2535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6F3EFF-4341-7846-ACD5-54C831426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3354" y="3977682"/>
            <a:ext cx="5634916" cy="1102519"/>
          </a:xfrm>
        </p:spPr>
        <p:txBody>
          <a:bodyPr/>
          <a:lstStyle/>
          <a:p>
            <a:pPr algn="ctr" defTabSz="456578"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F3D54E">
                    <a:alpha val="90000"/>
                  </a:srgbClr>
                </a:solidFill>
              </a:rPr>
              <a:t>&lt;Session Title&gt;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EB806C1-B5BF-3448-A92E-7F7FF0554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707" y="4359009"/>
            <a:ext cx="6330212" cy="524977"/>
          </a:xfrm>
        </p:spPr>
        <p:txBody>
          <a:bodyPr/>
          <a:lstStyle/>
          <a:p>
            <a:pPr defTabSz="913156">
              <a:spcBef>
                <a:spcPts val="599"/>
              </a:spcBef>
              <a:tabLst>
                <a:tab pos="1593850" algn="l"/>
              </a:tabLst>
              <a:defRPr/>
            </a:pPr>
            <a:r>
              <a:rPr lang="en-US" dirty="0">
                <a:solidFill>
                  <a:srgbClr val="F3D54E"/>
                </a:solidFill>
                <a:cs typeface="+mn-cs"/>
              </a:rPr>
              <a:t>Module 1</a:t>
            </a:r>
          </a:p>
          <a:p>
            <a:endParaRPr lang="en-US" dirty="0">
              <a:solidFill>
                <a:srgbClr val="F3D54E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E0287E-B72F-4648-93EC-2D08E5A41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430" y="1049721"/>
            <a:ext cx="3998765" cy="27498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8EB504-2DE9-A640-9D06-B3AC3E2E3EF4}"/>
              </a:ext>
            </a:extLst>
          </p:cNvPr>
          <p:cNvSpPr/>
          <p:nvPr/>
        </p:nvSpPr>
        <p:spPr>
          <a:xfrm>
            <a:off x="3211498" y="3380779"/>
            <a:ext cx="54386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6"/>
            <a:r>
              <a:rPr lang="en-US" sz="1600" kern="0" dirty="0">
                <a:solidFill>
                  <a:schemeClr val="bg1"/>
                </a:solidFill>
              </a:rPr>
              <a:t>Unified Analytics + AI Open Source Platform for Big Data</a:t>
            </a:r>
          </a:p>
        </p:txBody>
      </p:sp>
    </p:spTree>
    <p:extLst>
      <p:ext uri="{BB962C8B-B14F-4D97-AF65-F5344CB8AC3E}">
        <p14:creationId xmlns:p14="http://schemas.microsoft.com/office/powerpoint/2010/main" val="401929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el_2017b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I_PPT_Template_v3.potx [Read-Only]" id="{9D4C6471-0016-42FF-ADF3-21FB693351A7}" vid="{848DBFAD-C041-4947-9F50-CA7130D010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intel_2017b</Template>
  <TotalTime>276</TotalTime>
  <Words>17</Words>
  <Application>Microsoft Macintosh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Intel Clear</vt:lpstr>
      <vt:lpstr>Intel Clear Pro</vt:lpstr>
      <vt:lpstr>Wingdings</vt:lpstr>
      <vt:lpstr>intel_2017b</vt:lpstr>
      <vt:lpstr>&lt;Session Title&gt;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Sujee Maniyam</dc:creator>
  <cp:keywords>CTPClassification=CTP_NT</cp:keywords>
  <cp:lastModifiedBy>Sajan Govindan</cp:lastModifiedBy>
  <cp:revision>27</cp:revision>
  <cp:lastPrinted>2019-01-23T17:52:41Z</cp:lastPrinted>
  <dcterms:created xsi:type="dcterms:W3CDTF">2019-04-03T04:46:45Z</dcterms:created>
  <dcterms:modified xsi:type="dcterms:W3CDTF">2019-04-12T20:04:47Z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6c760f55-76c2-4c77-8c29-3066f32d8ba0</vt:lpwstr>
  </property>
  <property fmtid="{D5CDD505-2E9C-101B-9397-08002B2CF9AE}" pid="3" name="CTP_TimeStamp">
    <vt:lpwstr>2019-03-05 19:37:28Z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