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2" d="100"/>
          <a:sy n="72"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6042-6D4A-4B28-ABFF-82A948297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C813B7-67E5-4D67-B6C1-9DDB09E87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26048-6F2B-442B-B483-7EAB05FB9C67}"/>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5" name="Footer Placeholder 4">
            <a:extLst>
              <a:ext uri="{FF2B5EF4-FFF2-40B4-BE49-F238E27FC236}">
                <a16:creationId xmlns:a16="http://schemas.microsoft.com/office/drawing/2014/main" id="{FF896631-3545-44BD-88DA-12AB22442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60F5C-209E-4267-BED0-58965ED13B10}"/>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320614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A4AC-2982-49FE-AD4B-CC6B4E339B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F240E8-5502-4308-A199-545BD7C8C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B40CE-40DE-4F20-8F40-FB54BCD40AFE}"/>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5" name="Footer Placeholder 4">
            <a:extLst>
              <a:ext uri="{FF2B5EF4-FFF2-40B4-BE49-F238E27FC236}">
                <a16:creationId xmlns:a16="http://schemas.microsoft.com/office/drawing/2014/main" id="{B887344B-F6EE-4129-9461-75436FD98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BFBF6-EE20-4983-93E9-FB521BACAC68}"/>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407082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D3AC75-868C-4F5E-8020-6B039012B4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14D34-8042-407F-8B2D-08BF24A0E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22916-225E-448D-9A22-80B3296A71C6}"/>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5" name="Footer Placeholder 4">
            <a:extLst>
              <a:ext uri="{FF2B5EF4-FFF2-40B4-BE49-F238E27FC236}">
                <a16:creationId xmlns:a16="http://schemas.microsoft.com/office/drawing/2014/main" id="{E0FBA26B-CD26-42FA-AC01-19958533C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8ED4-0868-4E81-BD90-B5AB8633AC87}"/>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48783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6F32-7E1A-4BDC-ABBF-BE61E05F0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469D2-B308-4670-A45A-B9BAF39845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893DE-0809-4517-A6A6-428842A311AE}"/>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5" name="Footer Placeholder 4">
            <a:extLst>
              <a:ext uri="{FF2B5EF4-FFF2-40B4-BE49-F238E27FC236}">
                <a16:creationId xmlns:a16="http://schemas.microsoft.com/office/drawing/2014/main" id="{AE26205F-89C3-4EBE-87A0-330ED4971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8B4E2-34D3-42F3-8C8F-3A38C7C12F73}"/>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1992296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B003-42A2-4573-92BE-65AE26D13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A9D0D8-8A06-4F87-AE32-F3239F0F0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EDFDC-A2B2-4EB1-B433-CDB0530E2DBD}"/>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5" name="Footer Placeholder 4">
            <a:extLst>
              <a:ext uri="{FF2B5EF4-FFF2-40B4-BE49-F238E27FC236}">
                <a16:creationId xmlns:a16="http://schemas.microsoft.com/office/drawing/2014/main" id="{65BEA9CF-05D9-4989-A515-56CFFD35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95892-CA16-46E2-A4F8-65BD4179A3B5}"/>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150642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2363-F0CA-4293-9333-FC31B0D2F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6063F-6910-4AED-966E-AAF86F7F8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36D482-3F19-4AA2-821A-FBDEFE8387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B95949-FFDA-46D7-9CAE-66E8C7960603}"/>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6" name="Footer Placeholder 5">
            <a:extLst>
              <a:ext uri="{FF2B5EF4-FFF2-40B4-BE49-F238E27FC236}">
                <a16:creationId xmlns:a16="http://schemas.microsoft.com/office/drawing/2014/main" id="{E5E9C562-7603-4AFA-A75F-09448E4E8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85FC3-0226-4D19-9036-A42B1A2E978A}"/>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343453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F40B-7191-4DB0-980F-2316972AF6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E7BC63-B296-4FAB-9BAF-801BC4CA2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4ADEC2-FF80-46D7-8D9F-C06E0CF8B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816466-E270-4FDD-81E2-63365734F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B3947-FE41-4010-8BDF-47E085B9C6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7C4D1B-8721-411A-8A99-39ABB28A3E25}"/>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8" name="Footer Placeholder 7">
            <a:extLst>
              <a:ext uri="{FF2B5EF4-FFF2-40B4-BE49-F238E27FC236}">
                <a16:creationId xmlns:a16="http://schemas.microsoft.com/office/drawing/2014/main" id="{B3123D53-5C62-44F1-9E34-0C01DBD1D8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86761-A9D0-44A8-8595-95EFA49A8B18}"/>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280181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0693-071A-481A-8821-9227E5AB8A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CB977-2328-4FF5-BA72-1AF4853CE896}"/>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4" name="Footer Placeholder 3">
            <a:extLst>
              <a:ext uri="{FF2B5EF4-FFF2-40B4-BE49-F238E27FC236}">
                <a16:creationId xmlns:a16="http://schemas.microsoft.com/office/drawing/2014/main" id="{DCA18F4C-D64A-42C3-BB11-7FF60807FF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585395-C3C6-4973-BD95-AF3D5F81B45B}"/>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213352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9B2A3-82F0-4BDC-A7FA-988AF7D92B93}"/>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3" name="Footer Placeholder 2">
            <a:extLst>
              <a:ext uri="{FF2B5EF4-FFF2-40B4-BE49-F238E27FC236}">
                <a16:creationId xmlns:a16="http://schemas.microsoft.com/office/drawing/2014/main" id="{A87F6BC8-1E7B-4992-94D0-C5F46D9438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C95BE-9066-4E78-A3DC-A6DB4E86B957}"/>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175981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1E61-1821-45BE-9461-71AE73005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4EC144-D656-4235-B7A1-9F96CF974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955677-C96F-4311-9536-BBC9AE35D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018B5-94AF-42EB-9E50-EAB4603268B4}"/>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6" name="Footer Placeholder 5">
            <a:extLst>
              <a:ext uri="{FF2B5EF4-FFF2-40B4-BE49-F238E27FC236}">
                <a16:creationId xmlns:a16="http://schemas.microsoft.com/office/drawing/2014/main" id="{4AAAD54B-BFB3-4AAD-87B8-D2792E49F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7859D-0554-46E7-A29E-56A80E1B543C}"/>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355232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A137-5EB1-4BC0-B9D4-A57E595374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17C1D-F588-429F-BDBA-D9CD13752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2594F0-F56B-4F4F-BCD5-C755E6D84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3CE0E-A6FA-472E-957F-455AF874CFCC}"/>
              </a:ext>
            </a:extLst>
          </p:cNvPr>
          <p:cNvSpPr>
            <a:spLocks noGrp="1"/>
          </p:cNvSpPr>
          <p:nvPr>
            <p:ph type="dt" sz="half" idx="10"/>
          </p:nvPr>
        </p:nvSpPr>
        <p:spPr/>
        <p:txBody>
          <a:bodyPr/>
          <a:lstStyle/>
          <a:p>
            <a:fld id="{B3EC5141-12F4-4257-9294-E7BC86329B2A}" type="datetimeFigureOut">
              <a:rPr lang="en-US" smtClean="0"/>
              <a:t>12/9/2020</a:t>
            </a:fld>
            <a:endParaRPr lang="en-US"/>
          </a:p>
        </p:txBody>
      </p:sp>
      <p:sp>
        <p:nvSpPr>
          <p:cNvPr id="6" name="Footer Placeholder 5">
            <a:extLst>
              <a:ext uri="{FF2B5EF4-FFF2-40B4-BE49-F238E27FC236}">
                <a16:creationId xmlns:a16="http://schemas.microsoft.com/office/drawing/2014/main" id="{827B0B3B-E3F2-4058-A6EB-29CF1866C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CDB0E-1FB8-41E0-90EE-203ED7665695}"/>
              </a:ext>
            </a:extLst>
          </p:cNvPr>
          <p:cNvSpPr>
            <a:spLocks noGrp="1"/>
          </p:cNvSpPr>
          <p:nvPr>
            <p:ph type="sldNum" sz="quarter" idx="12"/>
          </p:nvPr>
        </p:nvSpPr>
        <p:spPr/>
        <p:txBody>
          <a:bodyPr/>
          <a:lstStyle/>
          <a:p>
            <a:fld id="{2C9684AC-B904-4630-84BA-37B22140D962}" type="slidenum">
              <a:rPr lang="en-US" smtClean="0"/>
              <a:t>‹#›</a:t>
            </a:fld>
            <a:endParaRPr lang="en-US"/>
          </a:p>
        </p:txBody>
      </p:sp>
    </p:spTree>
    <p:extLst>
      <p:ext uri="{BB962C8B-B14F-4D97-AF65-F5344CB8AC3E}">
        <p14:creationId xmlns:p14="http://schemas.microsoft.com/office/powerpoint/2010/main" val="65881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8A744-0E4B-4136-9D92-1A9488EE19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695C4-00E5-40E4-ACB9-FE603DFF4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E8FF2-1583-4E12-B444-05BC59F2E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C5141-12F4-4257-9294-E7BC86329B2A}" type="datetimeFigureOut">
              <a:rPr lang="en-US" smtClean="0"/>
              <a:t>12/9/2020</a:t>
            </a:fld>
            <a:endParaRPr lang="en-US"/>
          </a:p>
        </p:txBody>
      </p:sp>
      <p:sp>
        <p:nvSpPr>
          <p:cNvPr id="5" name="Footer Placeholder 4">
            <a:extLst>
              <a:ext uri="{FF2B5EF4-FFF2-40B4-BE49-F238E27FC236}">
                <a16:creationId xmlns:a16="http://schemas.microsoft.com/office/drawing/2014/main" id="{EB639996-7EEE-48A7-B15D-6770EBF0E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FC672-CB08-400D-9041-236638455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684AC-B904-4630-84BA-37B22140D962}" type="slidenum">
              <a:rPr lang="en-US" smtClean="0"/>
              <a:t>‹#›</a:t>
            </a:fld>
            <a:endParaRPr lang="en-US"/>
          </a:p>
        </p:txBody>
      </p:sp>
    </p:spTree>
    <p:extLst>
      <p:ext uri="{BB962C8B-B14F-4D97-AF65-F5344CB8AC3E}">
        <p14:creationId xmlns:p14="http://schemas.microsoft.com/office/powerpoint/2010/main" val="153363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768D-1E8D-42A1-8B75-3AD3D74AF5DF}"/>
              </a:ext>
            </a:extLst>
          </p:cNvPr>
          <p:cNvSpPr>
            <a:spLocks noGrp="1"/>
          </p:cNvSpPr>
          <p:nvPr>
            <p:ph type="ctrTitle"/>
          </p:nvPr>
        </p:nvSpPr>
        <p:spPr/>
        <p:txBody>
          <a:bodyPr/>
          <a:lstStyle/>
          <a:p>
            <a:r>
              <a:rPr lang="en-US" dirty="0"/>
              <a:t>Timeless Movies!</a:t>
            </a:r>
          </a:p>
        </p:txBody>
      </p:sp>
      <p:sp>
        <p:nvSpPr>
          <p:cNvPr id="3" name="Subtitle 2">
            <a:extLst>
              <a:ext uri="{FF2B5EF4-FFF2-40B4-BE49-F238E27FC236}">
                <a16:creationId xmlns:a16="http://schemas.microsoft.com/office/drawing/2014/main" id="{763E5FC2-C730-4A00-9193-BFFDAA81FFD6}"/>
              </a:ext>
            </a:extLst>
          </p:cNvPr>
          <p:cNvSpPr>
            <a:spLocks noGrp="1"/>
          </p:cNvSpPr>
          <p:nvPr>
            <p:ph type="subTitle" idx="1"/>
          </p:nvPr>
        </p:nvSpPr>
        <p:spPr/>
        <p:txBody>
          <a:bodyPr/>
          <a:lstStyle/>
          <a:p>
            <a:r>
              <a:rPr lang="en-US" dirty="0"/>
              <a:t>A project by Dave Daly, Christopher </a:t>
            </a:r>
            <a:r>
              <a:rPr lang="en-US" dirty="0" err="1"/>
              <a:t>Eure</a:t>
            </a:r>
            <a:r>
              <a:rPr lang="en-US" dirty="0"/>
              <a:t>, and Bret Sperry</a:t>
            </a:r>
          </a:p>
        </p:txBody>
      </p:sp>
    </p:spTree>
    <p:extLst>
      <p:ext uri="{BB962C8B-B14F-4D97-AF65-F5344CB8AC3E}">
        <p14:creationId xmlns:p14="http://schemas.microsoft.com/office/powerpoint/2010/main" val="519642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773E-7B96-4E5B-8A71-99DC86EE1FB2}"/>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657B295A-0F9A-48A7-8A7A-B812F88FED1E}"/>
              </a:ext>
            </a:extLst>
          </p:cNvPr>
          <p:cNvSpPr>
            <a:spLocks noGrp="1"/>
          </p:cNvSpPr>
          <p:nvPr>
            <p:ph idx="1"/>
          </p:nvPr>
        </p:nvSpPr>
        <p:spPr/>
        <p:txBody>
          <a:bodyPr>
            <a:normAutofit fontScale="92500" lnSpcReduction="20000"/>
          </a:bodyPr>
          <a:lstStyle/>
          <a:p>
            <a:r>
              <a:rPr lang="en-US" dirty="0"/>
              <a:t>Timeless Movies is an app where users can find highest grossing films, (by decade or by year), in chronological order. Users can also search individual films specifically while accessing different types of information about the film searched. </a:t>
            </a:r>
          </a:p>
          <a:p>
            <a:r>
              <a:rPr lang="en-US" dirty="0"/>
              <a:t>A rough mock up of the application idea was created by the group and we, (generally speaking), broke down responsibilities per coding language. </a:t>
            </a:r>
          </a:p>
          <a:p>
            <a:r>
              <a:rPr lang="en-US" dirty="0"/>
              <a:t>Communication played a key role in project development; our group would meet as much as possible to ensure that all members were on the same page. Working together also made issues we came across much easier to work through and figure out! During group meetings ideas were pitched back and forth between group members for the sake of having additional perspectives on project obstacles. As a group, we would discuss and decide on tasks for each member to carry out. </a:t>
            </a:r>
          </a:p>
          <a:p>
            <a:endParaRPr lang="en-US" dirty="0"/>
          </a:p>
        </p:txBody>
      </p:sp>
    </p:spTree>
    <p:extLst>
      <p:ext uri="{BB962C8B-B14F-4D97-AF65-F5344CB8AC3E}">
        <p14:creationId xmlns:p14="http://schemas.microsoft.com/office/powerpoint/2010/main" val="293878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3409-E87F-4073-965A-3C6F736E51FD}"/>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EEB99626-8339-4999-8969-A3D73763A3AD}"/>
              </a:ext>
            </a:extLst>
          </p:cNvPr>
          <p:cNvSpPr>
            <a:spLocks noGrp="1"/>
          </p:cNvSpPr>
          <p:nvPr>
            <p:ph idx="1"/>
          </p:nvPr>
        </p:nvSpPr>
        <p:spPr/>
        <p:txBody>
          <a:bodyPr>
            <a:normAutofit fontScale="77500" lnSpcReduction="20000"/>
          </a:bodyPr>
          <a:lstStyle/>
          <a:p>
            <a:r>
              <a:rPr lang="en-US" dirty="0"/>
              <a:t>During our first group meeting, it became clear that all members of the group have a strong interest in films! Discussing movies seemed to help us all become closer and talk about something we all enjoy. </a:t>
            </a:r>
          </a:p>
          <a:p>
            <a:r>
              <a:rPr lang="en-US" dirty="0"/>
              <a:t>We determined that we were all interested in making our project related to movies. We discussed different types of functions our project could have while considering what we were capable of as beginning coders! </a:t>
            </a:r>
          </a:p>
          <a:p>
            <a:r>
              <a:rPr lang="en-US" dirty="0"/>
              <a:t>As a group we broke down what exactly it would take for us to develop our project. We created an initial page layout and tried to build our app according to this model. As each group member was responsible for different languages used during the project, we created git branches for each team member to work on; sometimes branches were created for specific tasks as well. We created our </a:t>
            </a:r>
            <a:r>
              <a:rPr lang="en-US" dirty="0" err="1"/>
              <a:t>Github</a:t>
            </a:r>
            <a:r>
              <a:rPr lang="en-US" dirty="0"/>
              <a:t> page to require additional perspectives for certain actions (ex. Pulling a branch) so that we all were aware and communicating constantly. Chris’ main task was to handle page styling, Bret worked on creating the HTML content according to the group’s mock up, and Dave worked on API calls along with all things JavaScript related. Dave was also responsible for creating a </a:t>
            </a:r>
            <a:r>
              <a:rPr lang="en-US" dirty="0" err="1"/>
              <a:t>Github</a:t>
            </a:r>
            <a:r>
              <a:rPr lang="en-US" dirty="0"/>
              <a:t> repo that best suited our needs while serving as the leader of our group! </a:t>
            </a:r>
          </a:p>
        </p:txBody>
      </p:sp>
    </p:spTree>
    <p:extLst>
      <p:ext uri="{BB962C8B-B14F-4D97-AF65-F5344CB8AC3E}">
        <p14:creationId xmlns:p14="http://schemas.microsoft.com/office/powerpoint/2010/main" val="354767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A345-0D30-4E31-8039-17ED28F9E105}"/>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21E4990D-73A3-46BA-9BC7-3E128AD9C9A1}"/>
              </a:ext>
            </a:extLst>
          </p:cNvPr>
          <p:cNvSpPr>
            <a:spLocks noGrp="1"/>
          </p:cNvSpPr>
          <p:nvPr>
            <p:ph idx="1"/>
          </p:nvPr>
        </p:nvSpPr>
        <p:spPr/>
        <p:txBody>
          <a:bodyPr>
            <a:normAutofit fontScale="77500" lnSpcReduction="20000"/>
          </a:bodyPr>
          <a:lstStyle/>
          <a:p>
            <a:r>
              <a:rPr lang="en-US" dirty="0"/>
              <a:t>Languages and applications used in the creation of our project include:</a:t>
            </a:r>
          </a:p>
          <a:p>
            <a:r>
              <a:rPr lang="en-US" dirty="0"/>
              <a:t> - HTML</a:t>
            </a:r>
          </a:p>
          <a:p>
            <a:r>
              <a:rPr lang="en-US" dirty="0"/>
              <a:t>-CSS</a:t>
            </a:r>
          </a:p>
          <a:p>
            <a:r>
              <a:rPr lang="en-US" dirty="0"/>
              <a:t>JavaScript</a:t>
            </a:r>
          </a:p>
          <a:p>
            <a:r>
              <a:rPr lang="en-US" dirty="0" err="1"/>
              <a:t>Jquery</a:t>
            </a:r>
            <a:endParaRPr lang="en-US" dirty="0"/>
          </a:p>
          <a:p>
            <a:r>
              <a:rPr lang="en-US" dirty="0"/>
              <a:t>Pure </a:t>
            </a:r>
            <a:r>
              <a:rPr lang="en-US" dirty="0" err="1"/>
              <a:t>Css</a:t>
            </a:r>
            <a:endParaRPr lang="en-US" dirty="0"/>
          </a:p>
          <a:p>
            <a:r>
              <a:rPr lang="en-US" dirty="0" err="1"/>
              <a:t>Github</a:t>
            </a:r>
            <a:endParaRPr lang="en-US" dirty="0"/>
          </a:p>
          <a:p>
            <a:r>
              <a:rPr lang="en-US" dirty="0" err="1"/>
              <a:t>Powerpoint</a:t>
            </a:r>
            <a:endParaRPr lang="en-US" dirty="0"/>
          </a:p>
          <a:p>
            <a:r>
              <a:rPr lang="en-US" dirty="0"/>
              <a:t>Google</a:t>
            </a:r>
          </a:p>
          <a:p>
            <a:endParaRPr lang="en-US" dirty="0"/>
          </a:p>
          <a:p>
            <a:r>
              <a:rPr lang="en-US" dirty="0"/>
              <a:t>Challenges faced</a:t>
            </a:r>
          </a:p>
          <a:p>
            <a:r>
              <a:rPr lang="en-US" dirty="0"/>
              <a:t>Successes</a:t>
            </a:r>
          </a:p>
          <a:p>
            <a:endParaRPr lang="en-US" dirty="0"/>
          </a:p>
        </p:txBody>
      </p:sp>
    </p:spTree>
    <p:extLst>
      <p:ext uri="{BB962C8B-B14F-4D97-AF65-F5344CB8AC3E}">
        <p14:creationId xmlns:p14="http://schemas.microsoft.com/office/powerpoint/2010/main" val="116820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6997-AE67-4B2A-A409-C3EA9B2B9478}"/>
              </a:ext>
            </a:extLst>
          </p:cNvPr>
          <p:cNvSpPr>
            <a:spLocks noGrp="1"/>
          </p:cNvSpPr>
          <p:nvPr>
            <p:ph type="title"/>
          </p:nvPr>
        </p:nvSpPr>
        <p:spPr/>
        <p:txBody>
          <a:bodyPr/>
          <a:lstStyle/>
          <a:p>
            <a:r>
              <a:rPr lang="en-US" dirty="0"/>
              <a:t>Demo </a:t>
            </a:r>
          </a:p>
        </p:txBody>
      </p:sp>
      <p:sp>
        <p:nvSpPr>
          <p:cNvPr id="3" name="Content Placeholder 2">
            <a:extLst>
              <a:ext uri="{FF2B5EF4-FFF2-40B4-BE49-F238E27FC236}">
                <a16:creationId xmlns:a16="http://schemas.microsoft.com/office/drawing/2014/main" id="{1BE13AFE-6CDD-4D91-A01C-1AEAD75CD2A6}"/>
              </a:ext>
            </a:extLst>
          </p:cNvPr>
          <p:cNvSpPr>
            <a:spLocks noGrp="1"/>
          </p:cNvSpPr>
          <p:nvPr>
            <p:ph idx="1"/>
          </p:nvPr>
        </p:nvSpPr>
        <p:spPr/>
        <p:txBody>
          <a:bodyPr/>
          <a:lstStyle/>
          <a:p>
            <a:r>
              <a:rPr lang="en-US" dirty="0"/>
              <a:t>Timeless Movies allows users to search the highest grossing films of a given decade or year. Decade buttons are available in chronological order starting from the 1970’s until the present time. The decade timeline stops at the 1970’s because this is the earliest decade in which highest grossing film information is READILY available. Users are provided the option to search by a certain year as well!</a:t>
            </a:r>
          </a:p>
          <a:p>
            <a:r>
              <a:rPr lang="en-US" dirty="0"/>
              <a:t>The ‘Movie Search’ panel allows the user to search for movies individually. This panel provides the user with both a poster of the film as well as information regarding the film. </a:t>
            </a:r>
          </a:p>
        </p:txBody>
      </p:sp>
    </p:spTree>
    <p:extLst>
      <p:ext uri="{BB962C8B-B14F-4D97-AF65-F5344CB8AC3E}">
        <p14:creationId xmlns:p14="http://schemas.microsoft.com/office/powerpoint/2010/main" val="256374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E556-1978-4D56-92C4-16C4C3F9E5DE}"/>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B4E064F0-F7F3-4DED-8C6F-060C384B9D65}"/>
              </a:ext>
            </a:extLst>
          </p:cNvPr>
          <p:cNvSpPr>
            <a:spLocks noGrp="1"/>
          </p:cNvSpPr>
          <p:nvPr>
            <p:ph idx="1"/>
          </p:nvPr>
        </p:nvSpPr>
        <p:spPr/>
        <p:txBody>
          <a:bodyPr>
            <a:normAutofit fontScale="92500" lnSpcReduction="20000"/>
          </a:bodyPr>
          <a:lstStyle/>
          <a:p>
            <a:r>
              <a:rPr lang="en-US" dirty="0"/>
              <a:t>Our group had additional ideas for our project that we would have considered building on if more time was available.</a:t>
            </a:r>
          </a:p>
          <a:p>
            <a:r>
              <a:rPr lang="en-US" dirty="0"/>
              <a:t>Creating a more user interactive site was an idea we had discussed. Giving users the opportunity to post reviews for movies was one idea. Another idea was to turn our app into something more along the lines of a social media experience, where users could have watch parties for films every month. Users would have the ability to interact with one another during the film (for example in a slack channel.) Implementing more opportunities for the user to interact with the page would most likely increase followers and user experience. </a:t>
            </a:r>
          </a:p>
          <a:p>
            <a:r>
              <a:rPr lang="en-US" dirty="0"/>
              <a:t>Creating methods for an easy and user friendly experience would be one of our most important goals. Understandably, users are less likely to continue using a site that is difficult and confusing! </a:t>
            </a:r>
          </a:p>
        </p:txBody>
      </p:sp>
    </p:spTree>
    <p:extLst>
      <p:ext uri="{BB962C8B-B14F-4D97-AF65-F5344CB8AC3E}">
        <p14:creationId xmlns:p14="http://schemas.microsoft.com/office/powerpoint/2010/main" val="10485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3F72-8A7D-4874-B44F-BD1921BC8797}"/>
              </a:ext>
            </a:extLst>
          </p:cNvPr>
          <p:cNvSpPr>
            <a:spLocks noGrp="1"/>
          </p:cNvSpPr>
          <p:nvPr>
            <p:ph type="title"/>
          </p:nvPr>
        </p:nvSpPr>
        <p:spPr/>
        <p:txBody>
          <a:bodyPr/>
          <a:lstStyle/>
          <a:p>
            <a:r>
              <a:rPr lang="en-US" dirty="0"/>
              <a:t>Notable Links</a:t>
            </a:r>
          </a:p>
        </p:txBody>
      </p:sp>
      <p:sp>
        <p:nvSpPr>
          <p:cNvPr id="3" name="Content Placeholder 2">
            <a:extLst>
              <a:ext uri="{FF2B5EF4-FFF2-40B4-BE49-F238E27FC236}">
                <a16:creationId xmlns:a16="http://schemas.microsoft.com/office/drawing/2014/main" id="{B11449D7-88EA-4D45-BA0D-C2B6018E0EE5}"/>
              </a:ext>
            </a:extLst>
          </p:cNvPr>
          <p:cNvSpPr>
            <a:spLocks noGrp="1"/>
          </p:cNvSpPr>
          <p:nvPr>
            <p:ph idx="1"/>
          </p:nvPr>
        </p:nvSpPr>
        <p:spPr/>
        <p:txBody>
          <a:bodyPr/>
          <a:lstStyle/>
          <a:p>
            <a:r>
              <a:rPr lang="en-US" dirty="0"/>
              <a:t>(deployed site)</a:t>
            </a:r>
          </a:p>
          <a:p>
            <a:r>
              <a:rPr lang="en-US" dirty="0"/>
              <a:t>(sites used in project (Pure CSS))</a:t>
            </a:r>
          </a:p>
        </p:txBody>
      </p:sp>
    </p:spTree>
    <p:extLst>
      <p:ext uri="{BB962C8B-B14F-4D97-AF65-F5344CB8AC3E}">
        <p14:creationId xmlns:p14="http://schemas.microsoft.com/office/powerpoint/2010/main" val="423642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714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Timeless Movies!</vt:lpstr>
      <vt:lpstr>Elevator Pitch</vt:lpstr>
      <vt:lpstr>Concept</vt:lpstr>
      <vt:lpstr>Process</vt:lpstr>
      <vt:lpstr>Demo </vt:lpstr>
      <vt:lpstr>Directions for future development</vt:lpstr>
      <vt:lpstr>Notable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Timeless Movies!</dc:title>
  <dc:creator>Bret Sperry</dc:creator>
  <cp:lastModifiedBy>Bret Sperry</cp:lastModifiedBy>
  <cp:revision>20</cp:revision>
  <dcterms:created xsi:type="dcterms:W3CDTF">2020-12-09T01:35:28Z</dcterms:created>
  <dcterms:modified xsi:type="dcterms:W3CDTF">2020-12-09T22:49:20Z</dcterms:modified>
</cp:coreProperties>
</file>