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E7BF2-1E99-4F9A-AAC0-A372B4DD4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A7559-F770-41EF-AFBC-C510FF571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7F8AA-293B-4D12-ACFF-F943234C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D764-957C-4F17-A8B1-07E7336F2EA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9DF5F-90C2-4561-BA4F-EC305635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D6A91-A79E-4764-AC08-69BD0003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102D-259C-4165-8D4E-DE6978397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6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A5E6-CBEC-4544-8622-D5C8EB94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05A70-ADB4-4DCE-84CD-FBC762C84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EDAB2-15F2-4415-9876-16C061BE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D764-957C-4F17-A8B1-07E7336F2EA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AA572-D78D-4B6B-A07B-AB09364C7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BE919-2D1F-40C6-9200-5D942EF6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102D-259C-4165-8D4E-DE6978397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6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31D81-D1A9-4BBA-A2E9-1784DC939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B9AB0-5D2E-44B2-A31A-0E896F2CF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DF783-2D50-461B-8871-292E13A6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D764-957C-4F17-A8B1-07E7336F2EA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56CD2-E1E5-4ACC-88C9-635F415BE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6F232-7ED8-4409-B7EB-DB195031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102D-259C-4165-8D4E-DE6978397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4D86-1300-471D-A137-6991C5F0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4E775-FFDF-4AB4-8BB8-6F0B3B39B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284ED-26A8-4010-AA77-AB14D9FC5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D764-957C-4F17-A8B1-07E7336F2EA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10EEC-DF04-4C5B-A234-E0CA6FBA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09F74-04B9-4FCF-ABCB-BE1F77696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102D-259C-4165-8D4E-DE6978397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3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9FE0-27E0-49E8-8FA3-4CF9B7A9D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FD0AF-DFD0-497C-88F3-416F4EC78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7D332-88AE-4923-93DB-E686790EA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D764-957C-4F17-A8B1-07E7336F2EA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45495-2CA6-4588-BF17-D508BA7F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53116-83CF-4DC9-B78E-1F36EB923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102D-259C-4165-8D4E-DE6978397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4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07A6-8721-4F31-A8A8-0F231293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93914-7BB1-455D-84CF-B4E6F6C92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82341-D91E-4D82-AB85-1F496F6B0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682C3-BFA3-4690-B116-248352E8E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D764-957C-4F17-A8B1-07E7336F2EA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8BC04-ABC6-4298-9A8E-1C4261E5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341D9-ECF1-42D7-89F8-6593A7CF9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102D-259C-4165-8D4E-DE6978397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2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70507-12FB-46FD-8C32-11A9B40F7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288C9-18CC-4633-8315-B37530F98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466E1-D89A-423D-830F-B2CD28E09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AB9B6-8319-4E7F-8967-3B612BCAE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3F02D-B9CD-44E5-B483-F2419EDEC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3832B-3B5E-42C4-945D-C3D582A00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D764-957C-4F17-A8B1-07E7336F2EA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90C523-6A40-4120-BEEF-1613D63C6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15B2E-5B39-4C37-B42D-829018785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102D-259C-4165-8D4E-DE6978397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3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74BA0-FF5C-4524-84B8-DFD51DFF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72A62-9E9D-49B4-8E23-78B0B20B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D764-957C-4F17-A8B1-07E7336F2EA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3944E-8A9F-4D38-B0F6-C9B9DD86E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EDD4C-115A-460B-BC80-7BB1ED624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102D-259C-4165-8D4E-DE6978397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8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3681D6-89FF-4009-8755-2EA822D1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D764-957C-4F17-A8B1-07E7336F2EA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00EDDF-6B17-4072-B679-0FE56CFF2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D1DB9-C450-42DC-9ECC-14F1399D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102D-259C-4165-8D4E-DE6978397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6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0E7E-5A2C-4041-BEE2-C91E5F48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CD1-8764-491B-A3F4-4A53AE069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84FFC-91CF-4D6F-9978-A6379E9E2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52496-37CD-4146-A80A-D85E44662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D764-957C-4F17-A8B1-07E7336F2EA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8B90D-1094-4FED-8CDB-697339288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D2E14-F851-423F-8A65-70F3423E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102D-259C-4165-8D4E-DE6978397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6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8941-FDEC-43E8-B269-6A5A9062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DE172B-CF65-4F18-9CFB-D495A6DAB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33306-7505-482E-BC82-4C1422727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7DFAA-C38F-4C24-8A4F-E2BB0C8F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D764-957C-4F17-A8B1-07E7336F2EA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78554-1B96-47C6-83A9-46CCBDEF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C1EC2-4048-46C4-B402-6AA59F4A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102D-259C-4165-8D4E-DE6978397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5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CDCB3A-98DD-4FB6-9FA4-51EC08E16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9C008-C1E4-47EB-A8D0-06D853375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F34CE-F5F8-49AF-9F0D-29FA4CB61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6D764-957C-4F17-A8B1-07E7336F2EA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FD48B-D126-46D0-8100-7DAEC5B94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AC1D9-7D2A-4B97-A967-96401F664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C102D-259C-4165-8D4E-DE6978397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5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4F1D7A-7994-40C8-A1B6-C93D770C2842}"/>
              </a:ext>
            </a:extLst>
          </p:cNvPr>
          <p:cNvSpPr/>
          <p:nvPr/>
        </p:nvSpPr>
        <p:spPr>
          <a:xfrm>
            <a:off x="2979174" y="83575"/>
            <a:ext cx="4306529" cy="6690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827B58-8540-4484-90DE-4AF268733874}"/>
              </a:ext>
            </a:extLst>
          </p:cNvPr>
          <p:cNvSpPr/>
          <p:nvPr/>
        </p:nvSpPr>
        <p:spPr>
          <a:xfrm>
            <a:off x="3180733" y="1868129"/>
            <a:ext cx="3903407" cy="884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2A6329-D1A2-4CF5-BB1F-1C119DEA155B}"/>
              </a:ext>
            </a:extLst>
          </p:cNvPr>
          <p:cNvSpPr/>
          <p:nvPr/>
        </p:nvSpPr>
        <p:spPr>
          <a:xfrm>
            <a:off x="3180733" y="2851353"/>
            <a:ext cx="3903407" cy="884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CC740AF-1F50-4575-90CC-D50BAAC41058}"/>
              </a:ext>
            </a:extLst>
          </p:cNvPr>
          <p:cNvSpPr/>
          <p:nvPr/>
        </p:nvSpPr>
        <p:spPr>
          <a:xfrm>
            <a:off x="3180733" y="3834577"/>
            <a:ext cx="3903407" cy="796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1990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B248E0-CCC1-4833-8167-23817AC65C02}"/>
              </a:ext>
            </a:extLst>
          </p:cNvPr>
          <p:cNvSpPr/>
          <p:nvPr/>
        </p:nvSpPr>
        <p:spPr>
          <a:xfrm>
            <a:off x="3180734" y="4739150"/>
            <a:ext cx="3903407" cy="904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1980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9336D2-4B29-46FD-ADEB-F27BFE2EA46C}"/>
              </a:ext>
            </a:extLst>
          </p:cNvPr>
          <p:cNvSpPr/>
          <p:nvPr/>
        </p:nvSpPr>
        <p:spPr>
          <a:xfrm>
            <a:off x="3180733" y="5766620"/>
            <a:ext cx="3903407" cy="884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1970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93E3DC-7D20-4227-A7C0-FA0311BA81A7}"/>
              </a:ext>
            </a:extLst>
          </p:cNvPr>
          <p:cNvSpPr/>
          <p:nvPr/>
        </p:nvSpPr>
        <p:spPr>
          <a:xfrm>
            <a:off x="3180733" y="884908"/>
            <a:ext cx="3903407" cy="79641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136CD1-0DB7-44D1-9308-D2F003636734}"/>
              </a:ext>
            </a:extLst>
          </p:cNvPr>
          <p:cNvSpPr/>
          <p:nvPr/>
        </p:nvSpPr>
        <p:spPr>
          <a:xfrm>
            <a:off x="3180734" y="206477"/>
            <a:ext cx="3903407" cy="57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137612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4F1D7A-7994-40C8-A1B6-C93D770C2842}"/>
              </a:ext>
            </a:extLst>
          </p:cNvPr>
          <p:cNvSpPr/>
          <p:nvPr/>
        </p:nvSpPr>
        <p:spPr>
          <a:xfrm>
            <a:off x="2979174" y="83575"/>
            <a:ext cx="4306529" cy="6690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93E3DC-7D20-4227-A7C0-FA0311BA81A7}"/>
              </a:ext>
            </a:extLst>
          </p:cNvPr>
          <p:cNvSpPr/>
          <p:nvPr/>
        </p:nvSpPr>
        <p:spPr>
          <a:xfrm>
            <a:off x="3180734" y="924230"/>
            <a:ext cx="3903407" cy="39329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136CD1-0DB7-44D1-9308-D2F003636734}"/>
              </a:ext>
            </a:extLst>
          </p:cNvPr>
          <p:cNvSpPr/>
          <p:nvPr/>
        </p:nvSpPr>
        <p:spPr>
          <a:xfrm>
            <a:off x="3180734" y="206477"/>
            <a:ext cx="653847" cy="57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2CA9EA-1E35-4466-AEC7-C3C0C776AC72}"/>
              </a:ext>
            </a:extLst>
          </p:cNvPr>
          <p:cNvSpPr txBox="1"/>
          <p:nvPr/>
        </p:nvSpPr>
        <p:spPr>
          <a:xfrm>
            <a:off x="3180734" y="1573161"/>
            <a:ext cx="390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Jan 2016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99548A-D4F9-416F-95FA-C3D2F76F3F92}"/>
              </a:ext>
            </a:extLst>
          </p:cNvPr>
          <p:cNvSpPr/>
          <p:nvPr/>
        </p:nvSpPr>
        <p:spPr>
          <a:xfrm>
            <a:off x="3180734" y="2001484"/>
            <a:ext cx="3903407" cy="1223497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Shrek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7B1CDA-68A8-4B97-A5FD-CA3AB9386884}"/>
              </a:ext>
            </a:extLst>
          </p:cNvPr>
          <p:cNvSpPr/>
          <p:nvPr/>
        </p:nvSpPr>
        <p:spPr>
          <a:xfrm>
            <a:off x="3180733" y="3343590"/>
            <a:ext cx="3903407" cy="1174334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Deadpool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2F45E-6818-499D-B7EB-4F6C22AE303F}"/>
              </a:ext>
            </a:extLst>
          </p:cNvPr>
          <p:cNvSpPr txBox="1"/>
          <p:nvPr/>
        </p:nvSpPr>
        <p:spPr>
          <a:xfrm>
            <a:off x="3180734" y="4626078"/>
            <a:ext cx="390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March 2016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4EC1110-484B-47EC-90F7-4BD55FFF298B}"/>
              </a:ext>
            </a:extLst>
          </p:cNvPr>
          <p:cNvSpPr/>
          <p:nvPr/>
        </p:nvSpPr>
        <p:spPr>
          <a:xfrm>
            <a:off x="3180732" y="4995410"/>
            <a:ext cx="3903407" cy="1174334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Harry Potter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EA1746-9CA5-441C-BA17-BEADD58204D6}"/>
              </a:ext>
            </a:extLst>
          </p:cNvPr>
          <p:cNvSpPr txBox="1"/>
          <p:nvPr/>
        </p:nvSpPr>
        <p:spPr>
          <a:xfrm>
            <a:off x="3180731" y="6249925"/>
            <a:ext cx="390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April 2016</a:t>
            </a:r>
          </a:p>
        </p:txBody>
      </p:sp>
      <p:sp>
        <p:nvSpPr>
          <p:cNvPr id="3" name="Half Frame 2">
            <a:extLst>
              <a:ext uri="{FF2B5EF4-FFF2-40B4-BE49-F238E27FC236}">
                <a16:creationId xmlns:a16="http://schemas.microsoft.com/office/drawing/2014/main" id="{C4DF5A32-ADC3-4DE4-889C-8EC2B6CCE5A5}"/>
              </a:ext>
            </a:extLst>
          </p:cNvPr>
          <p:cNvSpPr/>
          <p:nvPr/>
        </p:nvSpPr>
        <p:spPr>
          <a:xfrm rot="8371378">
            <a:off x="6341523" y="2390234"/>
            <a:ext cx="403123" cy="438159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AD764389-C1C8-45E3-BC0B-35A44BFA41B3}"/>
              </a:ext>
            </a:extLst>
          </p:cNvPr>
          <p:cNvSpPr/>
          <p:nvPr/>
        </p:nvSpPr>
        <p:spPr>
          <a:xfrm rot="8371378">
            <a:off x="6392290" y="3672722"/>
            <a:ext cx="403123" cy="438159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Half Frame 17">
            <a:extLst>
              <a:ext uri="{FF2B5EF4-FFF2-40B4-BE49-F238E27FC236}">
                <a16:creationId xmlns:a16="http://schemas.microsoft.com/office/drawing/2014/main" id="{C3B7629B-C3A1-4666-9062-7EBE1AADCE06}"/>
              </a:ext>
            </a:extLst>
          </p:cNvPr>
          <p:cNvSpPr/>
          <p:nvPr/>
        </p:nvSpPr>
        <p:spPr>
          <a:xfrm rot="8371378">
            <a:off x="6392289" y="5371308"/>
            <a:ext cx="403123" cy="438159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F8DAC6-DB3E-4569-B450-935897027540}"/>
              </a:ext>
            </a:extLst>
          </p:cNvPr>
          <p:cNvSpPr/>
          <p:nvPr/>
        </p:nvSpPr>
        <p:spPr>
          <a:xfrm>
            <a:off x="5260258" y="203877"/>
            <a:ext cx="987291" cy="57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Timeline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B138FE-EF2B-49B1-978F-64F058D36BF4}"/>
              </a:ext>
            </a:extLst>
          </p:cNvPr>
          <p:cNvSpPr/>
          <p:nvPr/>
        </p:nvSpPr>
        <p:spPr>
          <a:xfrm>
            <a:off x="6271278" y="209726"/>
            <a:ext cx="987291" cy="57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</a:t>
            </a:r>
          </a:p>
        </p:txBody>
      </p:sp>
    </p:spTree>
    <p:extLst>
      <p:ext uri="{BB962C8B-B14F-4D97-AF65-F5344CB8AC3E}">
        <p14:creationId xmlns:p14="http://schemas.microsoft.com/office/powerpoint/2010/main" val="107885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827B58-8540-4484-90DE-4AF268733874}"/>
              </a:ext>
            </a:extLst>
          </p:cNvPr>
          <p:cNvSpPr/>
          <p:nvPr/>
        </p:nvSpPr>
        <p:spPr>
          <a:xfrm>
            <a:off x="201560" y="835740"/>
            <a:ext cx="3903407" cy="1450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2A6329-D1A2-4CF5-BB1F-1C119DEA155B}"/>
              </a:ext>
            </a:extLst>
          </p:cNvPr>
          <p:cNvSpPr/>
          <p:nvPr/>
        </p:nvSpPr>
        <p:spPr>
          <a:xfrm>
            <a:off x="201559" y="2389241"/>
            <a:ext cx="3903407" cy="1337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CC740AF-1F50-4575-90CC-D50BAAC41058}"/>
              </a:ext>
            </a:extLst>
          </p:cNvPr>
          <p:cNvSpPr/>
          <p:nvPr/>
        </p:nvSpPr>
        <p:spPr>
          <a:xfrm>
            <a:off x="201560" y="3785421"/>
            <a:ext cx="3903407" cy="796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1990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B248E0-CCC1-4833-8167-23817AC65C02}"/>
              </a:ext>
            </a:extLst>
          </p:cNvPr>
          <p:cNvSpPr/>
          <p:nvPr/>
        </p:nvSpPr>
        <p:spPr>
          <a:xfrm>
            <a:off x="201560" y="4640828"/>
            <a:ext cx="3903407" cy="796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1980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9336D2-4B29-46FD-ADEB-F27BFE2EA46C}"/>
              </a:ext>
            </a:extLst>
          </p:cNvPr>
          <p:cNvSpPr/>
          <p:nvPr/>
        </p:nvSpPr>
        <p:spPr>
          <a:xfrm>
            <a:off x="201559" y="5604387"/>
            <a:ext cx="3903407" cy="1086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1970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93E3DC-7D20-4227-A7C0-FA0311BA81A7}"/>
              </a:ext>
            </a:extLst>
          </p:cNvPr>
          <p:cNvSpPr/>
          <p:nvPr/>
        </p:nvSpPr>
        <p:spPr>
          <a:xfrm>
            <a:off x="4281947" y="835740"/>
            <a:ext cx="7708493" cy="57027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136CD1-0DB7-44D1-9308-D2F003636734}"/>
              </a:ext>
            </a:extLst>
          </p:cNvPr>
          <p:cNvSpPr/>
          <p:nvPr/>
        </p:nvSpPr>
        <p:spPr>
          <a:xfrm>
            <a:off x="201560" y="108155"/>
            <a:ext cx="11842956" cy="57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Navigation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6997B3E-7542-4BC6-A1A5-E613C67EE0D7}"/>
              </a:ext>
            </a:extLst>
          </p:cNvPr>
          <p:cNvSpPr/>
          <p:nvPr/>
        </p:nvSpPr>
        <p:spPr>
          <a:xfrm>
            <a:off x="4281947" y="1506793"/>
            <a:ext cx="7708493" cy="51840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2010</a:t>
            </a:r>
          </a:p>
        </p:txBody>
      </p:sp>
    </p:spTree>
    <p:extLst>
      <p:ext uri="{BB962C8B-B14F-4D97-AF65-F5344CB8AC3E}">
        <p14:creationId xmlns:p14="http://schemas.microsoft.com/office/powerpoint/2010/main" val="3343955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4F1D7A-7994-40C8-A1B6-C93D770C2842}"/>
              </a:ext>
            </a:extLst>
          </p:cNvPr>
          <p:cNvSpPr/>
          <p:nvPr/>
        </p:nvSpPr>
        <p:spPr>
          <a:xfrm>
            <a:off x="2979174" y="83575"/>
            <a:ext cx="4306529" cy="6690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827B58-8540-4484-90DE-4AF268733874}"/>
              </a:ext>
            </a:extLst>
          </p:cNvPr>
          <p:cNvSpPr/>
          <p:nvPr/>
        </p:nvSpPr>
        <p:spPr>
          <a:xfrm>
            <a:off x="3180735" y="1543663"/>
            <a:ext cx="1450260" cy="199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 Poster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93E3DC-7D20-4227-A7C0-FA0311BA81A7}"/>
              </a:ext>
            </a:extLst>
          </p:cNvPr>
          <p:cNvSpPr/>
          <p:nvPr/>
        </p:nvSpPr>
        <p:spPr>
          <a:xfrm>
            <a:off x="3180734" y="924230"/>
            <a:ext cx="3903407" cy="4719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Search Movie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136CD1-0DB7-44D1-9308-D2F003636734}"/>
              </a:ext>
            </a:extLst>
          </p:cNvPr>
          <p:cNvSpPr/>
          <p:nvPr/>
        </p:nvSpPr>
        <p:spPr>
          <a:xfrm>
            <a:off x="3180734" y="206477"/>
            <a:ext cx="3903407" cy="57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Navigation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4C7E342-D634-4FA1-B070-DF54F61598F0}"/>
              </a:ext>
            </a:extLst>
          </p:cNvPr>
          <p:cNvSpPr/>
          <p:nvPr/>
        </p:nvSpPr>
        <p:spPr>
          <a:xfrm>
            <a:off x="4729315" y="1543663"/>
            <a:ext cx="2354825" cy="199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09B4A9-0A92-4C83-813F-68FE6866A8EE}"/>
              </a:ext>
            </a:extLst>
          </p:cNvPr>
          <p:cNvSpPr/>
          <p:nvPr/>
        </p:nvSpPr>
        <p:spPr>
          <a:xfrm>
            <a:off x="3180734" y="3647763"/>
            <a:ext cx="3903406" cy="3003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40EEBAF-1797-4D3B-8D91-0B40BD579AE7}"/>
              </a:ext>
            </a:extLst>
          </p:cNvPr>
          <p:cNvSpPr/>
          <p:nvPr/>
        </p:nvSpPr>
        <p:spPr>
          <a:xfrm>
            <a:off x="6518787" y="884898"/>
            <a:ext cx="565353" cy="511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758062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37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N Daly</dc:creator>
  <cp:lastModifiedBy>David N Daly</cp:lastModifiedBy>
  <cp:revision>6</cp:revision>
  <dcterms:created xsi:type="dcterms:W3CDTF">2020-12-04T00:34:28Z</dcterms:created>
  <dcterms:modified xsi:type="dcterms:W3CDTF">2020-12-04T01:53:15Z</dcterms:modified>
</cp:coreProperties>
</file>