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sldIdLst>
    <p:sldId id="263" r:id="rId2"/>
    <p:sldId id="264" r:id="rId3"/>
    <p:sldId id="257" r:id="rId4"/>
    <p:sldId id="256" r:id="rId5"/>
    <p:sldId id="261" r:id="rId6"/>
    <p:sldId id="258" r:id="rId7"/>
    <p:sldId id="265" r:id="rId8"/>
  </p:sldIdLst>
  <p:sldSz cx="12192000" cy="10080625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  <p:embeddedFont>
      <p:font typeface="DX시인과나" panose="02020600000000000000" pitchFamily="18" charset="-127"/>
      <p:regular r:id="rId15"/>
    </p:embeddedFont>
    <p:embeddedFont>
      <p:font typeface="Ebrima" panose="02000000000000000000" pitchFamily="2" charset="0"/>
      <p:regular r:id="rId16"/>
      <p:bold r:id="rId17"/>
    </p:embeddedFont>
    <p:embeddedFont>
      <p:font typeface="Microsoft GothicNeo" panose="020B0500000101010101" pitchFamily="50" charset="-127"/>
      <p:regular r:id="rId18"/>
      <p:bold r:id="rId19"/>
    </p:embeddedFont>
    <p:embeddedFont>
      <p:font typeface="나눔고딕" panose="020D0604000000000000" pitchFamily="50" charset="-127"/>
      <p:regular r:id="rId20"/>
      <p:bold r:id="rId21"/>
    </p:embeddedFont>
    <p:embeddedFont>
      <p:font typeface="나눔고딕 ExtraBold" panose="020D0904000000000000" pitchFamily="50" charset="-127"/>
      <p:bold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  <a:srgbClr val="9DC3E6"/>
    <a:srgbClr val="F2F2F2"/>
    <a:srgbClr val="D0CECE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49770"/>
            <a:ext cx="10363200" cy="3509551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4662"/>
            <a:ext cx="9144000" cy="243381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C5E8E-734E-463E-A62F-94E09A3A004E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A6221-00FC-4591-B58D-5F5E81A4A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283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C5E8E-734E-463E-A62F-94E09A3A004E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A6221-00FC-4591-B58D-5F5E81A4A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22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36700"/>
            <a:ext cx="2628900" cy="854286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36700"/>
            <a:ext cx="7734300" cy="854286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C5E8E-734E-463E-A62F-94E09A3A004E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A6221-00FC-4591-B58D-5F5E81A4A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624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C5E8E-734E-463E-A62F-94E09A3A004E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A6221-00FC-4591-B58D-5F5E81A4A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278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513159"/>
            <a:ext cx="10515600" cy="419325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746088"/>
            <a:ext cx="10515600" cy="220513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C5E8E-734E-463E-A62F-94E09A3A004E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A6221-00FC-4591-B58D-5F5E81A4A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656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683500"/>
            <a:ext cx="5181600" cy="63960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683500"/>
            <a:ext cx="5181600" cy="63960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C5E8E-734E-463E-A62F-94E09A3A004E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A6221-00FC-4591-B58D-5F5E81A4A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170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36702"/>
            <a:ext cx="10515600" cy="194845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471154"/>
            <a:ext cx="5157787" cy="121107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682228"/>
            <a:ext cx="5157787" cy="54160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471154"/>
            <a:ext cx="5183188" cy="121107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682228"/>
            <a:ext cx="5183188" cy="54160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C5E8E-734E-463E-A62F-94E09A3A004E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A6221-00FC-4591-B58D-5F5E81A4A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28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C5E8E-734E-463E-A62F-94E09A3A004E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A6221-00FC-4591-B58D-5F5E81A4A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62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C5E8E-734E-463E-A62F-94E09A3A004E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A6221-00FC-4591-B58D-5F5E81A4A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285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72042"/>
            <a:ext cx="3932237" cy="2352146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451426"/>
            <a:ext cx="6172200" cy="716377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024188"/>
            <a:ext cx="3932237" cy="560268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C5E8E-734E-463E-A62F-94E09A3A004E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A6221-00FC-4591-B58D-5F5E81A4A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9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72042"/>
            <a:ext cx="3932237" cy="2352146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451426"/>
            <a:ext cx="6172200" cy="716377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024188"/>
            <a:ext cx="3932237" cy="560268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C5E8E-734E-463E-A62F-94E09A3A004E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A6221-00FC-4591-B58D-5F5E81A4A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60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36702"/>
            <a:ext cx="10515600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683500"/>
            <a:ext cx="10515600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9343248"/>
            <a:ext cx="2743200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C5E8E-734E-463E-A62F-94E09A3A004E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9343248"/>
            <a:ext cx="4114800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9343248"/>
            <a:ext cx="2743200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A6221-00FC-4591-B58D-5F5E81A4A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859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1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1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CFF68D-F476-4617-B1E2-80FE60999C00}"/>
              </a:ext>
            </a:extLst>
          </p:cNvPr>
          <p:cNvSpPr txBox="1"/>
          <p:nvPr/>
        </p:nvSpPr>
        <p:spPr>
          <a:xfrm>
            <a:off x="2187387" y="3717193"/>
            <a:ext cx="7817225" cy="1323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998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소개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584E63-5736-485B-882A-949A63D12244}"/>
              </a:ext>
            </a:extLst>
          </p:cNvPr>
          <p:cNvSpPr txBox="1"/>
          <p:nvPr/>
        </p:nvSpPr>
        <p:spPr>
          <a:xfrm>
            <a:off x="2817611" y="5205325"/>
            <a:ext cx="61587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3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한림대 주변 음식점 웹 사이트</a:t>
            </a:r>
            <a:r>
              <a:rPr lang="en-US" altLang="ko-KR" sz="3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3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4AC644-E32E-4C60-BA48-1B6DFD29FE24}"/>
              </a:ext>
            </a:extLst>
          </p:cNvPr>
          <p:cNvSpPr txBox="1"/>
          <p:nvPr/>
        </p:nvSpPr>
        <p:spPr>
          <a:xfrm>
            <a:off x="3016630" y="6122764"/>
            <a:ext cx="61587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20205123 </a:t>
            </a:r>
            <a:r>
              <a:rPr lang="ko-KR" altLang="en-US" sz="3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김다현</a:t>
            </a:r>
          </a:p>
        </p:txBody>
      </p:sp>
    </p:spTree>
    <p:extLst>
      <p:ext uri="{BB962C8B-B14F-4D97-AF65-F5344CB8AC3E}">
        <p14:creationId xmlns:p14="http://schemas.microsoft.com/office/powerpoint/2010/main" val="3611976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584E63-5736-485B-882A-949A63D12244}"/>
              </a:ext>
            </a:extLst>
          </p:cNvPr>
          <p:cNvSpPr txBox="1"/>
          <p:nvPr/>
        </p:nvSpPr>
        <p:spPr>
          <a:xfrm>
            <a:off x="3016630" y="541885"/>
            <a:ext cx="61587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3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한림대 주변 음식점 웹 사이트</a:t>
            </a:r>
            <a:r>
              <a:rPr lang="en-US" altLang="ko-KR" sz="3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3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4AC644-E32E-4C60-BA48-1B6DFD29FE24}"/>
              </a:ext>
            </a:extLst>
          </p:cNvPr>
          <p:cNvSpPr txBox="1"/>
          <p:nvPr/>
        </p:nvSpPr>
        <p:spPr>
          <a:xfrm>
            <a:off x="3016630" y="1398364"/>
            <a:ext cx="61587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목적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BC0724-4EBD-4022-A545-91BA5BB7A0B0}"/>
              </a:ext>
            </a:extLst>
          </p:cNvPr>
          <p:cNvSpPr txBox="1"/>
          <p:nvPr/>
        </p:nvSpPr>
        <p:spPr>
          <a:xfrm>
            <a:off x="563435" y="2254843"/>
            <a:ext cx="11065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한림대 학생들이 주변 음식점을 가고 싶을 때 하나하나 검색해서 찾아보아야 하는 불편함을 가짐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가격과 음식 사진을 한 눈에 볼 수 있도록 하고 한림대생이 직접 작성하는 리뷰와 </a:t>
            </a:r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별점을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통해 학생들에게 정보를 제공하는 웹 사이트를 만드는 것이 목표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E4220E-5FAF-4B10-93F5-307F214BBA62}"/>
              </a:ext>
            </a:extLst>
          </p:cNvPr>
          <p:cNvSpPr txBox="1"/>
          <p:nvPr/>
        </p:nvSpPr>
        <p:spPr>
          <a:xfrm>
            <a:off x="3016630" y="4496316"/>
            <a:ext cx="61587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 내용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30724F-F882-4760-A2C8-FFED0E4F7DBC}"/>
              </a:ext>
            </a:extLst>
          </p:cNvPr>
          <p:cNvSpPr txBox="1"/>
          <p:nvPr/>
        </p:nvSpPr>
        <p:spPr>
          <a:xfrm>
            <a:off x="563435" y="5293949"/>
            <a:ext cx="110651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음식점 조회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음식점 가격 별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거리 별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종류 별 분류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음식점 별 페이지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음식 소개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사진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가격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별점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리뷰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오픈 시간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전화번호 제시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음식점 즐겨찾기 페이지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즐겨찾기한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음식점 목록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음식점 순위 페이지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음식점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위부터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위까지 제시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8747C9-3599-4F64-9872-DADA31CF6BED}"/>
              </a:ext>
            </a:extLst>
          </p:cNvPr>
          <p:cNvSpPr txBox="1"/>
          <p:nvPr/>
        </p:nvSpPr>
        <p:spPr>
          <a:xfrm>
            <a:off x="1401190" y="8137277"/>
            <a:ext cx="32770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 언어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FCE92F-5DEC-44AA-82E4-321EF20D0835}"/>
              </a:ext>
            </a:extLst>
          </p:cNvPr>
          <p:cNvSpPr txBox="1"/>
          <p:nvPr/>
        </p:nvSpPr>
        <p:spPr>
          <a:xfrm>
            <a:off x="1523555" y="9108353"/>
            <a:ext cx="3277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html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css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사용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A222C5-0E0E-4180-9481-E880E33164B3}"/>
              </a:ext>
            </a:extLst>
          </p:cNvPr>
          <p:cNvSpPr txBox="1"/>
          <p:nvPr/>
        </p:nvSpPr>
        <p:spPr>
          <a:xfrm>
            <a:off x="7391400" y="8148389"/>
            <a:ext cx="30793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 도구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CF1EE2-0A99-4B1A-9067-817677AFB121}"/>
              </a:ext>
            </a:extLst>
          </p:cNvPr>
          <p:cNvSpPr txBox="1"/>
          <p:nvPr/>
        </p:nvSpPr>
        <p:spPr>
          <a:xfrm>
            <a:off x="7292562" y="9108353"/>
            <a:ext cx="3277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Visual Studio Code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1099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CFF68D-F476-4617-B1E2-80FE60999C00}"/>
              </a:ext>
            </a:extLst>
          </p:cNvPr>
          <p:cNvSpPr txBox="1"/>
          <p:nvPr/>
        </p:nvSpPr>
        <p:spPr>
          <a:xfrm>
            <a:off x="2187396" y="4291774"/>
            <a:ext cx="7817225" cy="1323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998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웹 디자인 계획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7EDB2B-BA55-49D1-9714-81205F32190F}"/>
              </a:ext>
            </a:extLst>
          </p:cNvPr>
          <p:cNvSpPr txBox="1"/>
          <p:nvPr/>
        </p:nvSpPr>
        <p:spPr>
          <a:xfrm>
            <a:off x="4814060" y="5779906"/>
            <a:ext cx="2115673" cy="399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95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995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메인페이지</a:t>
            </a:r>
            <a:r>
              <a:rPr lang="en-US" altLang="ko-KR" sz="1995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1995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9777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1C2460-B2E8-4BAD-9048-5DAECC6994E8}"/>
              </a:ext>
            </a:extLst>
          </p:cNvPr>
          <p:cNvSpPr/>
          <p:nvPr/>
        </p:nvSpPr>
        <p:spPr>
          <a:xfrm>
            <a:off x="8402991" y="2677825"/>
            <a:ext cx="3003180" cy="163159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BA8635-E401-4267-AED1-268CCACD33D7}"/>
              </a:ext>
            </a:extLst>
          </p:cNvPr>
          <p:cNvSpPr txBox="1"/>
          <p:nvPr/>
        </p:nvSpPr>
        <p:spPr>
          <a:xfrm>
            <a:off x="1003201" y="613122"/>
            <a:ext cx="2356272" cy="52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98" b="1" dirty="0">
                <a:solidFill>
                  <a:schemeClr val="accent5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HALLYMER</a:t>
            </a:r>
            <a:endParaRPr lang="ko-KR" altLang="en-US" sz="2798" b="1" dirty="0">
              <a:solidFill>
                <a:schemeClr val="accent5">
                  <a:lumMod val="75000"/>
                </a:schemeClr>
              </a:solidFill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E016DB-05E7-4710-B6B8-255086439387}"/>
              </a:ext>
            </a:extLst>
          </p:cNvPr>
          <p:cNvSpPr txBox="1"/>
          <p:nvPr/>
        </p:nvSpPr>
        <p:spPr>
          <a:xfrm>
            <a:off x="8717196" y="2901035"/>
            <a:ext cx="2374752" cy="36946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1" dirty="0">
                <a:solidFill>
                  <a:schemeClr val="bg2">
                    <a:lumMod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로그인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8ED2DC-E797-46C3-A682-B056A9472841}"/>
              </a:ext>
            </a:extLst>
          </p:cNvPr>
          <p:cNvSpPr txBox="1"/>
          <p:nvPr/>
        </p:nvSpPr>
        <p:spPr>
          <a:xfrm>
            <a:off x="8717196" y="3425479"/>
            <a:ext cx="2374752" cy="369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회원가입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053579-C01B-4150-905C-C1CCA5458197}"/>
              </a:ext>
            </a:extLst>
          </p:cNvPr>
          <p:cNvSpPr txBox="1"/>
          <p:nvPr/>
        </p:nvSpPr>
        <p:spPr>
          <a:xfrm>
            <a:off x="1654157" y="1403807"/>
            <a:ext cx="1846731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1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음식점 조회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A3C939-B2D5-4E16-9E4C-1A39A144ACD4}"/>
              </a:ext>
            </a:extLst>
          </p:cNvPr>
          <p:cNvSpPr txBox="1"/>
          <p:nvPr/>
        </p:nvSpPr>
        <p:spPr>
          <a:xfrm>
            <a:off x="3852525" y="1403802"/>
            <a:ext cx="2250142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1" dirty="0" err="1">
                <a:latin typeface="DX시인과나" panose="02020600000000000000" pitchFamily="18" charset="-127"/>
                <a:ea typeface="DX시인과나" panose="02020600000000000000" pitchFamily="18" charset="-127"/>
              </a:rPr>
              <a:t>림대생</a:t>
            </a:r>
            <a:r>
              <a:rPr lang="ko-KR" altLang="en-US" sz="1801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 맛집 </a:t>
            </a:r>
            <a:r>
              <a:rPr lang="en-US" altLang="ko-KR" sz="1801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best5</a:t>
            </a:r>
            <a:endParaRPr lang="ko-KR" altLang="en-US" sz="1801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AD75E2-D66C-46E8-8DC7-C5934FF4B2C6}"/>
              </a:ext>
            </a:extLst>
          </p:cNvPr>
          <p:cNvSpPr txBox="1"/>
          <p:nvPr/>
        </p:nvSpPr>
        <p:spPr>
          <a:xfrm>
            <a:off x="8717205" y="1403803"/>
            <a:ext cx="2374752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1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즐겨찾기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F780A5-83FF-44B2-A403-8A7286D0D4B7}"/>
              </a:ext>
            </a:extLst>
          </p:cNvPr>
          <p:cNvSpPr txBox="1"/>
          <p:nvPr/>
        </p:nvSpPr>
        <p:spPr>
          <a:xfrm>
            <a:off x="6906109" y="1403802"/>
            <a:ext cx="126312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1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메뉴정복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E6C9C4-FEDB-4ED4-A3E2-279E309B10FD}"/>
              </a:ext>
            </a:extLst>
          </p:cNvPr>
          <p:cNvSpPr/>
          <p:nvPr/>
        </p:nvSpPr>
        <p:spPr>
          <a:xfrm>
            <a:off x="1188847" y="2556026"/>
            <a:ext cx="6463554" cy="41310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801" dirty="0"/>
              <a:t>최고의 음식 사진 넘어가면서 보이는 구성</a:t>
            </a:r>
            <a:endParaRPr lang="en-US" altLang="ko-KR" sz="1801" dirty="0"/>
          </a:p>
          <a:p>
            <a:pPr algn="ctr"/>
            <a:endParaRPr lang="en-US" altLang="ko-KR" sz="1801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75CFC63-04E7-4D30-B7D9-9C605D660177}"/>
              </a:ext>
            </a:extLst>
          </p:cNvPr>
          <p:cNvCxnSpPr/>
          <p:nvPr/>
        </p:nvCxnSpPr>
        <p:spPr>
          <a:xfrm>
            <a:off x="846203" y="1895060"/>
            <a:ext cx="104797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9DB47E3-59F9-45B4-B2BA-190130BB275A}"/>
              </a:ext>
            </a:extLst>
          </p:cNvPr>
          <p:cNvSpPr txBox="1"/>
          <p:nvPr/>
        </p:nvSpPr>
        <p:spPr>
          <a:xfrm>
            <a:off x="9515072" y="3919408"/>
            <a:ext cx="18915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아이디</a:t>
            </a:r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비밀번호 찾기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DEB85D-CD98-42D0-BBBD-3492E4C5E622}"/>
              </a:ext>
            </a:extLst>
          </p:cNvPr>
          <p:cNvSpPr txBox="1"/>
          <p:nvPr/>
        </p:nvSpPr>
        <p:spPr>
          <a:xfrm>
            <a:off x="8957362" y="4967416"/>
            <a:ext cx="2073751" cy="30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97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밥 꼭 잘 챙겨 먹어요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49A8BF1-4607-4E43-B2CF-7054BA6D8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283" y="5495795"/>
            <a:ext cx="617881" cy="61788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257F65F-3F96-412C-853F-C81131EF97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60" y="589078"/>
            <a:ext cx="501287" cy="52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435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CFF68D-F476-4617-B1E2-80FE60999C00}"/>
              </a:ext>
            </a:extLst>
          </p:cNvPr>
          <p:cNvSpPr txBox="1"/>
          <p:nvPr/>
        </p:nvSpPr>
        <p:spPr>
          <a:xfrm>
            <a:off x="2187396" y="4291774"/>
            <a:ext cx="7817225" cy="1323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998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웹 디자인 계획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7EDB2B-BA55-49D1-9714-81205F32190F}"/>
              </a:ext>
            </a:extLst>
          </p:cNvPr>
          <p:cNvSpPr txBox="1"/>
          <p:nvPr/>
        </p:nvSpPr>
        <p:spPr>
          <a:xfrm>
            <a:off x="4509258" y="5770939"/>
            <a:ext cx="3307979" cy="399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95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995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음식점 조회 눌렸을 때 창</a:t>
            </a:r>
            <a:r>
              <a:rPr lang="en-US" altLang="ko-KR" sz="1995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1995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9001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03B02BD-69A2-4A18-BCBA-DD330DE26899}"/>
              </a:ext>
            </a:extLst>
          </p:cNvPr>
          <p:cNvSpPr/>
          <p:nvPr/>
        </p:nvSpPr>
        <p:spPr>
          <a:xfrm>
            <a:off x="1340223" y="1869730"/>
            <a:ext cx="9511554" cy="21694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0A4418-01D7-4865-85E3-12BB14B9555E}"/>
              </a:ext>
            </a:extLst>
          </p:cNvPr>
          <p:cNvSpPr txBox="1"/>
          <p:nvPr/>
        </p:nvSpPr>
        <p:spPr>
          <a:xfrm>
            <a:off x="1013125" y="811904"/>
            <a:ext cx="2356272" cy="52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98" b="1" dirty="0">
                <a:solidFill>
                  <a:schemeClr val="accent5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HALLYMER</a:t>
            </a:r>
            <a:endParaRPr lang="ko-KR" altLang="en-US" sz="2798" b="1" dirty="0">
              <a:solidFill>
                <a:schemeClr val="accent5">
                  <a:lumMod val="75000"/>
                </a:schemeClr>
              </a:solidFill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065E15-BAB4-4454-AE9E-A4EC2A4FB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84" y="787860"/>
            <a:ext cx="501287" cy="523218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4417181-AF94-48D5-A97C-633ADD91FF33}"/>
              </a:ext>
            </a:extLst>
          </p:cNvPr>
          <p:cNvCxnSpPr/>
          <p:nvPr/>
        </p:nvCxnSpPr>
        <p:spPr>
          <a:xfrm>
            <a:off x="775439" y="1484245"/>
            <a:ext cx="104797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1CBCB1B-C098-4FE3-B00C-A4E5051EEC9E}"/>
              </a:ext>
            </a:extLst>
          </p:cNvPr>
          <p:cNvSpPr txBox="1"/>
          <p:nvPr/>
        </p:nvSpPr>
        <p:spPr>
          <a:xfrm>
            <a:off x="2066358" y="3253004"/>
            <a:ext cx="91350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한식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D69535-E6D4-45E0-8D4C-08CAA8DEEB68}"/>
              </a:ext>
            </a:extLst>
          </p:cNvPr>
          <p:cNvSpPr txBox="1"/>
          <p:nvPr/>
        </p:nvSpPr>
        <p:spPr>
          <a:xfrm>
            <a:off x="4029629" y="3253004"/>
            <a:ext cx="91350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중식</a:t>
            </a:r>
            <a:endParaRPr lang="ko-KR" altLang="en-US" sz="180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7E1605-7C1C-4D78-A605-67B141475CBA}"/>
              </a:ext>
            </a:extLst>
          </p:cNvPr>
          <p:cNvSpPr txBox="1"/>
          <p:nvPr/>
        </p:nvSpPr>
        <p:spPr>
          <a:xfrm>
            <a:off x="5889803" y="3253004"/>
            <a:ext cx="91350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일식</a:t>
            </a:r>
            <a:endParaRPr lang="ko-KR" altLang="en-US" sz="180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525636-ACF0-48C4-9D17-C6B71E2A8E3B}"/>
              </a:ext>
            </a:extLst>
          </p:cNvPr>
          <p:cNvSpPr txBox="1"/>
          <p:nvPr/>
        </p:nvSpPr>
        <p:spPr>
          <a:xfrm>
            <a:off x="7780465" y="3253004"/>
            <a:ext cx="91350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양식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76484A-F8A5-4D20-8D95-20C67F92B52D}"/>
              </a:ext>
            </a:extLst>
          </p:cNvPr>
          <p:cNvSpPr txBox="1"/>
          <p:nvPr/>
        </p:nvSpPr>
        <p:spPr>
          <a:xfrm>
            <a:off x="9372587" y="3253006"/>
            <a:ext cx="103990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디저트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A552354-E7DC-4AE8-8261-1974B24AF692}"/>
              </a:ext>
            </a:extLst>
          </p:cNvPr>
          <p:cNvCxnSpPr/>
          <p:nvPr/>
        </p:nvCxnSpPr>
        <p:spPr>
          <a:xfrm>
            <a:off x="3267620" y="811917"/>
            <a:ext cx="0" cy="499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70C1B14-5492-4DEB-944C-C7A4130B45CB}"/>
              </a:ext>
            </a:extLst>
          </p:cNvPr>
          <p:cNvSpPr txBox="1"/>
          <p:nvPr/>
        </p:nvSpPr>
        <p:spPr>
          <a:xfrm>
            <a:off x="3383266" y="795555"/>
            <a:ext cx="123804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b="1">
                <a:solidFill>
                  <a:schemeClr val="bg2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검색창</a:t>
            </a:r>
            <a:endParaRPr lang="ko-KR" altLang="en-US" sz="2700" b="1" dirty="0">
              <a:solidFill>
                <a:schemeClr val="bg2">
                  <a:lumMod val="50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DA65B98-409C-47B1-BDF6-159A5A0D71F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492" y="903398"/>
            <a:ext cx="449659" cy="44965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6257C8D-A993-4053-BBBD-D146F795F9D0}"/>
              </a:ext>
            </a:extLst>
          </p:cNvPr>
          <p:cNvSpPr txBox="1"/>
          <p:nvPr/>
        </p:nvSpPr>
        <p:spPr>
          <a:xfrm>
            <a:off x="9793925" y="4208183"/>
            <a:ext cx="914400" cy="337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95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별점순</a:t>
            </a:r>
            <a:endParaRPr lang="ko-KR" altLang="en-US" sz="1595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24E74BBD-62D5-462C-85F1-9BF7A5C49EE6}"/>
              </a:ext>
            </a:extLst>
          </p:cNvPr>
          <p:cNvSpPr/>
          <p:nvPr/>
        </p:nvSpPr>
        <p:spPr>
          <a:xfrm rot="10800000">
            <a:off x="10573865" y="4285417"/>
            <a:ext cx="215154" cy="173778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1"/>
          </a:p>
        </p:txBody>
      </p:sp>
    </p:spTree>
    <p:extLst>
      <p:ext uri="{BB962C8B-B14F-4D97-AF65-F5344CB8AC3E}">
        <p14:creationId xmlns:p14="http://schemas.microsoft.com/office/powerpoint/2010/main" val="2712082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584E63-5736-485B-882A-949A63D12244}"/>
              </a:ext>
            </a:extLst>
          </p:cNvPr>
          <p:cNvSpPr txBox="1"/>
          <p:nvPr/>
        </p:nvSpPr>
        <p:spPr>
          <a:xfrm>
            <a:off x="3016630" y="541885"/>
            <a:ext cx="61587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3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한림대 주변 음식점 웹 사이트</a:t>
            </a:r>
            <a:r>
              <a:rPr lang="en-US" altLang="ko-KR" sz="3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3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4AC644-E32E-4C60-BA48-1B6DFD29FE24}"/>
              </a:ext>
            </a:extLst>
          </p:cNvPr>
          <p:cNvSpPr txBox="1"/>
          <p:nvPr/>
        </p:nvSpPr>
        <p:spPr>
          <a:xfrm>
            <a:off x="3016630" y="1398364"/>
            <a:ext cx="61587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어려웠던 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BC0724-4EBD-4022-A545-91BA5BB7A0B0}"/>
              </a:ext>
            </a:extLst>
          </p:cNvPr>
          <p:cNvSpPr txBox="1"/>
          <p:nvPr/>
        </p:nvSpPr>
        <p:spPr>
          <a:xfrm>
            <a:off x="563435" y="2254843"/>
            <a:ext cx="11065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알고 있는 지식이 별로 없고 모르는 점도 많아 아직 구체적으로 구현하지 못했던 점이 아쉽다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2279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271</TotalTime>
  <Words>200</Words>
  <Application>Microsoft Office PowerPoint</Application>
  <PresentationFormat>사용자 지정</PresentationFormat>
  <Paragraphs>43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나눔고딕 ExtraBold</vt:lpstr>
      <vt:lpstr>Calibri Light</vt:lpstr>
      <vt:lpstr>DX시인과나</vt:lpstr>
      <vt:lpstr>Arial</vt:lpstr>
      <vt:lpstr>나눔고딕</vt:lpstr>
      <vt:lpstr>Microsoft GothicNeo</vt:lpstr>
      <vt:lpstr>Calibri</vt:lpstr>
      <vt:lpstr>Ebrima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다현</dc:creator>
  <cp:lastModifiedBy>김 다현</cp:lastModifiedBy>
  <cp:revision>16</cp:revision>
  <dcterms:created xsi:type="dcterms:W3CDTF">2020-11-07T15:32:18Z</dcterms:created>
  <dcterms:modified xsi:type="dcterms:W3CDTF">2020-11-28T14:58:55Z</dcterms:modified>
</cp:coreProperties>
</file>