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8301D-6704-1646-BDE2-8445E122B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LudopatApp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FDB309-31C5-F244-8913-50CE51FC1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/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402623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C732-9203-7B40-BD04-E18B6088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Casos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98F12F-FA99-5C45-8CDA-3A2E35FBD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IntegerProperty para controlar estados.</a:t>
            </a:r>
          </a:p>
          <a:p>
            <a:r>
              <a:rPr lang="es-ES"/>
              <a:t>Dependiendo del estado se encontrará en una parte del menú o en otra.</a:t>
            </a:r>
          </a:p>
        </p:txBody>
      </p:sp>
    </p:spTree>
    <p:extLst>
      <p:ext uri="{BB962C8B-B14F-4D97-AF65-F5344CB8AC3E}">
        <p14:creationId xmlns:p14="http://schemas.microsoft.com/office/powerpoint/2010/main" val="37543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FA5E9-45F4-7641-84EA-4DB0DA09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Fase 0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ED71C999-ECDE-E74D-972C-E9F6A6BAB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2672" y="1123837"/>
            <a:ext cx="8010197" cy="4601183"/>
          </a:xfrm>
        </p:spPr>
      </p:pic>
    </p:spTree>
    <p:extLst>
      <p:ext uri="{BB962C8B-B14F-4D97-AF65-F5344CB8AC3E}">
        <p14:creationId xmlns:p14="http://schemas.microsoft.com/office/powerpoint/2010/main" val="1936535958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3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Marco</vt:lpstr>
      <vt:lpstr>LudopatApp</vt:lpstr>
      <vt:lpstr>Casos de uso</vt:lpstr>
      <vt:lpstr>Fase 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LudopatApp</dc:title>
  <dc:creator>Kevin José Rodríguez morales</dc:creator>
  <cp:lastModifiedBy>Kevin José Rodríguez morales</cp:lastModifiedBy>
  <cp:revision>1</cp:revision>
  <dcterms:created xsi:type="dcterms:W3CDTF">2020-01-21T02:51:30Z</dcterms:created>
  <dcterms:modified xsi:type="dcterms:W3CDTF">2020-01-21T02:56:50Z</dcterms:modified>
</cp:coreProperties>
</file>